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4"/>
  </p:notesMasterIdLst>
  <p:sldIdLst>
    <p:sldId id="260" r:id="rId2"/>
    <p:sldId id="268" r:id="rId3"/>
    <p:sldId id="266" r:id="rId4"/>
    <p:sldId id="283" r:id="rId5"/>
    <p:sldId id="284" r:id="rId6"/>
    <p:sldId id="257" r:id="rId7"/>
    <p:sldId id="270" r:id="rId8"/>
    <p:sldId id="285" r:id="rId9"/>
    <p:sldId id="272" r:id="rId10"/>
    <p:sldId id="273" r:id="rId11"/>
    <p:sldId id="274" r:id="rId12"/>
    <p:sldId id="276" r:id="rId13"/>
    <p:sldId id="277" r:id="rId14"/>
    <p:sldId id="278" r:id="rId15"/>
    <p:sldId id="279" r:id="rId16"/>
    <p:sldId id="281" r:id="rId17"/>
    <p:sldId id="282" r:id="rId18"/>
    <p:sldId id="280" r:id="rId19"/>
    <p:sldId id="267" r:id="rId20"/>
    <p:sldId id="264" r:id="rId21"/>
    <p:sldId id="269" r:id="rId22"/>
    <p:sldId id="263" r:id="rId23"/>
  </p:sldIdLst>
  <p:sldSz cx="12192000" cy="6858000"/>
  <p:notesSz cx="6858000" cy="9144000"/>
  <p:embeddedFontLst>
    <p:embeddedFont>
      <p:font typeface="Calibri Light" panose="020F0302020204030204" pitchFamily="34" charset="0"/>
      <p:regular r:id="rId25"/>
      <p:italic r:id="rId26"/>
    </p:embeddedFont>
    <p:embeddedFont>
      <p:font typeface="Calibri" panose="020F0502020204030204" pitchFamily="34" charset="0"/>
      <p:regular r:id="rId27"/>
      <p:bold r:id="rId28"/>
      <p:italic r:id="rId29"/>
      <p:boldItalic r:id="rId30"/>
    </p:embeddedFont>
    <p:embeddedFont>
      <p:font typeface="Segoe UI Light" panose="020B0502040204020203" pitchFamily="34" charset="0"/>
      <p:regular r:id="rId31"/>
      <p:italic r:id="rId32"/>
    </p:embeddedFont>
    <p:embeddedFont>
      <p:font typeface="Rabiohead" panose="020B0604020202020204" charset="0"/>
      <p:regular r:id="rId33"/>
    </p:embeddedFont>
    <p:embeddedFont>
      <p:font typeface="Segoe UI" panose="020B0502040204020203" pitchFamily="34" charset="0"/>
      <p:regular r:id="rId34"/>
      <p:bold r:id="rId35"/>
      <p:italic r:id="rId36"/>
      <p:boldItalic r:id="rId37"/>
    </p:embeddedFont>
  </p:embeddedFontLst>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3D1FF"/>
    <a:srgbClr val="0072C5"/>
    <a:srgbClr val="0594FF"/>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09" autoAdjust="0"/>
    <p:restoredTop sz="73882" autoAdjust="0"/>
  </p:normalViewPr>
  <p:slideViewPr>
    <p:cSldViewPr snapToGrid="0" showGuides="1">
      <p:cViewPr varScale="1">
        <p:scale>
          <a:sx n="66" d="100"/>
          <a:sy n="66" d="100"/>
        </p:scale>
        <p:origin x="1234"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48595D-823D-4C13-AB03-2A799184915F}" type="datetimeFigureOut">
              <a:rPr lang="es-ES" smtClean="0"/>
              <a:t>10/06/2015</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2FE2D7-9CB1-440F-9723-FCBAAF2E974A}" type="slidenum">
              <a:rPr lang="es-ES" smtClean="0"/>
              <a:t>‹#›</a:t>
            </a:fld>
            <a:endParaRPr lang="es-ES"/>
          </a:p>
        </p:txBody>
      </p:sp>
    </p:spTree>
    <p:extLst>
      <p:ext uri="{BB962C8B-B14F-4D97-AF65-F5344CB8AC3E}">
        <p14:creationId xmlns:p14="http://schemas.microsoft.com/office/powerpoint/2010/main" val="2448375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7653DB-B31F-428D-9506-C3E312885146}"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24697696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D87653DB-B31F-428D-9506-C3E312885146}" type="slidenum">
              <a:rPr lang="en-US" smtClean="0">
                <a:solidFill>
                  <a:prstClr val="black"/>
                </a:solidFill>
              </a:rPr>
              <a:pPr/>
              <a:t>16</a:t>
            </a:fld>
            <a:endParaRPr lang="en-US">
              <a:solidFill>
                <a:prstClr val="black"/>
              </a:solidFill>
            </a:endParaRPr>
          </a:p>
        </p:txBody>
      </p:sp>
    </p:spTree>
    <p:extLst>
      <p:ext uri="{BB962C8B-B14F-4D97-AF65-F5344CB8AC3E}">
        <p14:creationId xmlns:p14="http://schemas.microsoft.com/office/powerpoint/2010/main" val="29588534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0E44CC6-8711-4A41-9BDA-EE169FB30B00}" type="slidenum">
              <a:rPr lang="en-US" smtClean="0">
                <a:solidFill>
                  <a:prstClr val="black"/>
                </a:solidFill>
              </a:rPr>
              <a:pPr/>
              <a:t>18</a:t>
            </a:fld>
            <a:endParaRPr lang="en-US">
              <a:solidFill>
                <a:prstClr val="black"/>
              </a:solidFill>
            </a:endParaRPr>
          </a:p>
        </p:txBody>
      </p:sp>
    </p:spTree>
    <p:extLst>
      <p:ext uri="{BB962C8B-B14F-4D97-AF65-F5344CB8AC3E}">
        <p14:creationId xmlns:p14="http://schemas.microsoft.com/office/powerpoint/2010/main" val="1192571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3292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491AE8CF-25C5-47D8-B770-9703DC946C25}" type="datetime8">
              <a:rPr lang="en-US" smtClean="0">
                <a:solidFill>
                  <a:prstClr val="black"/>
                </a:solidFill>
              </a:rPr>
              <a:pPr/>
              <a:t>6/10/2015 9:30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40199167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indent="-285750" algn="l" defTabSz="932688"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p:txBody>
      </p:sp>
      <p:sp>
        <p:nvSpPr>
          <p:cNvPr id="4" name="Slide Number Placeholder 3"/>
          <p:cNvSpPr>
            <a:spLocks noGrp="1"/>
          </p:cNvSpPr>
          <p:nvPr>
            <p:ph type="sldNum" sz="quarter" idx="10"/>
          </p:nvPr>
        </p:nvSpPr>
        <p:spPr/>
        <p:txBody>
          <a:bodyPr/>
          <a:lstStyle/>
          <a:p>
            <a:fld id="{D87653DB-B31F-428D-9506-C3E312885146}"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10673705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Segoe UI Light"/>
              </a:rPr>
              <a:t>Resource Management API + resource PowerShell:</a:t>
            </a:r>
            <a:r>
              <a:rPr lang="en-US" sz="1200" baseline="0" dirty="0" smtClean="0">
                <a:latin typeface="Segoe UI Light"/>
              </a:rPr>
              <a:t> </a:t>
            </a:r>
            <a:r>
              <a:rPr lang="en-US" sz="1200" baseline="0" dirty="0" err="1" smtClean="0">
                <a:latin typeface="Segoe UI Light"/>
              </a:rPr>
              <a:t>todo</a:t>
            </a:r>
            <a:r>
              <a:rPr lang="en-US" sz="1200" baseline="0" dirty="0" smtClean="0">
                <a:latin typeface="Segoe UI Light"/>
              </a:rPr>
              <a:t> lo que se </a:t>
            </a:r>
            <a:r>
              <a:rPr lang="en-US" sz="1200" baseline="0" dirty="0" err="1" smtClean="0">
                <a:latin typeface="Segoe UI Light"/>
              </a:rPr>
              <a:t>puede</a:t>
            </a:r>
            <a:r>
              <a:rPr lang="en-US" sz="1200" baseline="0" dirty="0" smtClean="0">
                <a:latin typeface="Segoe UI Light"/>
              </a:rPr>
              <a:t> </a:t>
            </a:r>
            <a:r>
              <a:rPr lang="en-US" sz="1200" baseline="0" dirty="0" err="1" smtClean="0">
                <a:latin typeface="Segoe UI Light"/>
              </a:rPr>
              <a:t>hacer</a:t>
            </a:r>
            <a:r>
              <a:rPr lang="en-US" sz="1200" baseline="0" dirty="0" smtClean="0">
                <a:latin typeface="Segoe UI Light"/>
              </a:rPr>
              <a:t> </a:t>
            </a:r>
            <a:r>
              <a:rPr lang="en-US" sz="1200" baseline="0" dirty="0" err="1" smtClean="0">
                <a:latin typeface="Segoe UI Light"/>
              </a:rPr>
              <a:t>en</a:t>
            </a:r>
            <a:r>
              <a:rPr lang="en-US" sz="1200" baseline="0" dirty="0" smtClean="0">
                <a:latin typeface="Segoe UI Light"/>
              </a:rPr>
              <a:t> el portal se </a:t>
            </a:r>
            <a:r>
              <a:rPr lang="en-US" sz="1200" baseline="0" dirty="0" err="1" smtClean="0">
                <a:latin typeface="Segoe UI Light"/>
              </a:rPr>
              <a:t>puede</a:t>
            </a:r>
            <a:r>
              <a:rPr lang="en-US" sz="1200" baseline="0" dirty="0" smtClean="0">
                <a:latin typeface="Segoe UI Light"/>
              </a:rPr>
              <a:t> </a:t>
            </a:r>
            <a:r>
              <a:rPr lang="en-US" sz="1200" baseline="0" dirty="0" err="1" smtClean="0">
                <a:latin typeface="Segoe UI Light"/>
              </a:rPr>
              <a:t>hacer</a:t>
            </a:r>
            <a:r>
              <a:rPr lang="en-US" sz="1200" baseline="0" dirty="0" smtClean="0">
                <a:latin typeface="Segoe UI Light"/>
              </a:rPr>
              <a:t> </a:t>
            </a:r>
            <a:r>
              <a:rPr lang="en-US" sz="1200" baseline="0" dirty="0" err="1" smtClean="0">
                <a:latin typeface="Segoe UI Light"/>
              </a:rPr>
              <a:t>por</a:t>
            </a:r>
            <a:r>
              <a:rPr lang="en-US" sz="1200" baseline="0" dirty="0" smtClean="0">
                <a:latin typeface="Segoe UI Light"/>
              </a:rPr>
              <a:t> </a:t>
            </a:r>
            <a:r>
              <a:rPr lang="en-US" sz="1200" baseline="0" dirty="0" err="1" smtClean="0">
                <a:latin typeface="Segoe UI Light"/>
              </a:rPr>
              <a:t>api</a:t>
            </a:r>
            <a:r>
              <a:rPr lang="en-US" sz="1200" baseline="0" dirty="0" smtClean="0">
                <a:latin typeface="Segoe UI Light"/>
              </a:rPr>
              <a:t> rest o PowerShell.</a:t>
            </a:r>
            <a:endParaRPr lang="en-US" sz="1200" dirty="0" smtClean="0">
              <a:latin typeface="Segoe UI Light"/>
            </a:endParaRPr>
          </a:p>
          <a:p>
            <a:endParaRPr lang="en-US" dirty="0"/>
          </a:p>
        </p:txBody>
      </p:sp>
      <p:sp>
        <p:nvSpPr>
          <p:cNvPr id="4" name="Slide Number Placeholder 3"/>
          <p:cNvSpPr>
            <a:spLocks noGrp="1"/>
          </p:cNvSpPr>
          <p:nvPr>
            <p:ph type="sldNum" sz="quarter" idx="10"/>
          </p:nvPr>
        </p:nvSpPr>
        <p:spPr/>
        <p:txBody>
          <a:bodyPr/>
          <a:lstStyle/>
          <a:p>
            <a:fld id="{10E44CC6-8711-4A41-9BDA-EE169FB30B00}" type="slidenum">
              <a:rPr lang="en-US" smtClean="0">
                <a:solidFill>
                  <a:prstClr val="black"/>
                </a:solidFill>
              </a:rPr>
              <a:pPr/>
              <a:t>10</a:t>
            </a:fld>
            <a:endParaRPr lang="en-US">
              <a:solidFill>
                <a:prstClr val="black"/>
              </a:solidFill>
            </a:endParaRPr>
          </a:p>
        </p:txBody>
      </p:sp>
    </p:spTree>
    <p:extLst>
      <p:ext uri="{BB962C8B-B14F-4D97-AF65-F5344CB8AC3E}">
        <p14:creationId xmlns:p14="http://schemas.microsoft.com/office/powerpoint/2010/main" val="5245737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indent="-285750" algn="l" defTabSz="932688"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p:txBody>
      </p:sp>
      <p:sp>
        <p:nvSpPr>
          <p:cNvPr id="4" name="Slide Number Placeholder 3"/>
          <p:cNvSpPr>
            <a:spLocks noGrp="1"/>
          </p:cNvSpPr>
          <p:nvPr>
            <p:ph type="sldNum" sz="quarter" idx="10"/>
          </p:nvPr>
        </p:nvSpPr>
        <p:spPr/>
        <p:txBody>
          <a:bodyPr/>
          <a:lstStyle/>
          <a:p>
            <a:fld id="{D87653DB-B31F-428D-9506-C3E312885146}" type="slidenum">
              <a:rPr lang="en-US" smtClean="0">
                <a:solidFill>
                  <a:prstClr val="black"/>
                </a:solidFill>
              </a:rPr>
              <a:pPr/>
              <a:t>11</a:t>
            </a:fld>
            <a:endParaRPr lang="en-US">
              <a:solidFill>
                <a:prstClr val="black"/>
              </a:solidFill>
            </a:endParaRPr>
          </a:p>
        </p:txBody>
      </p:sp>
    </p:spTree>
    <p:extLst>
      <p:ext uri="{BB962C8B-B14F-4D97-AF65-F5344CB8AC3E}">
        <p14:creationId xmlns:p14="http://schemas.microsoft.com/office/powerpoint/2010/main" val="18135948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6/10/2015 9:24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22139770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6/10/2015 9:24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40557987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6/10/2015 9:24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30920530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6/10/2015 9:24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37807343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aunch">
    <p:bg>
      <p:bgPr>
        <a:gradFill>
          <a:gsLst>
            <a:gs pos="40000">
              <a:srgbClr val="0594FF"/>
            </a:gs>
            <a:gs pos="0">
              <a:srgbClr val="0594FF"/>
            </a:gs>
            <a:gs pos="100000">
              <a:srgbClr val="0072C5"/>
            </a:gs>
          </a:gsLst>
          <a:path path="circle">
            <a:fillToRect l="50000" t="50000" r="50000" b="50000"/>
          </a:path>
        </a:gradFill>
        <a:effectLst/>
      </p:bgPr>
    </p:bg>
    <p:spTree>
      <p:nvGrpSpPr>
        <p:cNvPr id="1" name=""/>
        <p:cNvGrpSpPr/>
        <p:nvPr/>
      </p:nvGrpSpPr>
      <p:grpSpPr>
        <a:xfrm>
          <a:off x="0" y="0"/>
          <a:ext cx="0" cy="0"/>
          <a:chOff x="0" y="0"/>
          <a:chExt cx="0" cy="0"/>
        </a:xfrm>
      </p:grpSpPr>
      <p:pic>
        <p:nvPicPr>
          <p:cNvPr id="4" name="Imagen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9240" y="3292949"/>
            <a:ext cx="3110219" cy="4448071"/>
          </a:xfrm>
          <a:prstGeom prst="rect">
            <a:avLst/>
          </a:prstGeom>
        </p:spPr>
      </p:pic>
      <p:pic>
        <p:nvPicPr>
          <p:cNvPr id="3" name="Imagen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031521" y="1030977"/>
            <a:ext cx="8128958" cy="2709652"/>
          </a:xfrm>
          <a:prstGeom prst="rect">
            <a:avLst/>
          </a:prstGeom>
          <a:effectLst>
            <a:glow rad="508000">
              <a:schemeClr val="bg1">
                <a:alpha val="60000"/>
              </a:schemeClr>
            </a:glow>
          </a:effectLst>
        </p:spPr>
      </p:pic>
      <p:sp>
        <p:nvSpPr>
          <p:cNvPr id="12" name="CuadroTexto 11"/>
          <p:cNvSpPr txBox="1"/>
          <p:nvPr userDrawn="1"/>
        </p:nvSpPr>
        <p:spPr>
          <a:xfrm>
            <a:off x="3060441" y="5516984"/>
            <a:ext cx="8901404" cy="923330"/>
          </a:xfrm>
          <a:prstGeom prst="rect">
            <a:avLst/>
          </a:prstGeom>
          <a:noFill/>
        </p:spPr>
        <p:txBody>
          <a:bodyPr wrap="square" rtlCol="0">
            <a:spAutoFit/>
          </a:bodyPr>
          <a:lstStyle/>
          <a:p>
            <a:pPr algn="r"/>
            <a:r>
              <a:rPr lang="en-US" sz="5400" dirty="0" smtClean="0">
                <a:solidFill>
                  <a:schemeClr val="bg1"/>
                </a:solidFill>
                <a:latin typeface="Rabiohead" panose="00000400000000000000" pitchFamily="2" charset="0"/>
              </a:rPr>
              <a:t>Madrid, 9 y 10</a:t>
            </a:r>
            <a:r>
              <a:rPr lang="en-US" sz="5400" baseline="0" dirty="0" smtClean="0">
                <a:solidFill>
                  <a:schemeClr val="bg1"/>
                </a:solidFill>
                <a:latin typeface="Rabiohead" panose="00000400000000000000" pitchFamily="2" charset="0"/>
              </a:rPr>
              <a:t> de </a:t>
            </a:r>
            <a:r>
              <a:rPr lang="en-US" sz="5400" baseline="0" dirty="0" err="1" smtClean="0">
                <a:solidFill>
                  <a:schemeClr val="bg1"/>
                </a:solidFill>
                <a:latin typeface="Rabiohead" panose="00000400000000000000" pitchFamily="2" charset="0"/>
              </a:rPr>
              <a:t>junio</a:t>
            </a:r>
            <a:r>
              <a:rPr lang="en-US" sz="5400" baseline="0" dirty="0" smtClean="0">
                <a:solidFill>
                  <a:schemeClr val="bg1"/>
                </a:solidFill>
                <a:latin typeface="Rabiohead" panose="00000400000000000000" pitchFamily="2" charset="0"/>
              </a:rPr>
              <a:t> de 2015</a:t>
            </a:r>
            <a:endParaRPr lang="es-ES" sz="5400" dirty="0">
              <a:solidFill>
                <a:schemeClr val="bg1"/>
              </a:solidFill>
              <a:latin typeface="Rabiohead" panose="00000400000000000000" pitchFamily="2" charset="0"/>
            </a:endParaRPr>
          </a:p>
        </p:txBody>
      </p:sp>
    </p:spTree>
    <p:extLst>
      <p:ext uri="{BB962C8B-B14F-4D97-AF65-F5344CB8AC3E}">
        <p14:creationId xmlns:p14="http://schemas.microsoft.com/office/powerpoint/2010/main" val="190936472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0-#ppt_w/2"/>
                                          </p:val>
                                        </p:tav>
                                        <p:tav tm="100000">
                                          <p:val>
                                            <p:strVal val="#ppt_x"/>
                                          </p:val>
                                        </p:tav>
                                      </p:tavLst>
                                    </p:anim>
                                    <p:anim calcmode="lin" valueType="num">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53" presetClass="entr" presetSubtype="16"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ext uri="{DCECCB84-F9BA-43D5-87BE-67443E8EF086}">
      <p15:sldGuideLst xmlns:p15="http://schemas.microsoft.com/office/powerpoint/2012/main">
        <p15:guide id="1" pos="3840" userDrawn="1">
          <p15:clr>
            <a:srgbClr val="FBAE40"/>
          </p15:clr>
        </p15:guide>
        <p15:guide id="2" orient="horz" pos="216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uthor 2">
    <p:bg>
      <p:bgPr>
        <a:gradFill flip="none" rotWithShape="1">
          <a:gsLst>
            <a:gs pos="40000">
              <a:srgbClr val="0384E4"/>
            </a:gs>
            <a:gs pos="0">
              <a:srgbClr val="0594FF"/>
            </a:gs>
            <a:gs pos="100000">
              <a:srgbClr val="0072C5"/>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3" name="Imagen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928339" y="145313"/>
            <a:ext cx="3109515" cy="1036505"/>
          </a:xfrm>
          <a:prstGeom prst="rect">
            <a:avLst/>
          </a:prstGeom>
        </p:spPr>
      </p:pic>
    </p:spTree>
    <p:extLst>
      <p:ext uri="{BB962C8B-B14F-4D97-AF65-F5344CB8AC3E}">
        <p14:creationId xmlns:p14="http://schemas.microsoft.com/office/powerpoint/2010/main" val="287096642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pos="529">
          <p15:clr>
            <a:srgbClr val="FBAE40"/>
          </p15:clr>
        </p15:guide>
        <p15:guide id="2" orient="horz" pos="2160">
          <p15:clr>
            <a:srgbClr val="FBAE40"/>
          </p15:clr>
        </p15:guide>
        <p15:guide id="3"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Sponsors">
    <p:bg>
      <p:bgPr>
        <a:gradFill>
          <a:gsLst>
            <a:gs pos="40000">
              <a:srgbClr val="0384E4"/>
            </a:gs>
            <a:gs pos="0">
              <a:srgbClr val="0594FF"/>
            </a:gs>
            <a:gs pos="100000">
              <a:srgbClr val="0072C5"/>
            </a:gs>
          </a:gsLst>
          <a:path path="circle">
            <a:fillToRect l="50000" t="50000" r="50000" b="50000"/>
          </a:path>
        </a:gradFill>
        <a:effectLst/>
      </p:bgPr>
    </p:bg>
    <p:spTree>
      <p:nvGrpSpPr>
        <p:cNvPr id="1" name=""/>
        <p:cNvGrpSpPr/>
        <p:nvPr/>
      </p:nvGrpSpPr>
      <p:grpSpPr>
        <a:xfrm>
          <a:off x="0" y="0"/>
          <a:ext cx="0" cy="0"/>
          <a:chOff x="0" y="0"/>
          <a:chExt cx="0" cy="0"/>
        </a:xfrm>
      </p:grpSpPr>
      <p:pic>
        <p:nvPicPr>
          <p:cNvPr id="2" name="Imagen 1"/>
          <p:cNvPicPr>
            <a:picLocks noChangeAspect="1"/>
          </p:cNvPicPr>
          <p:nvPr userDrawn="1"/>
        </p:nvPicPr>
        <p:blipFill rotWithShape="1">
          <a:blip r:embed="rId2" cstate="print">
            <a:extLst>
              <a:ext uri="{28A0092B-C50C-407E-A947-70E740481C1C}">
                <a14:useLocalDpi xmlns:a14="http://schemas.microsoft.com/office/drawing/2010/main" val="0"/>
              </a:ext>
            </a:extLst>
          </a:blip>
          <a:srcRect b="12402"/>
          <a:stretch/>
        </p:blipFill>
        <p:spPr>
          <a:xfrm>
            <a:off x="1330422" y="256327"/>
            <a:ext cx="9531156" cy="6345346"/>
          </a:xfrm>
          <a:prstGeom prst="rect">
            <a:avLst/>
          </a:prstGeom>
        </p:spPr>
      </p:pic>
    </p:spTree>
    <p:extLst>
      <p:ext uri="{BB962C8B-B14F-4D97-AF65-F5344CB8AC3E}">
        <p14:creationId xmlns:p14="http://schemas.microsoft.com/office/powerpoint/2010/main" val="294545680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ext uri="{DCECCB84-F9BA-43D5-87BE-67443E8EF086}">
      <p15:sldGuideLst xmlns:p15="http://schemas.microsoft.com/office/powerpoint/2012/main">
        <p15:guide id="1" pos="3840">
          <p15:clr>
            <a:srgbClr val="FBAE40"/>
          </p15:clr>
        </p15:guide>
        <p15:guide id="2" orient="horz" pos="2160">
          <p15:clr>
            <a:srgbClr val="FBAE40"/>
          </p15:clr>
        </p15:guide>
        <p15:guide id="3" pos="7310" userDrawn="1">
          <p15:clr>
            <a:srgbClr val="FBAE40"/>
          </p15:clr>
        </p15:guide>
        <p15:guide id="4" pos="37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Sponsors-Fin">
    <p:bg>
      <p:bgPr>
        <a:gradFill>
          <a:gsLst>
            <a:gs pos="40000">
              <a:srgbClr val="0384E4"/>
            </a:gs>
            <a:gs pos="0">
              <a:srgbClr val="0594FF"/>
            </a:gs>
            <a:gs pos="100000">
              <a:srgbClr val="0072C5"/>
            </a:gs>
          </a:gsLst>
          <a:path path="circle">
            <a:fillToRect l="50000" t="50000" r="50000" b="50000"/>
          </a:path>
        </a:gradFill>
        <a:effectLst/>
      </p:bgPr>
    </p:bg>
    <p:spTree>
      <p:nvGrpSpPr>
        <p:cNvPr id="1" name=""/>
        <p:cNvGrpSpPr/>
        <p:nvPr/>
      </p:nvGrpSpPr>
      <p:grpSpPr>
        <a:xfrm>
          <a:off x="0" y="0"/>
          <a:ext cx="0" cy="0"/>
          <a:chOff x="0" y="0"/>
          <a:chExt cx="0" cy="0"/>
        </a:xfrm>
      </p:grpSpPr>
      <p:pic>
        <p:nvPicPr>
          <p:cNvPr id="2" name="Imagen 1"/>
          <p:cNvPicPr>
            <a:picLocks noChangeAspect="1"/>
          </p:cNvPicPr>
          <p:nvPr userDrawn="1"/>
        </p:nvPicPr>
        <p:blipFill rotWithShape="1">
          <a:blip r:embed="rId2" cstate="print">
            <a:extLst>
              <a:ext uri="{28A0092B-C50C-407E-A947-70E740481C1C}">
                <a14:useLocalDpi xmlns:a14="http://schemas.microsoft.com/office/drawing/2010/main" val="0"/>
              </a:ext>
            </a:extLst>
          </a:blip>
          <a:srcRect b="11381"/>
          <a:stretch/>
        </p:blipFill>
        <p:spPr>
          <a:xfrm>
            <a:off x="2272267" y="1705707"/>
            <a:ext cx="7647466" cy="5150618"/>
          </a:xfrm>
          <a:prstGeom prst="rect">
            <a:avLst/>
          </a:prstGeom>
        </p:spPr>
      </p:pic>
      <p:pic>
        <p:nvPicPr>
          <p:cNvPr id="3" name="Imagen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81845" y="126358"/>
            <a:ext cx="4828310" cy="1609436"/>
          </a:xfrm>
          <a:prstGeom prst="rect">
            <a:avLst/>
          </a:prstGeom>
          <a:effectLst>
            <a:glow rad="508000">
              <a:schemeClr val="bg1">
                <a:alpha val="60000"/>
              </a:schemeClr>
            </a:glow>
          </a:effectLst>
        </p:spPr>
      </p:pic>
    </p:spTree>
    <p:extLst>
      <p:ext uri="{BB962C8B-B14F-4D97-AF65-F5344CB8AC3E}">
        <p14:creationId xmlns:p14="http://schemas.microsoft.com/office/powerpoint/2010/main" val="190711424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ext uri="{DCECCB84-F9BA-43D5-87BE-67443E8EF086}">
      <p15:sldGuideLst xmlns:p15="http://schemas.microsoft.com/office/powerpoint/2012/main">
        <p15:guide id="1" pos="3840">
          <p15:clr>
            <a:srgbClr val="FBAE40"/>
          </p15:clr>
        </p15:guide>
        <p15:guide id="2" orient="horz" pos="2160">
          <p15:clr>
            <a:srgbClr val="FBAE40"/>
          </p15:clr>
        </p15:guide>
        <p15:guide id="3" pos="7310">
          <p15:clr>
            <a:srgbClr val="FBAE40"/>
          </p15:clr>
        </p15:guide>
        <p15:guide id="4" pos="37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351429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86262723"/>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5642525"/>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ain Section">
    <p:bg>
      <p:bgPr>
        <a:gradFill flip="none" rotWithShape="1">
          <a:gsLst>
            <a:gs pos="40000">
              <a:srgbClr val="0384E4"/>
            </a:gs>
            <a:gs pos="0">
              <a:srgbClr val="0594FF"/>
            </a:gs>
            <a:gs pos="100000">
              <a:srgbClr val="0072C5"/>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9788" y="2766218"/>
            <a:ext cx="10515600" cy="1325563"/>
          </a:xfrm>
          <a:noFill/>
        </p:spPr>
        <p:txBody>
          <a:bodyPr>
            <a:noAutofit/>
          </a:bodyPr>
          <a:lstStyle>
            <a:lvl1pPr algn="ctr">
              <a:defRPr sz="6000" b="0">
                <a:solidFill>
                  <a:schemeClr val="bg1"/>
                </a:solidFill>
                <a:latin typeface="Segoe UI Light" panose="020B0502040204020203" pitchFamily="34" charset="0"/>
                <a:cs typeface="Segoe UI Light" panose="020B0502040204020203" pitchFamily="34" charset="0"/>
              </a:defRPr>
            </a:lvl1pPr>
          </a:lstStyle>
          <a:p>
            <a:r>
              <a:rPr lang="es-ES" dirty="0" smtClean="0"/>
              <a:t>Haga clic para modificar el estilo de título del patrón</a:t>
            </a:r>
            <a:endParaRPr lang="es-ES" dirty="0"/>
          </a:p>
        </p:txBody>
      </p:sp>
      <p:pic>
        <p:nvPicPr>
          <p:cNvPr id="4" name="Imagen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928339" y="145313"/>
            <a:ext cx="3109515" cy="1036505"/>
          </a:xfrm>
          <a:prstGeom prst="rect">
            <a:avLst/>
          </a:prstGeom>
        </p:spPr>
      </p:pic>
    </p:spTree>
    <p:extLst>
      <p:ext uri="{BB962C8B-B14F-4D97-AF65-F5344CB8AC3E}">
        <p14:creationId xmlns:p14="http://schemas.microsoft.com/office/powerpoint/2010/main" val="93670013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pos="529" userDrawn="1">
          <p15:clr>
            <a:srgbClr val="FBAE40"/>
          </p15:clr>
        </p15:guide>
        <p15:guide id="2" orient="horz" pos="2160" userDrawn="1">
          <p15:clr>
            <a:srgbClr val="FBAE40"/>
          </p15:clr>
        </p15:guide>
        <p15:guide id="3"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uthor">
    <p:bg>
      <p:bgPr>
        <a:gradFill flip="none" rotWithShape="1">
          <a:gsLst>
            <a:gs pos="40000">
              <a:srgbClr val="0384E4"/>
            </a:gs>
            <a:gs pos="0">
              <a:srgbClr val="0594FF"/>
            </a:gs>
            <a:gs pos="100000">
              <a:srgbClr val="0072C5"/>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3" name="Imagen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928339" y="145313"/>
            <a:ext cx="3109515" cy="1036505"/>
          </a:xfrm>
          <a:prstGeom prst="rect">
            <a:avLst/>
          </a:prstGeom>
        </p:spPr>
      </p:pic>
      <p:sp>
        <p:nvSpPr>
          <p:cNvPr id="5" name="Marcador de posición de imagen 4"/>
          <p:cNvSpPr>
            <a:spLocks noGrp="1"/>
          </p:cNvSpPr>
          <p:nvPr>
            <p:ph type="pic" sz="quarter" idx="10"/>
          </p:nvPr>
        </p:nvSpPr>
        <p:spPr>
          <a:xfrm>
            <a:off x="766916" y="914399"/>
            <a:ext cx="2428568" cy="2458065"/>
          </a:xfrm>
          <a:prstGeom prst="ellipse">
            <a:avLst/>
          </a:prstGeom>
        </p:spPr>
        <p:txBody>
          <a:bodyPr/>
          <a:lstStyle/>
          <a:p>
            <a:endParaRPr lang="es-ES"/>
          </a:p>
        </p:txBody>
      </p:sp>
      <p:sp>
        <p:nvSpPr>
          <p:cNvPr id="8" name="Título 7"/>
          <p:cNvSpPr>
            <a:spLocks noGrp="1"/>
          </p:cNvSpPr>
          <p:nvPr>
            <p:ph type="title" hasCustomPrompt="1"/>
          </p:nvPr>
        </p:nvSpPr>
        <p:spPr>
          <a:xfrm>
            <a:off x="3726425" y="1222382"/>
            <a:ext cx="8023123" cy="1687965"/>
          </a:xfrm>
        </p:spPr>
        <p:txBody>
          <a:bodyPr>
            <a:normAutofit/>
          </a:bodyPr>
          <a:lstStyle>
            <a:lvl1pPr>
              <a:defRPr sz="6000" baseline="0">
                <a:solidFill>
                  <a:schemeClr val="bg1"/>
                </a:solidFill>
              </a:defRPr>
            </a:lvl1pPr>
          </a:lstStyle>
          <a:p>
            <a:r>
              <a:rPr lang="es-ES" dirty="0" err="1" smtClean="0"/>
              <a:t>Author</a:t>
            </a:r>
            <a:r>
              <a:rPr lang="es-ES" dirty="0" smtClean="0"/>
              <a:t> </a:t>
            </a:r>
            <a:r>
              <a:rPr lang="es-ES" dirty="0" err="1" smtClean="0"/>
              <a:t>name</a:t>
            </a:r>
            <a:r>
              <a:rPr lang="es-ES" dirty="0" smtClean="0"/>
              <a:t> </a:t>
            </a:r>
            <a:r>
              <a:rPr lang="es-ES" dirty="0" err="1" smtClean="0"/>
              <a:t>author</a:t>
            </a:r>
            <a:r>
              <a:rPr lang="es-ES" dirty="0" smtClean="0"/>
              <a:t> </a:t>
            </a:r>
            <a:r>
              <a:rPr lang="es-ES" dirty="0" err="1" smtClean="0"/>
              <a:t>name</a:t>
            </a:r>
            <a:endParaRPr lang="es-ES" dirty="0"/>
          </a:p>
        </p:txBody>
      </p:sp>
      <p:sp>
        <p:nvSpPr>
          <p:cNvPr id="22" name="Marcador de texto 20"/>
          <p:cNvSpPr>
            <a:spLocks noGrp="1"/>
          </p:cNvSpPr>
          <p:nvPr>
            <p:ph type="body" sz="quarter" idx="12" hasCustomPrompt="1"/>
          </p:nvPr>
        </p:nvSpPr>
        <p:spPr>
          <a:xfrm>
            <a:off x="3726424" y="3720293"/>
            <a:ext cx="8023225" cy="414338"/>
          </a:xfrm>
        </p:spPr>
        <p:txBody>
          <a:bodyPr/>
          <a:lstStyle>
            <a:lvl1pPr marL="0" indent="0">
              <a:buNone/>
              <a:defRPr>
                <a:solidFill>
                  <a:schemeClr val="bg1"/>
                </a:solidFill>
                <a:latin typeface="Segoe UI Light" panose="020B0502040204020203" pitchFamily="34" charset="0"/>
                <a:cs typeface="Segoe UI Light" panose="020B0502040204020203" pitchFamily="34" charset="0"/>
              </a:defRPr>
            </a:lvl1pPr>
            <a:lvl2pPr>
              <a:defRPr>
                <a:solidFill>
                  <a:schemeClr val="bg1"/>
                </a:solidFill>
                <a:latin typeface="Segoe UI Light" panose="020B0502040204020203" pitchFamily="34" charset="0"/>
                <a:cs typeface="Segoe UI Light" panose="020B0502040204020203" pitchFamily="34" charset="0"/>
              </a:defRPr>
            </a:lvl2pPr>
            <a:lvl3pPr>
              <a:defRPr>
                <a:solidFill>
                  <a:schemeClr val="bg1"/>
                </a:solidFill>
                <a:latin typeface="Segoe UI Light" panose="020B0502040204020203" pitchFamily="34" charset="0"/>
                <a:cs typeface="Segoe UI Light" panose="020B0502040204020203" pitchFamily="34" charset="0"/>
              </a:defRPr>
            </a:lvl3pPr>
            <a:lvl4pPr>
              <a:defRPr>
                <a:solidFill>
                  <a:schemeClr val="bg1"/>
                </a:solidFill>
                <a:latin typeface="Segoe UI Light" panose="020B0502040204020203" pitchFamily="34" charset="0"/>
                <a:cs typeface="Segoe UI Light" panose="020B0502040204020203" pitchFamily="34" charset="0"/>
              </a:defRPr>
            </a:lvl4pPr>
            <a:lvl5pPr>
              <a:defRPr>
                <a:solidFill>
                  <a:schemeClr val="bg1"/>
                </a:solidFill>
                <a:latin typeface="Segoe UI Light" panose="020B0502040204020203" pitchFamily="34" charset="0"/>
                <a:cs typeface="Segoe UI Light" panose="020B0502040204020203" pitchFamily="34" charset="0"/>
              </a:defRPr>
            </a:lvl5pPr>
          </a:lstStyle>
          <a:p>
            <a:pPr lvl="0"/>
            <a:r>
              <a:rPr lang="es-ES" dirty="0" smtClean="0"/>
              <a:t>Job </a:t>
            </a:r>
            <a:r>
              <a:rPr lang="es-ES" dirty="0" err="1" smtClean="0"/>
              <a:t>title</a:t>
            </a:r>
            <a:endParaRPr lang="es-ES" dirty="0"/>
          </a:p>
        </p:txBody>
      </p:sp>
      <p:sp>
        <p:nvSpPr>
          <p:cNvPr id="23" name="Marcador de texto 20"/>
          <p:cNvSpPr>
            <a:spLocks noGrp="1"/>
          </p:cNvSpPr>
          <p:nvPr>
            <p:ph type="body" sz="quarter" idx="13" hasCustomPrompt="1"/>
          </p:nvPr>
        </p:nvSpPr>
        <p:spPr>
          <a:xfrm>
            <a:off x="3726424" y="4299179"/>
            <a:ext cx="8023225" cy="414338"/>
          </a:xfrm>
        </p:spPr>
        <p:txBody>
          <a:bodyPr/>
          <a:lstStyle>
            <a:lvl1pPr marL="0" indent="0">
              <a:buNone/>
              <a:defRPr>
                <a:solidFill>
                  <a:schemeClr val="bg1"/>
                </a:solidFill>
                <a:latin typeface="Segoe UI Light" panose="020B0502040204020203" pitchFamily="34" charset="0"/>
                <a:cs typeface="Segoe UI Light" panose="020B0502040204020203" pitchFamily="34" charset="0"/>
              </a:defRPr>
            </a:lvl1pPr>
            <a:lvl2pPr>
              <a:defRPr>
                <a:solidFill>
                  <a:schemeClr val="bg1"/>
                </a:solidFill>
                <a:latin typeface="Segoe UI Light" panose="020B0502040204020203" pitchFamily="34" charset="0"/>
                <a:cs typeface="Segoe UI Light" panose="020B0502040204020203" pitchFamily="34" charset="0"/>
              </a:defRPr>
            </a:lvl2pPr>
            <a:lvl3pPr>
              <a:defRPr>
                <a:solidFill>
                  <a:schemeClr val="bg1"/>
                </a:solidFill>
                <a:latin typeface="Segoe UI Light" panose="020B0502040204020203" pitchFamily="34" charset="0"/>
                <a:cs typeface="Segoe UI Light" panose="020B0502040204020203" pitchFamily="34" charset="0"/>
              </a:defRPr>
            </a:lvl3pPr>
            <a:lvl4pPr>
              <a:defRPr>
                <a:solidFill>
                  <a:schemeClr val="bg1"/>
                </a:solidFill>
                <a:latin typeface="Segoe UI Light" panose="020B0502040204020203" pitchFamily="34" charset="0"/>
                <a:cs typeface="Segoe UI Light" panose="020B0502040204020203" pitchFamily="34" charset="0"/>
              </a:defRPr>
            </a:lvl4pPr>
            <a:lvl5pPr>
              <a:defRPr>
                <a:solidFill>
                  <a:schemeClr val="bg1"/>
                </a:solidFill>
                <a:latin typeface="Segoe UI Light" panose="020B0502040204020203" pitchFamily="34" charset="0"/>
                <a:cs typeface="Segoe UI Light" panose="020B0502040204020203" pitchFamily="34" charset="0"/>
              </a:defRPr>
            </a:lvl5pPr>
          </a:lstStyle>
          <a:p>
            <a:pPr lvl="0"/>
            <a:r>
              <a:rPr lang="es-ES" dirty="0" err="1" smtClean="0"/>
              <a:t>Award</a:t>
            </a:r>
            <a:endParaRPr lang="es-ES" dirty="0"/>
          </a:p>
        </p:txBody>
      </p:sp>
      <p:sp>
        <p:nvSpPr>
          <p:cNvPr id="24" name="Marcador de texto 20"/>
          <p:cNvSpPr>
            <a:spLocks noGrp="1"/>
          </p:cNvSpPr>
          <p:nvPr>
            <p:ph type="body" sz="quarter" idx="14" hasCustomPrompt="1"/>
          </p:nvPr>
        </p:nvSpPr>
        <p:spPr>
          <a:xfrm>
            <a:off x="3726323" y="3114392"/>
            <a:ext cx="8023225" cy="414338"/>
          </a:xfrm>
        </p:spPr>
        <p:txBody>
          <a:bodyPr/>
          <a:lstStyle>
            <a:lvl1pPr marL="0" indent="0">
              <a:buNone/>
              <a:defRPr>
                <a:solidFill>
                  <a:schemeClr val="bg1"/>
                </a:solidFill>
                <a:latin typeface="Segoe UI Light" panose="020B0502040204020203" pitchFamily="34" charset="0"/>
                <a:cs typeface="Segoe UI Light" panose="020B0502040204020203" pitchFamily="34" charset="0"/>
              </a:defRPr>
            </a:lvl1pPr>
            <a:lvl2pPr>
              <a:defRPr>
                <a:solidFill>
                  <a:schemeClr val="bg1"/>
                </a:solidFill>
                <a:latin typeface="Segoe UI Light" panose="020B0502040204020203" pitchFamily="34" charset="0"/>
                <a:cs typeface="Segoe UI Light" panose="020B0502040204020203" pitchFamily="34" charset="0"/>
              </a:defRPr>
            </a:lvl2pPr>
            <a:lvl3pPr>
              <a:defRPr>
                <a:solidFill>
                  <a:schemeClr val="bg1"/>
                </a:solidFill>
                <a:latin typeface="Segoe UI Light" panose="020B0502040204020203" pitchFamily="34" charset="0"/>
                <a:cs typeface="Segoe UI Light" panose="020B0502040204020203" pitchFamily="34" charset="0"/>
              </a:defRPr>
            </a:lvl3pPr>
            <a:lvl4pPr>
              <a:defRPr>
                <a:solidFill>
                  <a:schemeClr val="bg1"/>
                </a:solidFill>
                <a:latin typeface="Segoe UI Light" panose="020B0502040204020203" pitchFamily="34" charset="0"/>
                <a:cs typeface="Segoe UI Light" panose="020B0502040204020203" pitchFamily="34" charset="0"/>
              </a:defRPr>
            </a:lvl4pPr>
            <a:lvl5pPr>
              <a:defRPr>
                <a:solidFill>
                  <a:schemeClr val="bg1"/>
                </a:solidFill>
                <a:latin typeface="Segoe UI Light" panose="020B0502040204020203" pitchFamily="34" charset="0"/>
                <a:cs typeface="Segoe UI Light" panose="020B0502040204020203" pitchFamily="34" charset="0"/>
              </a:defRPr>
            </a:lvl5pPr>
          </a:lstStyle>
          <a:p>
            <a:pPr lvl="0"/>
            <a:r>
              <a:rPr lang="es-ES" dirty="0" smtClean="0"/>
              <a:t>Company</a:t>
            </a:r>
            <a:endParaRPr lang="es-ES" dirty="0"/>
          </a:p>
        </p:txBody>
      </p:sp>
      <p:sp>
        <p:nvSpPr>
          <p:cNvPr id="25" name="Marcador de texto 20"/>
          <p:cNvSpPr>
            <a:spLocks noGrp="1"/>
          </p:cNvSpPr>
          <p:nvPr>
            <p:ph type="body" sz="quarter" idx="15" hasCustomPrompt="1"/>
          </p:nvPr>
        </p:nvSpPr>
        <p:spPr>
          <a:xfrm>
            <a:off x="3726322" y="4912702"/>
            <a:ext cx="8023225" cy="414338"/>
          </a:xfrm>
        </p:spPr>
        <p:txBody>
          <a:bodyPr/>
          <a:lstStyle>
            <a:lvl1pPr marL="0" indent="0">
              <a:buNone/>
              <a:defRPr baseline="0">
                <a:solidFill>
                  <a:schemeClr val="bg1"/>
                </a:solidFill>
                <a:latin typeface="Segoe UI Light" panose="020B0502040204020203" pitchFamily="34" charset="0"/>
                <a:cs typeface="Segoe UI Light" panose="020B0502040204020203" pitchFamily="34" charset="0"/>
              </a:defRPr>
            </a:lvl1pPr>
            <a:lvl2pPr>
              <a:defRPr>
                <a:solidFill>
                  <a:schemeClr val="bg1"/>
                </a:solidFill>
                <a:latin typeface="Segoe UI Light" panose="020B0502040204020203" pitchFamily="34" charset="0"/>
                <a:cs typeface="Segoe UI Light" panose="020B0502040204020203" pitchFamily="34" charset="0"/>
              </a:defRPr>
            </a:lvl2pPr>
            <a:lvl3pPr>
              <a:defRPr>
                <a:solidFill>
                  <a:schemeClr val="bg1"/>
                </a:solidFill>
                <a:latin typeface="Segoe UI Light" panose="020B0502040204020203" pitchFamily="34" charset="0"/>
                <a:cs typeface="Segoe UI Light" panose="020B0502040204020203" pitchFamily="34" charset="0"/>
              </a:defRPr>
            </a:lvl3pPr>
            <a:lvl4pPr>
              <a:defRPr>
                <a:solidFill>
                  <a:schemeClr val="bg1"/>
                </a:solidFill>
                <a:latin typeface="Segoe UI Light" panose="020B0502040204020203" pitchFamily="34" charset="0"/>
                <a:cs typeface="Segoe UI Light" panose="020B0502040204020203" pitchFamily="34" charset="0"/>
              </a:defRPr>
            </a:lvl4pPr>
            <a:lvl5pPr>
              <a:defRPr>
                <a:solidFill>
                  <a:schemeClr val="bg1"/>
                </a:solidFill>
                <a:latin typeface="Segoe UI Light" panose="020B0502040204020203" pitchFamily="34" charset="0"/>
                <a:cs typeface="Segoe UI Light" panose="020B0502040204020203" pitchFamily="34" charset="0"/>
              </a:defRPr>
            </a:lvl5pPr>
          </a:lstStyle>
          <a:p>
            <a:pPr lvl="0"/>
            <a:r>
              <a:rPr lang="en-US" dirty="0" smtClean="0"/>
              <a:t>Blog 1</a:t>
            </a:r>
            <a:endParaRPr lang="es-ES" dirty="0"/>
          </a:p>
        </p:txBody>
      </p:sp>
      <p:sp>
        <p:nvSpPr>
          <p:cNvPr id="26" name="Marcador de texto 20"/>
          <p:cNvSpPr>
            <a:spLocks noGrp="1"/>
          </p:cNvSpPr>
          <p:nvPr>
            <p:ph type="body" sz="quarter" idx="16" hasCustomPrompt="1"/>
          </p:nvPr>
        </p:nvSpPr>
        <p:spPr>
          <a:xfrm>
            <a:off x="3726321" y="5526225"/>
            <a:ext cx="8023225" cy="414338"/>
          </a:xfrm>
        </p:spPr>
        <p:txBody>
          <a:bodyPr/>
          <a:lstStyle>
            <a:lvl1pPr marL="0" indent="0">
              <a:buNone/>
              <a:defRPr>
                <a:solidFill>
                  <a:schemeClr val="bg1"/>
                </a:solidFill>
                <a:latin typeface="Segoe UI Light" panose="020B0502040204020203" pitchFamily="34" charset="0"/>
                <a:cs typeface="Segoe UI Light" panose="020B0502040204020203" pitchFamily="34" charset="0"/>
              </a:defRPr>
            </a:lvl1pPr>
            <a:lvl2pPr>
              <a:defRPr>
                <a:solidFill>
                  <a:schemeClr val="bg1"/>
                </a:solidFill>
                <a:latin typeface="Segoe UI Light" panose="020B0502040204020203" pitchFamily="34" charset="0"/>
                <a:cs typeface="Segoe UI Light" panose="020B0502040204020203" pitchFamily="34" charset="0"/>
              </a:defRPr>
            </a:lvl2pPr>
            <a:lvl3pPr>
              <a:defRPr>
                <a:solidFill>
                  <a:schemeClr val="bg1"/>
                </a:solidFill>
                <a:latin typeface="Segoe UI Light" panose="020B0502040204020203" pitchFamily="34" charset="0"/>
                <a:cs typeface="Segoe UI Light" panose="020B0502040204020203" pitchFamily="34" charset="0"/>
              </a:defRPr>
            </a:lvl3pPr>
            <a:lvl4pPr>
              <a:defRPr>
                <a:solidFill>
                  <a:schemeClr val="bg1"/>
                </a:solidFill>
                <a:latin typeface="Segoe UI Light" panose="020B0502040204020203" pitchFamily="34" charset="0"/>
                <a:cs typeface="Segoe UI Light" panose="020B0502040204020203" pitchFamily="34" charset="0"/>
              </a:defRPr>
            </a:lvl4pPr>
            <a:lvl5pPr>
              <a:defRPr>
                <a:solidFill>
                  <a:schemeClr val="bg1"/>
                </a:solidFill>
                <a:latin typeface="Segoe UI Light" panose="020B0502040204020203" pitchFamily="34" charset="0"/>
                <a:cs typeface="Segoe UI Light" panose="020B0502040204020203" pitchFamily="34" charset="0"/>
              </a:defRPr>
            </a:lvl5pPr>
          </a:lstStyle>
          <a:p>
            <a:pPr lvl="0"/>
            <a:r>
              <a:rPr lang="es-ES" dirty="0" smtClean="0"/>
              <a:t>Blog 2</a:t>
            </a:r>
            <a:endParaRPr lang="es-ES" dirty="0"/>
          </a:p>
        </p:txBody>
      </p:sp>
      <p:sp>
        <p:nvSpPr>
          <p:cNvPr id="27" name="Marcador de texto 20"/>
          <p:cNvSpPr>
            <a:spLocks noGrp="1"/>
          </p:cNvSpPr>
          <p:nvPr>
            <p:ph type="body" sz="quarter" idx="17" hasCustomPrompt="1"/>
          </p:nvPr>
        </p:nvSpPr>
        <p:spPr>
          <a:xfrm>
            <a:off x="3726321" y="6139748"/>
            <a:ext cx="8023225" cy="414338"/>
          </a:xfrm>
        </p:spPr>
        <p:txBody>
          <a:bodyPr/>
          <a:lstStyle>
            <a:lvl1pPr marL="0" indent="0">
              <a:buNone/>
              <a:defRPr b="1">
                <a:solidFill>
                  <a:schemeClr val="bg1"/>
                </a:solidFill>
                <a:latin typeface="Segoe UI "/>
                <a:cs typeface="Segoe UI Light" panose="020B0502040204020203" pitchFamily="34" charset="0"/>
              </a:defRPr>
            </a:lvl1pPr>
            <a:lvl2pPr>
              <a:defRPr>
                <a:solidFill>
                  <a:schemeClr val="bg1"/>
                </a:solidFill>
                <a:latin typeface="Segoe UI Light" panose="020B0502040204020203" pitchFamily="34" charset="0"/>
                <a:cs typeface="Segoe UI Light" panose="020B0502040204020203" pitchFamily="34" charset="0"/>
              </a:defRPr>
            </a:lvl2pPr>
            <a:lvl3pPr>
              <a:defRPr>
                <a:solidFill>
                  <a:schemeClr val="bg1"/>
                </a:solidFill>
                <a:latin typeface="Segoe UI Light" panose="020B0502040204020203" pitchFamily="34" charset="0"/>
                <a:cs typeface="Segoe UI Light" panose="020B0502040204020203" pitchFamily="34" charset="0"/>
              </a:defRPr>
            </a:lvl3pPr>
            <a:lvl4pPr>
              <a:defRPr>
                <a:solidFill>
                  <a:schemeClr val="bg1"/>
                </a:solidFill>
                <a:latin typeface="Segoe UI Light" panose="020B0502040204020203" pitchFamily="34" charset="0"/>
                <a:cs typeface="Segoe UI Light" panose="020B0502040204020203" pitchFamily="34" charset="0"/>
              </a:defRPr>
            </a:lvl4pPr>
            <a:lvl5pPr>
              <a:defRPr>
                <a:solidFill>
                  <a:schemeClr val="bg1"/>
                </a:solidFill>
                <a:latin typeface="Segoe UI Light" panose="020B0502040204020203" pitchFamily="34" charset="0"/>
                <a:cs typeface="Segoe UI Light" panose="020B0502040204020203" pitchFamily="34" charset="0"/>
              </a:defRPr>
            </a:lvl5pPr>
          </a:lstStyle>
          <a:p>
            <a:pPr lvl="0"/>
            <a:r>
              <a:rPr lang="en-US" dirty="0" smtClean="0"/>
              <a:t>Twitter</a:t>
            </a:r>
            <a:endParaRPr lang="es-ES" dirty="0"/>
          </a:p>
        </p:txBody>
      </p:sp>
    </p:spTree>
    <p:extLst>
      <p:ext uri="{BB962C8B-B14F-4D97-AF65-F5344CB8AC3E}">
        <p14:creationId xmlns:p14="http://schemas.microsoft.com/office/powerpoint/2010/main" val="62307287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pos="529">
          <p15:clr>
            <a:srgbClr val="FBAE40"/>
          </p15:clr>
        </p15:guide>
        <p15:guide id="2" orient="horz" pos="2160">
          <p15:clr>
            <a:srgbClr val="FBAE40"/>
          </p15:clr>
        </p15:guide>
        <p15:guide id="3"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pter with image on the right">
    <p:bg>
      <p:bgPr>
        <a:solidFill>
          <a:schemeClr val="bg1"/>
        </a:solidFill>
        <a:effectLst/>
      </p:bgPr>
    </p:bg>
    <p:spTree>
      <p:nvGrpSpPr>
        <p:cNvPr id="1" name=""/>
        <p:cNvGrpSpPr/>
        <p:nvPr/>
      </p:nvGrpSpPr>
      <p:grpSpPr>
        <a:xfrm>
          <a:off x="0" y="0"/>
          <a:ext cx="0" cy="0"/>
          <a:chOff x="0" y="0"/>
          <a:chExt cx="0" cy="0"/>
        </a:xfrm>
      </p:grpSpPr>
      <p:sp>
        <p:nvSpPr>
          <p:cNvPr id="2" name="Rectángulo 1"/>
          <p:cNvSpPr/>
          <p:nvPr userDrawn="1"/>
        </p:nvSpPr>
        <p:spPr>
          <a:xfrm>
            <a:off x="0" y="0"/>
            <a:ext cx="6096000" cy="6858000"/>
          </a:xfrm>
          <a:prstGeom prst="rect">
            <a:avLst/>
          </a:prstGeom>
          <a:gradFill>
            <a:gsLst>
              <a:gs pos="40000">
                <a:srgbClr val="0388EB"/>
              </a:gs>
              <a:gs pos="0">
                <a:srgbClr val="0594FF"/>
              </a:gs>
              <a:gs pos="100000">
                <a:srgbClr val="0072C5"/>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6" name="Título 5"/>
          <p:cNvSpPr>
            <a:spLocks noGrp="1"/>
          </p:cNvSpPr>
          <p:nvPr>
            <p:ph type="title"/>
          </p:nvPr>
        </p:nvSpPr>
        <p:spPr>
          <a:xfrm>
            <a:off x="578934" y="869796"/>
            <a:ext cx="4938132" cy="5096106"/>
          </a:xfrm>
        </p:spPr>
        <p:txBody>
          <a:bodyPr>
            <a:noAutofit/>
          </a:bodyPr>
          <a:lstStyle>
            <a:lvl1pPr>
              <a:defRPr sz="6000">
                <a:solidFill>
                  <a:schemeClr val="bg1"/>
                </a:solidFill>
              </a:defRPr>
            </a:lvl1pPr>
          </a:lstStyle>
          <a:p>
            <a:r>
              <a:rPr lang="es-ES" dirty="0" smtClean="0"/>
              <a:t>Haga clic para modificar el estilo de título del patrón</a:t>
            </a:r>
            <a:endParaRPr lang="es-ES" dirty="0"/>
          </a:p>
        </p:txBody>
      </p:sp>
      <p:sp>
        <p:nvSpPr>
          <p:cNvPr id="8" name="Marcador de posición de imagen 7"/>
          <p:cNvSpPr>
            <a:spLocks noGrp="1"/>
          </p:cNvSpPr>
          <p:nvPr>
            <p:ph type="pic" sz="quarter" idx="10"/>
          </p:nvPr>
        </p:nvSpPr>
        <p:spPr>
          <a:xfrm>
            <a:off x="6096000" y="0"/>
            <a:ext cx="6096000" cy="6858000"/>
          </a:xfrm>
        </p:spPr>
        <p:txBody>
          <a:bodyPr/>
          <a:lstStyle/>
          <a:p>
            <a:endParaRPr lang="es-ES"/>
          </a:p>
        </p:txBody>
      </p:sp>
      <p:pic>
        <p:nvPicPr>
          <p:cNvPr id="3" name="Imagen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5276" y="102182"/>
            <a:ext cx="1996296" cy="665432"/>
          </a:xfrm>
          <a:prstGeom prst="rect">
            <a:avLst/>
          </a:prstGeom>
        </p:spPr>
      </p:pic>
    </p:spTree>
    <p:extLst>
      <p:ext uri="{BB962C8B-B14F-4D97-AF65-F5344CB8AC3E}">
        <p14:creationId xmlns:p14="http://schemas.microsoft.com/office/powerpoint/2010/main" val="2050665312"/>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ter with image on the left">
    <p:bg>
      <p:bgPr>
        <a:solidFill>
          <a:schemeClr val="bg1"/>
        </a:solidFill>
        <a:effectLst/>
      </p:bgPr>
    </p:bg>
    <p:spTree>
      <p:nvGrpSpPr>
        <p:cNvPr id="1" name=""/>
        <p:cNvGrpSpPr/>
        <p:nvPr/>
      </p:nvGrpSpPr>
      <p:grpSpPr>
        <a:xfrm>
          <a:off x="0" y="0"/>
          <a:ext cx="0" cy="0"/>
          <a:chOff x="0" y="0"/>
          <a:chExt cx="0" cy="0"/>
        </a:xfrm>
      </p:grpSpPr>
      <p:sp>
        <p:nvSpPr>
          <p:cNvPr id="2" name="Rectángulo 1"/>
          <p:cNvSpPr/>
          <p:nvPr userDrawn="1"/>
        </p:nvSpPr>
        <p:spPr>
          <a:xfrm>
            <a:off x="6096000" y="0"/>
            <a:ext cx="6096000" cy="6858000"/>
          </a:xfrm>
          <a:prstGeom prst="rect">
            <a:avLst/>
          </a:prstGeom>
          <a:gradFill>
            <a:gsLst>
              <a:gs pos="40000">
                <a:srgbClr val="0388EB"/>
              </a:gs>
              <a:gs pos="0">
                <a:srgbClr val="0594FF"/>
              </a:gs>
              <a:gs pos="100000">
                <a:srgbClr val="0072C5"/>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6" name="Título 5"/>
          <p:cNvSpPr>
            <a:spLocks noGrp="1"/>
          </p:cNvSpPr>
          <p:nvPr>
            <p:ph type="title"/>
          </p:nvPr>
        </p:nvSpPr>
        <p:spPr>
          <a:xfrm>
            <a:off x="6745558" y="880947"/>
            <a:ext cx="4938132" cy="5096106"/>
          </a:xfrm>
        </p:spPr>
        <p:txBody>
          <a:bodyPr>
            <a:noAutofit/>
          </a:bodyPr>
          <a:lstStyle>
            <a:lvl1pPr>
              <a:defRPr sz="6000">
                <a:solidFill>
                  <a:schemeClr val="bg1"/>
                </a:solidFill>
              </a:defRPr>
            </a:lvl1pPr>
          </a:lstStyle>
          <a:p>
            <a:r>
              <a:rPr lang="es-ES" dirty="0" smtClean="0"/>
              <a:t>Haga clic para modificar el estilo de título del patrón</a:t>
            </a:r>
            <a:endParaRPr lang="es-ES" dirty="0"/>
          </a:p>
        </p:txBody>
      </p:sp>
      <p:sp>
        <p:nvSpPr>
          <p:cNvPr id="7" name="Marcador de posición de imagen 6"/>
          <p:cNvSpPr>
            <a:spLocks noGrp="1"/>
          </p:cNvSpPr>
          <p:nvPr>
            <p:ph type="pic" sz="quarter" idx="10"/>
          </p:nvPr>
        </p:nvSpPr>
        <p:spPr>
          <a:xfrm>
            <a:off x="0" y="0"/>
            <a:ext cx="6096000" cy="6858000"/>
          </a:xfrm>
        </p:spPr>
        <p:txBody>
          <a:bodyPr/>
          <a:lstStyle/>
          <a:p>
            <a:endParaRPr lang="es-ES"/>
          </a:p>
        </p:txBody>
      </p:sp>
      <p:pic>
        <p:nvPicPr>
          <p:cNvPr id="8" name="Imagen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23895" y="107758"/>
            <a:ext cx="1996296" cy="665432"/>
          </a:xfrm>
          <a:prstGeom prst="rect">
            <a:avLst/>
          </a:prstGeom>
        </p:spPr>
      </p:pic>
    </p:spTree>
    <p:extLst>
      <p:ext uri="{BB962C8B-B14F-4D97-AF65-F5344CB8AC3E}">
        <p14:creationId xmlns:p14="http://schemas.microsoft.com/office/powerpoint/2010/main" val="649168273"/>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3" name="Rectangle 9"/>
          <p:cNvSpPr/>
          <p:nvPr userDrawn="1"/>
        </p:nvSpPr>
        <p:spPr bwMode="gray">
          <a:xfrm>
            <a:off x="2451085" y="2072640"/>
            <a:ext cx="9301180" cy="22860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4" name="Rectangle 14"/>
          <p:cNvSpPr/>
          <p:nvPr userDrawn="1"/>
        </p:nvSpPr>
        <p:spPr bwMode="gray">
          <a:xfrm>
            <a:off x="0" y="2072640"/>
            <a:ext cx="2286000" cy="2286000"/>
          </a:xfrm>
          <a:prstGeom prst="rect">
            <a:avLst/>
          </a:prstGeom>
          <a:solidFill>
            <a:srgbClr val="0072C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Título 5"/>
          <p:cNvSpPr>
            <a:spLocks noGrp="1"/>
          </p:cNvSpPr>
          <p:nvPr>
            <p:ph type="title" hasCustomPrompt="1"/>
          </p:nvPr>
        </p:nvSpPr>
        <p:spPr>
          <a:xfrm>
            <a:off x="2761891" y="2633873"/>
            <a:ext cx="8633603" cy="1075486"/>
          </a:xfrm>
        </p:spPr>
        <p:txBody>
          <a:bodyPr>
            <a:noAutofit/>
          </a:bodyPr>
          <a:lstStyle>
            <a:lvl1pPr>
              <a:defRPr lang="es-ES" sz="5400" b="0" kern="1200" cap="none" spc="-100" baseline="0" dirty="0" smtClean="0">
                <a:ln w="3175">
                  <a:noFill/>
                </a:ln>
                <a:solidFill>
                  <a:schemeClr val="tx1">
                    <a:lumMod val="50000"/>
                    <a:lumOff val="50000"/>
                    <a:alpha val="99000"/>
                  </a:schemeClr>
                </a:solidFill>
                <a:effectLst/>
                <a:latin typeface="Segoe UI Light" pitchFamily="34" charset="0"/>
                <a:ea typeface="+mn-ea"/>
                <a:cs typeface="Arial" charset="0"/>
              </a:defRPr>
            </a:lvl1pPr>
          </a:lstStyle>
          <a:p>
            <a:pPr marL="0" lvl="0" indent="0" algn="l" defTabSz="914400" rtl="0" eaLnBrk="1" latinLnBrk="0" hangingPunct="1">
              <a:lnSpc>
                <a:spcPct val="90000"/>
              </a:lnSpc>
              <a:spcBef>
                <a:spcPct val="0"/>
              </a:spcBef>
              <a:buFont typeface="Arial" panose="020B0604020202020204" pitchFamily="34" charset="0"/>
              <a:buNone/>
            </a:pPr>
            <a:r>
              <a:rPr lang="es-ES" dirty="0" smtClean="0"/>
              <a:t>Título</a:t>
            </a:r>
            <a:endParaRPr lang="es-ES" dirty="0"/>
          </a:p>
        </p:txBody>
      </p:sp>
      <p:pic>
        <p:nvPicPr>
          <p:cNvPr id="8" name="Picture 8" descr="C:\Users\Jonahs\Dropbox\Projects SCOTT\MEET Windows Azure\source\Background\tile-icon-media.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91" y="2558431"/>
            <a:ext cx="1314418" cy="1314418"/>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n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051211" y="112863"/>
            <a:ext cx="1998000" cy="666000"/>
          </a:xfrm>
          <a:prstGeom prst="rect">
            <a:avLst/>
          </a:prstGeom>
        </p:spPr>
      </p:pic>
    </p:spTree>
    <p:extLst>
      <p:ext uri="{BB962C8B-B14F-4D97-AF65-F5344CB8AC3E}">
        <p14:creationId xmlns:p14="http://schemas.microsoft.com/office/powerpoint/2010/main" val="83447739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Subchapter">
    <p:spTree>
      <p:nvGrpSpPr>
        <p:cNvPr id="1" name=""/>
        <p:cNvGrpSpPr/>
        <p:nvPr/>
      </p:nvGrpSpPr>
      <p:grpSpPr>
        <a:xfrm>
          <a:off x="0" y="0"/>
          <a:ext cx="0" cy="0"/>
          <a:chOff x="0" y="0"/>
          <a:chExt cx="0" cy="0"/>
        </a:xfrm>
      </p:grpSpPr>
      <p:pic>
        <p:nvPicPr>
          <p:cNvPr id="26" name="Imagen 2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5372" cy="6858000"/>
          </a:xfrm>
          <a:prstGeom prst="rect">
            <a:avLst/>
          </a:prstGeom>
        </p:spPr>
      </p:pic>
      <p:sp>
        <p:nvSpPr>
          <p:cNvPr id="2" name="Título 1"/>
          <p:cNvSpPr>
            <a:spLocks noGrp="1"/>
          </p:cNvSpPr>
          <p:nvPr>
            <p:ph type="ctrTitle"/>
          </p:nvPr>
        </p:nvSpPr>
        <p:spPr>
          <a:xfrm>
            <a:off x="1524000" y="1122363"/>
            <a:ext cx="9144000" cy="2387600"/>
          </a:xfrm>
        </p:spPr>
        <p:txBody>
          <a:bodyPr anchor="b"/>
          <a:lstStyle>
            <a:lvl1pPr algn="ctr">
              <a:defRPr sz="6000">
                <a:solidFill>
                  <a:srgbClr val="0072C5"/>
                </a:solidFill>
              </a:defRPr>
            </a:lvl1pPr>
          </a:lstStyle>
          <a:p>
            <a:r>
              <a:rPr lang="es-ES" dirty="0" smtClean="0"/>
              <a:t>Haga clic para modificar el estilo de título del patrón</a:t>
            </a:r>
            <a:endParaRPr lang="es-ES" dirty="0"/>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smtClean="0"/>
              <a:t>Haga clic para modificar el estilo de subtítulo del patrón</a:t>
            </a:r>
            <a:endParaRPr lang="es-ES" dirty="0"/>
          </a:p>
        </p:txBody>
      </p:sp>
      <p:sp>
        <p:nvSpPr>
          <p:cNvPr id="7" name="Triángulo rectángulo 6"/>
          <p:cNvSpPr/>
          <p:nvPr userDrawn="1"/>
        </p:nvSpPr>
        <p:spPr>
          <a:xfrm rot="10800000">
            <a:off x="10535477" y="0"/>
            <a:ext cx="1649895" cy="1649895"/>
          </a:xfrm>
          <a:prstGeom prst="rtTriangle">
            <a:avLst/>
          </a:prstGeom>
          <a:solidFill>
            <a:srgbClr val="0072C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8" name="Imagen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94776" y="-59634"/>
            <a:ext cx="1086676" cy="1086676"/>
          </a:xfrm>
          <a:prstGeom prst="rect">
            <a:avLst/>
          </a:prstGeom>
        </p:spPr>
      </p:pic>
      <p:sp>
        <p:nvSpPr>
          <p:cNvPr id="4" name="Rectángulo 3"/>
          <p:cNvSpPr/>
          <p:nvPr userDrawn="1"/>
        </p:nvSpPr>
        <p:spPr>
          <a:xfrm>
            <a:off x="0" y="0"/>
            <a:ext cx="12192000" cy="112143"/>
          </a:xfrm>
          <a:prstGeom prst="rect">
            <a:avLst/>
          </a:prstGeom>
          <a:solidFill>
            <a:srgbClr val="0072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n>
                <a:noFill/>
              </a:ln>
              <a:solidFill>
                <a:srgbClr val="0072C5"/>
              </a:solidFill>
            </a:endParaRPr>
          </a:p>
        </p:txBody>
      </p:sp>
    </p:spTree>
    <p:extLst>
      <p:ext uri="{BB962C8B-B14F-4D97-AF65-F5344CB8AC3E}">
        <p14:creationId xmlns:p14="http://schemas.microsoft.com/office/powerpoint/2010/main" val="1195990533"/>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9" name="Imagen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5372" cy="6858000"/>
          </a:xfrm>
          <a:prstGeom prst="rect">
            <a:avLst/>
          </a:prstGeom>
        </p:spPr>
      </p:pic>
      <p:sp>
        <p:nvSpPr>
          <p:cNvPr id="2" name="Título 1"/>
          <p:cNvSpPr>
            <a:spLocks noGrp="1"/>
          </p:cNvSpPr>
          <p:nvPr>
            <p:ph type="title"/>
          </p:nvPr>
        </p:nvSpPr>
        <p:spPr>
          <a:xfrm>
            <a:off x="274641" y="365125"/>
            <a:ext cx="11079159" cy="1325563"/>
          </a:xfrm>
        </p:spPr>
        <p:txBody>
          <a:bodyPr/>
          <a:lstStyle>
            <a:lvl1pPr>
              <a:defRPr>
                <a:solidFill>
                  <a:srgbClr val="0072C5"/>
                </a:solidFill>
              </a:defRPr>
            </a:lvl1pPr>
          </a:lstStyle>
          <a:p>
            <a:r>
              <a:rPr lang="es-ES" dirty="0" smtClean="0"/>
              <a:t>Haga clic para modificar el estilo de título del patrón</a:t>
            </a:r>
            <a:endParaRPr lang="es-ES" dirty="0"/>
          </a:p>
        </p:txBody>
      </p:sp>
      <p:sp>
        <p:nvSpPr>
          <p:cNvPr id="7" name="Triángulo rectángulo 6"/>
          <p:cNvSpPr/>
          <p:nvPr userDrawn="1"/>
        </p:nvSpPr>
        <p:spPr>
          <a:xfrm rot="10800000">
            <a:off x="10535477" y="0"/>
            <a:ext cx="1649895" cy="1649895"/>
          </a:xfrm>
          <a:prstGeom prst="rtTriangle">
            <a:avLst/>
          </a:prstGeom>
          <a:solidFill>
            <a:srgbClr val="0072C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8" name="Imagen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94776" y="-59634"/>
            <a:ext cx="1086676" cy="1086676"/>
          </a:xfrm>
          <a:prstGeom prst="rect">
            <a:avLst/>
          </a:prstGeom>
        </p:spPr>
      </p:pic>
      <p:sp>
        <p:nvSpPr>
          <p:cNvPr id="10" name="Rectángulo 9"/>
          <p:cNvSpPr/>
          <p:nvPr userDrawn="1"/>
        </p:nvSpPr>
        <p:spPr>
          <a:xfrm>
            <a:off x="0" y="0"/>
            <a:ext cx="12192000" cy="112143"/>
          </a:xfrm>
          <a:prstGeom prst="rect">
            <a:avLst/>
          </a:prstGeom>
          <a:solidFill>
            <a:srgbClr val="0072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n>
                <a:noFill/>
              </a:ln>
              <a:solidFill>
                <a:srgbClr val="0072C5"/>
              </a:solidFill>
            </a:endParaRPr>
          </a:p>
        </p:txBody>
      </p:sp>
      <p:sp>
        <p:nvSpPr>
          <p:cNvPr id="12" name="Content Placeholder 2"/>
          <p:cNvSpPr>
            <a:spLocks noGrp="1"/>
          </p:cNvSpPr>
          <p:nvPr>
            <p:ph idx="1"/>
          </p:nvPr>
        </p:nvSpPr>
        <p:spPr>
          <a:xfrm>
            <a:off x="274641" y="1825625"/>
            <a:ext cx="11079159" cy="4351338"/>
          </a:xfrm>
        </p:spPr>
        <p:txBody>
          <a:bodyPr/>
          <a:lstStyle>
            <a:lvl1pPr marL="228600" indent="-228600">
              <a:buClr>
                <a:schemeClr val="bg1">
                  <a:lumMod val="85000"/>
                </a:schemeClr>
              </a:buClr>
              <a:buSzPct val="90000"/>
              <a:buFont typeface="Segoe UI Light" panose="020B0502040204020203" pitchFamily="34" charset="0"/>
              <a:buChar char="■"/>
              <a:defRPr>
                <a:latin typeface="Segoe UI Light" panose="020B0502040204020203" pitchFamily="34" charset="0"/>
                <a:cs typeface="Segoe UI Light" panose="020B0502040204020203" pitchFamily="34" charset="0"/>
              </a:defRPr>
            </a:lvl1pPr>
            <a:lvl2pPr marL="685800" indent="-228600">
              <a:buClr>
                <a:schemeClr val="bg1">
                  <a:lumMod val="85000"/>
                </a:schemeClr>
              </a:buClr>
              <a:buSzPct val="90000"/>
              <a:buFont typeface="Segoe UI Light" panose="020B0502040204020203" pitchFamily="34" charset="0"/>
              <a:buChar char="■"/>
              <a:defRPr>
                <a:latin typeface="Segoe UI Light" panose="020B0502040204020203" pitchFamily="34" charset="0"/>
                <a:cs typeface="Segoe UI Light" panose="020B0502040204020203" pitchFamily="34" charset="0"/>
              </a:defRPr>
            </a:lvl2pPr>
            <a:lvl3pPr marL="1143000" indent="-228600">
              <a:buClr>
                <a:schemeClr val="bg1">
                  <a:lumMod val="85000"/>
                </a:schemeClr>
              </a:buClr>
              <a:buSzPct val="90000"/>
              <a:buFont typeface="Segoe UI Light" panose="020B0502040204020203" pitchFamily="34" charset="0"/>
              <a:buChar char="■"/>
              <a:defRPr>
                <a:latin typeface="Segoe UI Light" panose="020B0502040204020203" pitchFamily="34" charset="0"/>
                <a:cs typeface="Segoe UI Light" panose="020B0502040204020203" pitchFamily="34" charset="0"/>
              </a:defRPr>
            </a:lvl3pPr>
            <a:lvl4pPr marL="1600200" indent="-228600">
              <a:buClr>
                <a:schemeClr val="bg1">
                  <a:lumMod val="85000"/>
                </a:schemeClr>
              </a:buClr>
              <a:buSzPct val="90000"/>
              <a:buFont typeface="Segoe UI Light" panose="020B0502040204020203" pitchFamily="34" charset="0"/>
              <a:buChar char="■"/>
              <a:defRPr>
                <a:latin typeface="Segoe UI Light" panose="020B0502040204020203" pitchFamily="34" charset="0"/>
                <a:cs typeface="Segoe UI Light" panose="020B0502040204020203" pitchFamily="34" charset="0"/>
              </a:defRPr>
            </a:lvl4pPr>
            <a:lvl5pPr marL="2057400" indent="-228600">
              <a:buClr>
                <a:schemeClr val="bg1">
                  <a:lumMod val="85000"/>
                </a:schemeClr>
              </a:buClr>
              <a:buSzPct val="90000"/>
              <a:buFont typeface="Segoe UI Light" panose="020B0502040204020203" pitchFamily="34" charset="0"/>
              <a:buChar char="■"/>
              <a:defRPr>
                <a:latin typeface="Segoe UI Light" panose="020B0502040204020203" pitchFamily="34" charset="0"/>
                <a:cs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82088490"/>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Two Columns">
    <p:spTree>
      <p:nvGrpSpPr>
        <p:cNvPr id="1" name=""/>
        <p:cNvGrpSpPr/>
        <p:nvPr/>
      </p:nvGrpSpPr>
      <p:grpSpPr>
        <a:xfrm>
          <a:off x="0" y="0"/>
          <a:ext cx="0" cy="0"/>
          <a:chOff x="0" y="0"/>
          <a:chExt cx="0" cy="0"/>
        </a:xfrm>
      </p:grpSpPr>
      <p:pic>
        <p:nvPicPr>
          <p:cNvPr id="10" name="Imagen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5372" cy="6858000"/>
          </a:xfrm>
          <a:prstGeom prst="rect">
            <a:avLst/>
          </a:prstGeom>
        </p:spPr>
      </p:pic>
      <p:sp>
        <p:nvSpPr>
          <p:cNvPr id="2" name="Título 1"/>
          <p:cNvSpPr>
            <a:spLocks noGrp="1"/>
          </p:cNvSpPr>
          <p:nvPr>
            <p:ph type="title"/>
          </p:nvPr>
        </p:nvSpPr>
        <p:spPr>
          <a:xfrm>
            <a:off x="276044" y="365125"/>
            <a:ext cx="11077755" cy="1325563"/>
          </a:xfrm>
        </p:spPr>
        <p:txBody>
          <a:bodyPr/>
          <a:lstStyle>
            <a:lvl1pPr>
              <a:defRPr>
                <a:solidFill>
                  <a:srgbClr val="0072C5"/>
                </a:solidFill>
              </a:defRPr>
            </a:lvl1pPr>
          </a:lstStyle>
          <a:p>
            <a:r>
              <a:rPr lang="es-ES" dirty="0" smtClean="0"/>
              <a:t>Haga clic para modificar el estilo de título del patrón</a:t>
            </a:r>
            <a:endParaRPr lang="es-ES" dirty="0"/>
          </a:p>
        </p:txBody>
      </p:sp>
      <p:sp>
        <p:nvSpPr>
          <p:cNvPr id="8" name="Triángulo rectángulo 7"/>
          <p:cNvSpPr/>
          <p:nvPr userDrawn="1"/>
        </p:nvSpPr>
        <p:spPr>
          <a:xfrm rot="10800000">
            <a:off x="10535477" y="0"/>
            <a:ext cx="1649895" cy="1649895"/>
          </a:xfrm>
          <a:prstGeom prst="rtTriangle">
            <a:avLst/>
          </a:prstGeom>
          <a:solidFill>
            <a:srgbClr val="0072C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9" name="Imagen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94776" y="-59634"/>
            <a:ext cx="1086676" cy="1086676"/>
          </a:xfrm>
          <a:prstGeom prst="rect">
            <a:avLst/>
          </a:prstGeom>
        </p:spPr>
      </p:pic>
      <p:sp>
        <p:nvSpPr>
          <p:cNvPr id="11" name="Rectángulo 10"/>
          <p:cNvSpPr/>
          <p:nvPr userDrawn="1"/>
        </p:nvSpPr>
        <p:spPr>
          <a:xfrm>
            <a:off x="0" y="0"/>
            <a:ext cx="12192000" cy="112143"/>
          </a:xfrm>
          <a:prstGeom prst="rect">
            <a:avLst/>
          </a:prstGeom>
          <a:solidFill>
            <a:srgbClr val="0072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n>
                <a:noFill/>
              </a:ln>
              <a:solidFill>
                <a:srgbClr val="0072C5"/>
              </a:solidFill>
            </a:endParaRPr>
          </a:p>
        </p:txBody>
      </p:sp>
      <p:sp>
        <p:nvSpPr>
          <p:cNvPr id="12" name="Content Placeholder 2"/>
          <p:cNvSpPr>
            <a:spLocks noGrp="1"/>
          </p:cNvSpPr>
          <p:nvPr>
            <p:ph idx="10"/>
          </p:nvPr>
        </p:nvSpPr>
        <p:spPr>
          <a:xfrm>
            <a:off x="276043" y="1822450"/>
            <a:ext cx="5400137" cy="4351337"/>
          </a:xfrm>
        </p:spPr>
        <p:txBody>
          <a:bodyPr/>
          <a:lstStyle>
            <a:lvl1pPr marL="228600" indent="-228600">
              <a:buClr>
                <a:schemeClr val="bg1">
                  <a:lumMod val="85000"/>
                </a:schemeClr>
              </a:buClr>
              <a:buSzPct val="90000"/>
              <a:buFont typeface="Segoe UI Light" panose="020B0502040204020203" pitchFamily="34" charset="0"/>
              <a:buChar char="■"/>
              <a:defRPr>
                <a:latin typeface="Segoe UI Light" panose="020B0502040204020203" pitchFamily="34" charset="0"/>
                <a:cs typeface="Segoe UI Light" panose="020B0502040204020203" pitchFamily="34" charset="0"/>
              </a:defRPr>
            </a:lvl1pPr>
            <a:lvl2pPr marL="685800" indent="-228600">
              <a:buClr>
                <a:schemeClr val="bg1">
                  <a:lumMod val="85000"/>
                </a:schemeClr>
              </a:buClr>
              <a:buSzPct val="90000"/>
              <a:buFont typeface="Segoe UI Light" panose="020B0502040204020203" pitchFamily="34" charset="0"/>
              <a:buChar char="■"/>
              <a:defRPr>
                <a:latin typeface="Segoe UI Light" panose="020B0502040204020203" pitchFamily="34" charset="0"/>
                <a:cs typeface="Segoe UI Light" panose="020B0502040204020203" pitchFamily="34" charset="0"/>
              </a:defRPr>
            </a:lvl2pPr>
            <a:lvl3pPr marL="1143000" indent="-228600">
              <a:buClr>
                <a:schemeClr val="bg1">
                  <a:lumMod val="85000"/>
                </a:schemeClr>
              </a:buClr>
              <a:buSzPct val="90000"/>
              <a:buFont typeface="Segoe UI Light" panose="020B0502040204020203" pitchFamily="34" charset="0"/>
              <a:buChar char="■"/>
              <a:defRPr>
                <a:latin typeface="Segoe UI Light" panose="020B0502040204020203" pitchFamily="34" charset="0"/>
                <a:cs typeface="Segoe UI Light" panose="020B0502040204020203" pitchFamily="34" charset="0"/>
              </a:defRPr>
            </a:lvl3pPr>
            <a:lvl4pPr marL="1600200" indent="-228600">
              <a:buClr>
                <a:schemeClr val="bg1">
                  <a:lumMod val="85000"/>
                </a:schemeClr>
              </a:buClr>
              <a:buSzPct val="90000"/>
              <a:buFont typeface="Segoe UI Light" panose="020B0502040204020203" pitchFamily="34" charset="0"/>
              <a:buChar char="■"/>
              <a:defRPr>
                <a:latin typeface="Segoe UI Light" panose="020B0502040204020203" pitchFamily="34" charset="0"/>
                <a:cs typeface="Segoe UI Light" panose="020B0502040204020203" pitchFamily="34" charset="0"/>
              </a:defRPr>
            </a:lvl4pPr>
            <a:lvl5pPr marL="2057400" indent="-228600">
              <a:buClr>
                <a:schemeClr val="bg1">
                  <a:lumMod val="85000"/>
                </a:schemeClr>
              </a:buClr>
              <a:buSzPct val="90000"/>
              <a:buFont typeface="Segoe UI Light" panose="020B0502040204020203" pitchFamily="34" charset="0"/>
              <a:buChar char="■"/>
              <a:defRPr>
                <a:latin typeface="Segoe UI Light" panose="020B0502040204020203" pitchFamily="34" charset="0"/>
                <a:cs typeface="Segoe UI Light"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2"/>
          <p:cNvSpPr>
            <a:spLocks noGrp="1"/>
          </p:cNvSpPr>
          <p:nvPr>
            <p:ph idx="11"/>
          </p:nvPr>
        </p:nvSpPr>
        <p:spPr>
          <a:xfrm>
            <a:off x="6012611" y="1822450"/>
            <a:ext cx="5341188" cy="4351337"/>
          </a:xfrm>
        </p:spPr>
        <p:txBody>
          <a:bodyPr/>
          <a:lstStyle>
            <a:lvl1pPr marL="228600" indent="-228600">
              <a:buClr>
                <a:schemeClr val="bg1">
                  <a:lumMod val="85000"/>
                </a:schemeClr>
              </a:buClr>
              <a:buSzPct val="90000"/>
              <a:buFont typeface="Segoe UI Light" panose="020B0502040204020203" pitchFamily="34" charset="0"/>
              <a:buChar char="■"/>
              <a:defRPr>
                <a:latin typeface="Segoe UI Light" panose="020B0502040204020203" pitchFamily="34" charset="0"/>
                <a:cs typeface="Segoe UI Light" panose="020B0502040204020203" pitchFamily="34" charset="0"/>
              </a:defRPr>
            </a:lvl1pPr>
            <a:lvl2pPr marL="685800" indent="-228600">
              <a:buClr>
                <a:schemeClr val="bg1">
                  <a:lumMod val="85000"/>
                </a:schemeClr>
              </a:buClr>
              <a:buSzPct val="90000"/>
              <a:buFont typeface="Segoe UI Light" panose="020B0502040204020203" pitchFamily="34" charset="0"/>
              <a:buChar char="■"/>
              <a:defRPr>
                <a:latin typeface="Segoe UI Light" panose="020B0502040204020203" pitchFamily="34" charset="0"/>
                <a:cs typeface="Segoe UI Light" panose="020B0502040204020203" pitchFamily="34" charset="0"/>
              </a:defRPr>
            </a:lvl2pPr>
            <a:lvl3pPr marL="1143000" indent="-228600">
              <a:buClr>
                <a:schemeClr val="bg1">
                  <a:lumMod val="85000"/>
                </a:schemeClr>
              </a:buClr>
              <a:buSzPct val="90000"/>
              <a:buFont typeface="Segoe UI Light" panose="020B0502040204020203" pitchFamily="34" charset="0"/>
              <a:buChar char="■"/>
              <a:defRPr>
                <a:latin typeface="Segoe UI Light" panose="020B0502040204020203" pitchFamily="34" charset="0"/>
                <a:cs typeface="Segoe UI Light" panose="020B0502040204020203" pitchFamily="34" charset="0"/>
              </a:defRPr>
            </a:lvl3pPr>
            <a:lvl4pPr marL="1600200" indent="-228600">
              <a:buClr>
                <a:schemeClr val="bg1">
                  <a:lumMod val="85000"/>
                </a:schemeClr>
              </a:buClr>
              <a:buSzPct val="90000"/>
              <a:buFont typeface="Segoe UI Light" panose="020B0502040204020203" pitchFamily="34" charset="0"/>
              <a:buChar char="■"/>
              <a:defRPr>
                <a:latin typeface="Segoe UI Light" panose="020B0502040204020203" pitchFamily="34" charset="0"/>
                <a:cs typeface="Segoe UI Light" panose="020B0502040204020203" pitchFamily="34" charset="0"/>
              </a:defRPr>
            </a:lvl4pPr>
            <a:lvl5pPr marL="2057400" indent="-228600">
              <a:buClr>
                <a:schemeClr val="bg1">
                  <a:lumMod val="85000"/>
                </a:schemeClr>
              </a:buClr>
              <a:buSzPct val="90000"/>
              <a:buFont typeface="Segoe UI Light" panose="020B0502040204020203" pitchFamily="34" charset="0"/>
              <a:buChar char="■"/>
              <a:defRPr>
                <a:latin typeface="Segoe UI Light" panose="020B0502040204020203" pitchFamily="34" charset="0"/>
                <a:cs typeface="Segoe UI Light"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728967343"/>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extLst>
      <p:ext uri="{BB962C8B-B14F-4D97-AF65-F5344CB8AC3E}">
        <p14:creationId xmlns:p14="http://schemas.microsoft.com/office/powerpoint/2010/main" val="1518113515"/>
      </p:ext>
    </p:extLst>
  </p:cSld>
  <p:clrMap bg1="lt1" tx1="dk1" bg2="lt2" tx2="dk2" accent1="accent1" accent2="accent2" accent3="accent3" accent4="accent4" accent5="accent5" accent6="accent6" hlink="hlink" folHlink="folHlink"/>
  <p:sldLayoutIdLst>
    <p:sldLayoutId id="2147483655" r:id="rId1"/>
    <p:sldLayoutId id="2147483660" r:id="rId2"/>
    <p:sldLayoutId id="2147483668" r:id="rId3"/>
    <p:sldLayoutId id="2147483661" r:id="rId4"/>
    <p:sldLayoutId id="2147483662" r:id="rId5"/>
    <p:sldLayoutId id="2147483666" r:id="rId6"/>
    <p:sldLayoutId id="2147483649" r:id="rId7"/>
    <p:sldLayoutId id="2147483650" r:id="rId8"/>
    <p:sldLayoutId id="2147483652" r:id="rId9"/>
    <p:sldLayoutId id="2147483664" r:id="rId10"/>
    <p:sldLayoutId id="2147483663" r:id="rId11"/>
    <p:sldLayoutId id="2147483669" r:id="rId12"/>
    <p:sldLayoutId id="2147483670" r:id="rId13"/>
    <p:sldLayoutId id="2147483671" r:id="rId14"/>
    <p:sldLayoutId id="2147483672" r:id="rId15"/>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Segoe UI Light" panose="020B0502040204020203" pitchFamily="34" charset="0"/>
          <a:ea typeface="+mj-ea"/>
          <a:cs typeface="Segoe UI Light"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14.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8.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9.emf"/><Relationship Id="rId4" Type="http://schemas.openxmlformats.org/officeDocument/2006/relationships/image" Target="../media/image18.emf"/></Relationships>
</file>

<file path=ppt/slides/_rels/slide8.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2.xml"/><Relationship Id="rId1" Type="http://schemas.openxmlformats.org/officeDocument/2006/relationships/slideLayout" Target="../slideLayouts/slideLayout8.xml"/><Relationship Id="rId5" Type="http://schemas.openxmlformats.org/officeDocument/2006/relationships/image" Target="../media/image22.emf"/><Relationship Id="rId4" Type="http://schemas.openxmlformats.org/officeDocument/2006/relationships/image" Target="../media/image21.emf"/></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6.em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17.emf"/><Relationship Id="rId4" Type="http://schemas.openxmlformats.org/officeDocument/2006/relationships/image" Target="../media/image2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214437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2883" y="482394"/>
            <a:ext cx="10634847" cy="794023"/>
          </a:xfrm>
          <a:prstGeom prst="rect">
            <a:avLst/>
          </a:prstGeom>
          <a:noFill/>
        </p:spPr>
        <p:txBody>
          <a:bodyPr wrap="none" lIns="182854" tIns="146284" rIns="182854" bIns="146284" rtlCol="0">
            <a:spAutoFit/>
          </a:bodyPr>
          <a:lstStyle/>
          <a:p>
            <a:pPr>
              <a:lnSpc>
                <a:spcPct val="90000"/>
              </a:lnSpc>
            </a:pPr>
            <a:r>
              <a:rPr lang="en-US" sz="3600" dirty="0" err="1" smtClean="0">
                <a:latin typeface="Segoe UI Light"/>
              </a:rPr>
              <a:t>Todas</a:t>
            </a:r>
            <a:r>
              <a:rPr lang="en-US" sz="3600" dirty="0" smtClean="0">
                <a:latin typeface="Segoe UI Light"/>
              </a:rPr>
              <a:t> </a:t>
            </a:r>
            <a:r>
              <a:rPr lang="en-US" sz="3600" dirty="0" err="1" smtClean="0">
                <a:latin typeface="Segoe UI Light"/>
              </a:rPr>
              <a:t>las</a:t>
            </a:r>
            <a:r>
              <a:rPr lang="en-US" sz="3600" dirty="0" smtClean="0">
                <a:latin typeface="Segoe UI Light"/>
              </a:rPr>
              <a:t> </a:t>
            </a:r>
            <a:r>
              <a:rPr lang="en-US" sz="3600" dirty="0" err="1" smtClean="0">
                <a:latin typeface="Segoe UI Light"/>
              </a:rPr>
              <a:t>capacidades</a:t>
            </a:r>
            <a:r>
              <a:rPr lang="en-US" sz="3600" dirty="0" smtClean="0">
                <a:latin typeface="Segoe UI Light"/>
              </a:rPr>
              <a:t> </a:t>
            </a:r>
            <a:r>
              <a:rPr lang="en-US" sz="3600" dirty="0" err="1" smtClean="0">
                <a:latin typeface="Segoe UI Light"/>
              </a:rPr>
              <a:t>nativas</a:t>
            </a:r>
            <a:r>
              <a:rPr lang="en-US" sz="3600" dirty="0" smtClean="0">
                <a:latin typeface="Segoe UI Light"/>
              </a:rPr>
              <a:t> de Azure que </a:t>
            </a:r>
            <a:r>
              <a:rPr lang="en-US" sz="3600" dirty="0" err="1" smtClean="0">
                <a:latin typeface="Segoe UI Light"/>
              </a:rPr>
              <a:t>necesitas</a:t>
            </a:r>
            <a:endParaRPr lang="en-US" sz="3600" dirty="0">
              <a:latin typeface="Segoe UI Light"/>
            </a:endParaRPr>
          </a:p>
        </p:txBody>
      </p:sp>
      <p:sp>
        <p:nvSpPr>
          <p:cNvPr id="3" name="TextBox 2"/>
          <p:cNvSpPr txBox="1"/>
          <p:nvPr/>
        </p:nvSpPr>
        <p:spPr>
          <a:xfrm>
            <a:off x="916376" y="2448371"/>
            <a:ext cx="10417286" cy="2511416"/>
          </a:xfrm>
          <a:prstGeom prst="rect">
            <a:avLst/>
          </a:prstGeom>
          <a:noFill/>
        </p:spPr>
        <p:txBody>
          <a:bodyPr wrap="none" lIns="182854" tIns="146284" rIns="182854" bIns="146284" rtlCol="0">
            <a:spAutoFit/>
          </a:bodyPr>
          <a:lstStyle/>
          <a:p>
            <a:pPr marL="457112" indent="-457112">
              <a:lnSpc>
                <a:spcPct val="90000"/>
              </a:lnSpc>
              <a:buFont typeface="Arial" panose="020B0604020202020204" pitchFamily="34" charset="0"/>
              <a:buChar char="•"/>
            </a:pPr>
            <a:r>
              <a:rPr lang="en-US" sz="3200" dirty="0" smtClean="0">
                <a:latin typeface="Segoe UI Light"/>
              </a:rPr>
              <a:t>Log de auditoria de </a:t>
            </a:r>
            <a:r>
              <a:rPr lang="en-US" sz="3200" dirty="0" err="1" smtClean="0">
                <a:latin typeface="Segoe UI Light"/>
              </a:rPr>
              <a:t>todas</a:t>
            </a:r>
            <a:r>
              <a:rPr lang="en-US" sz="3200" dirty="0" smtClean="0">
                <a:latin typeface="Segoe UI Light"/>
              </a:rPr>
              <a:t> </a:t>
            </a:r>
            <a:r>
              <a:rPr lang="en-US" sz="3200" dirty="0" err="1" smtClean="0">
                <a:latin typeface="Segoe UI Light"/>
              </a:rPr>
              <a:t>las</a:t>
            </a:r>
            <a:r>
              <a:rPr lang="en-US" sz="3200" dirty="0" smtClean="0">
                <a:latin typeface="Segoe UI Light"/>
              </a:rPr>
              <a:t> </a:t>
            </a:r>
            <a:r>
              <a:rPr lang="en-US" sz="3200" dirty="0" err="1" smtClean="0">
                <a:latin typeface="Segoe UI Light"/>
              </a:rPr>
              <a:t>operaciones</a:t>
            </a:r>
            <a:r>
              <a:rPr lang="en-US" sz="3200" dirty="0" smtClean="0">
                <a:latin typeface="Segoe UI Light"/>
              </a:rPr>
              <a:t> de </a:t>
            </a:r>
            <a:r>
              <a:rPr lang="en-US" sz="3200" dirty="0" err="1" smtClean="0">
                <a:latin typeface="Segoe UI Light"/>
              </a:rPr>
              <a:t>gestión</a:t>
            </a:r>
            <a:endParaRPr lang="en-US" sz="3200" dirty="0" smtClean="0">
              <a:latin typeface="Segoe UI Light"/>
            </a:endParaRPr>
          </a:p>
          <a:p>
            <a:pPr marL="457112" indent="-457112">
              <a:lnSpc>
                <a:spcPct val="90000"/>
              </a:lnSpc>
              <a:buFont typeface="Arial" panose="020B0604020202020204" pitchFamily="34" charset="0"/>
              <a:buChar char="•"/>
            </a:pPr>
            <a:r>
              <a:rPr lang="en-US" sz="3200" dirty="0" smtClean="0">
                <a:latin typeface="Segoe UI Light"/>
              </a:rPr>
              <a:t>Control de </a:t>
            </a:r>
            <a:r>
              <a:rPr lang="en-US" sz="3200" dirty="0" err="1" smtClean="0">
                <a:latin typeface="Segoe UI Light"/>
              </a:rPr>
              <a:t>acceso</a:t>
            </a:r>
            <a:r>
              <a:rPr lang="en-US" sz="3200" dirty="0" smtClean="0">
                <a:latin typeface="Segoe UI Light"/>
              </a:rPr>
              <a:t> </a:t>
            </a:r>
            <a:r>
              <a:rPr lang="en-US" sz="3200" dirty="0" err="1" smtClean="0">
                <a:latin typeface="Segoe UI Light"/>
              </a:rPr>
              <a:t>basado</a:t>
            </a:r>
            <a:r>
              <a:rPr lang="en-US" sz="3200" dirty="0" smtClean="0">
                <a:latin typeface="Segoe UI Light"/>
              </a:rPr>
              <a:t> </a:t>
            </a:r>
            <a:r>
              <a:rPr lang="en-US" sz="3200" dirty="0" err="1" smtClean="0">
                <a:latin typeface="Segoe UI Light"/>
              </a:rPr>
              <a:t>en</a:t>
            </a:r>
            <a:r>
              <a:rPr lang="en-US" sz="3200" dirty="0" smtClean="0">
                <a:latin typeface="Segoe UI Light"/>
              </a:rPr>
              <a:t> roles</a:t>
            </a:r>
            <a:endParaRPr lang="en-US" sz="3200" dirty="0">
              <a:latin typeface="Segoe UI Light"/>
            </a:endParaRPr>
          </a:p>
          <a:p>
            <a:pPr marL="457112" indent="-457112">
              <a:lnSpc>
                <a:spcPct val="90000"/>
              </a:lnSpc>
              <a:buFont typeface="Arial" panose="020B0604020202020204" pitchFamily="34" charset="0"/>
              <a:buChar char="•"/>
            </a:pPr>
            <a:r>
              <a:rPr lang="en-US" sz="3200" dirty="0" err="1" smtClean="0">
                <a:latin typeface="Segoe UI Light"/>
              </a:rPr>
              <a:t>Ciclo</a:t>
            </a:r>
            <a:r>
              <a:rPr lang="en-US" sz="3200" dirty="0" smtClean="0">
                <a:latin typeface="Segoe UI Light"/>
              </a:rPr>
              <a:t> de </a:t>
            </a:r>
            <a:r>
              <a:rPr lang="en-US" sz="3200" dirty="0" err="1" smtClean="0">
                <a:latin typeface="Segoe UI Light"/>
              </a:rPr>
              <a:t>vida</a:t>
            </a:r>
            <a:r>
              <a:rPr lang="en-US" sz="3200" dirty="0" smtClean="0">
                <a:latin typeface="Segoe UI Light"/>
              </a:rPr>
              <a:t> de </a:t>
            </a:r>
            <a:r>
              <a:rPr lang="en-US" sz="3200" dirty="0" err="1" smtClean="0">
                <a:latin typeface="Segoe UI Light"/>
              </a:rPr>
              <a:t>despliegue</a:t>
            </a:r>
            <a:r>
              <a:rPr lang="en-US" sz="3200" dirty="0" smtClean="0">
                <a:latin typeface="Segoe UI Light"/>
              </a:rPr>
              <a:t> con Resource </a:t>
            </a:r>
            <a:r>
              <a:rPr lang="en-US" sz="3200" dirty="0">
                <a:latin typeface="Segoe UI Light"/>
              </a:rPr>
              <a:t>Manager</a:t>
            </a:r>
          </a:p>
          <a:p>
            <a:pPr marL="457112" indent="-457112">
              <a:lnSpc>
                <a:spcPct val="90000"/>
              </a:lnSpc>
              <a:buFont typeface="Arial" panose="020B0604020202020204" pitchFamily="34" charset="0"/>
              <a:buChar char="•"/>
            </a:pPr>
            <a:r>
              <a:rPr lang="en-US" sz="3200" dirty="0">
                <a:latin typeface="Segoe UI Light"/>
              </a:rPr>
              <a:t>Resource Management API + resource PowerShell </a:t>
            </a:r>
          </a:p>
          <a:p>
            <a:pPr marL="457112" indent="-457112">
              <a:lnSpc>
                <a:spcPct val="90000"/>
              </a:lnSpc>
              <a:buFont typeface="Arial" panose="020B0604020202020204" pitchFamily="34" charset="0"/>
              <a:buChar char="•"/>
            </a:pPr>
            <a:r>
              <a:rPr lang="en-US" sz="3200" dirty="0" err="1" smtClean="0">
                <a:latin typeface="Segoe UI Light"/>
              </a:rPr>
              <a:t>Soporte</a:t>
            </a:r>
            <a:r>
              <a:rPr lang="en-US" sz="3200" dirty="0" smtClean="0">
                <a:latin typeface="Segoe UI Light"/>
              </a:rPr>
              <a:t> On-</a:t>
            </a:r>
            <a:r>
              <a:rPr lang="en-US" sz="3200" dirty="0" err="1" smtClean="0">
                <a:latin typeface="Segoe UI Light"/>
              </a:rPr>
              <a:t>prem</a:t>
            </a:r>
            <a:r>
              <a:rPr lang="en-US" sz="3200" dirty="0" smtClean="0">
                <a:latin typeface="Segoe UI Light"/>
              </a:rPr>
              <a:t> con la </a:t>
            </a:r>
            <a:r>
              <a:rPr lang="en-US" sz="3200" dirty="0" err="1" smtClean="0">
                <a:latin typeface="Segoe UI Light"/>
              </a:rPr>
              <a:t>próxima</a:t>
            </a:r>
            <a:r>
              <a:rPr lang="en-US" sz="3200" dirty="0" smtClean="0">
                <a:latin typeface="Segoe UI Light"/>
              </a:rPr>
              <a:t> release de Azure </a:t>
            </a:r>
            <a:r>
              <a:rPr lang="en-US" sz="3200" dirty="0">
                <a:latin typeface="Segoe UI Light"/>
              </a:rPr>
              <a:t>Pack</a:t>
            </a:r>
          </a:p>
        </p:txBody>
      </p:sp>
    </p:spTree>
    <p:extLst>
      <p:ext uri="{BB962C8B-B14F-4D97-AF65-F5344CB8AC3E}">
        <p14:creationId xmlns:p14="http://schemas.microsoft.com/office/powerpoint/2010/main" val="2095353342"/>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2"/>
          <p:cNvSpPr txBox="1">
            <a:spLocks/>
          </p:cNvSpPr>
          <p:nvPr/>
        </p:nvSpPr>
        <p:spPr>
          <a:xfrm>
            <a:off x="5462744" y="2430969"/>
            <a:ext cx="5704297" cy="1641765"/>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nSpc>
                <a:spcPct val="100000"/>
              </a:lnSpc>
              <a:spcAft>
                <a:spcPts val="588"/>
              </a:spcAft>
            </a:pPr>
            <a:r>
              <a:rPr lang="en-US" sz="7058" dirty="0" err="1" smtClean="0">
                <a:solidFill>
                  <a:srgbClr val="FFFFFF"/>
                </a:solidFill>
              </a:rPr>
              <a:t>Precio</a:t>
            </a:r>
            <a:r>
              <a:rPr lang="en-US" sz="7058" dirty="0" smtClean="0">
                <a:solidFill>
                  <a:srgbClr val="FFFFFF"/>
                </a:solidFill>
              </a:rPr>
              <a:t> </a:t>
            </a:r>
            <a:r>
              <a:rPr lang="en-US" sz="7058" dirty="0" err="1" smtClean="0">
                <a:solidFill>
                  <a:srgbClr val="FFFFFF"/>
                </a:solidFill>
              </a:rPr>
              <a:t>bajo</a:t>
            </a:r>
            <a:r>
              <a:rPr lang="en-US" sz="7058" dirty="0" smtClean="0">
                <a:solidFill>
                  <a:srgbClr val="FFFFFF"/>
                </a:solidFill>
              </a:rPr>
              <a:t> (Uno)</a:t>
            </a:r>
            <a:endParaRPr lang="en-US" sz="4705" dirty="0">
              <a:solidFill>
                <a:srgbClr val="FFFFFF"/>
              </a:solidFill>
            </a:endParaRP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6037" y="2199134"/>
            <a:ext cx="3048251" cy="3048251"/>
          </a:xfrm>
          <a:prstGeom prst="rect">
            <a:avLst/>
          </a:prstGeom>
        </p:spPr>
      </p:pic>
      <p:grpSp>
        <p:nvGrpSpPr>
          <p:cNvPr id="14" name="Group 13"/>
          <p:cNvGrpSpPr/>
          <p:nvPr/>
        </p:nvGrpSpPr>
        <p:grpSpPr>
          <a:xfrm>
            <a:off x="4827734" y="3549812"/>
            <a:ext cx="453612" cy="267139"/>
            <a:chOff x="4924540" y="2915646"/>
            <a:chExt cx="462708" cy="272496"/>
          </a:xfrm>
          <a:solidFill>
            <a:schemeClr val="tx1"/>
          </a:solidFill>
        </p:grpSpPr>
        <p:sp>
          <p:nvSpPr>
            <p:cNvPr id="15" name="Rectangle 14"/>
            <p:cNvSpPr/>
            <p:nvPr/>
          </p:nvSpPr>
          <p:spPr bwMode="auto">
            <a:xfrm>
              <a:off x="4924540" y="2915646"/>
              <a:ext cx="462708" cy="852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solidFill>
                  <a:schemeClr val="bg1"/>
                </a:solidFill>
                <a:ea typeface="Segoe UI" pitchFamily="34" charset="0"/>
                <a:cs typeface="Segoe UI" pitchFamily="34" charset="0"/>
              </a:endParaRPr>
            </a:p>
          </p:txBody>
        </p:sp>
        <p:sp>
          <p:nvSpPr>
            <p:cNvPr id="16" name="Rectangle 15"/>
            <p:cNvSpPr/>
            <p:nvPr/>
          </p:nvSpPr>
          <p:spPr bwMode="auto">
            <a:xfrm>
              <a:off x="4924540" y="3102933"/>
              <a:ext cx="462708" cy="852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solidFill>
                  <a:schemeClr val="bg1"/>
                </a:solidFill>
                <a:ea typeface="Segoe UI" pitchFamily="34" charset="0"/>
                <a:cs typeface="Segoe UI" pitchFamily="34" charset="0"/>
              </a:endParaRPr>
            </a:p>
          </p:txBody>
        </p:sp>
      </p:grpSp>
    </p:spTree>
    <p:extLst>
      <p:ext uri="{BB962C8B-B14F-4D97-AF65-F5344CB8AC3E}">
        <p14:creationId xmlns:p14="http://schemas.microsoft.com/office/powerpoint/2010/main" val="1333234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fade">
                                      <p:cBhvr>
                                        <p:cTn id="1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p:cNvGrpSpPr/>
          <p:nvPr/>
        </p:nvGrpSpPr>
        <p:grpSpPr>
          <a:xfrm>
            <a:off x="1230796" y="2249939"/>
            <a:ext cx="2871999" cy="1243885"/>
            <a:chOff x="5777129" y="952400"/>
            <a:chExt cx="2929589" cy="1268828"/>
          </a:xfrm>
        </p:grpSpPr>
        <p:sp>
          <p:nvSpPr>
            <p:cNvPr id="34" name="TextBox 33"/>
            <p:cNvSpPr txBox="1"/>
            <p:nvPr/>
          </p:nvSpPr>
          <p:spPr>
            <a:xfrm>
              <a:off x="5777129" y="1750116"/>
              <a:ext cx="2929589" cy="471112"/>
            </a:xfrm>
            <a:prstGeom prst="hexagon">
              <a:avLst/>
            </a:prstGeom>
            <a:noFill/>
          </p:spPr>
          <p:txBody>
            <a:bodyPr wrap="square" rtlCol="0">
              <a:spAutoFit/>
            </a:bodyPr>
            <a:lstStyle/>
            <a:p>
              <a:pPr algn="ctr" defTabSz="896386">
                <a:defRPr/>
              </a:pPr>
              <a:r>
                <a:rPr lang="en-US" sz="1836" b="1" kern="0" cap="all" dirty="0">
                  <a:solidFill>
                    <a:srgbClr val="FFFFFF"/>
                  </a:solidFill>
                </a:rPr>
                <a:t>Web Apps</a:t>
              </a:r>
            </a:p>
          </p:txBody>
        </p:sp>
        <p:pic>
          <p:nvPicPr>
            <p:cNvPr id="33" name="Picture 32"/>
            <p:cNvPicPr>
              <a:picLocks noChangeAspect="1"/>
            </p:cNvPicPr>
            <p:nvPr/>
          </p:nvPicPr>
          <p:blipFill>
            <a:blip r:embed="rId3"/>
            <a:stretch>
              <a:fillRect/>
            </a:stretch>
          </p:blipFill>
          <p:spPr>
            <a:xfrm>
              <a:off x="6910333" y="952400"/>
              <a:ext cx="724385" cy="707495"/>
            </a:xfrm>
            <a:prstGeom prst="rect">
              <a:avLst/>
            </a:prstGeom>
          </p:spPr>
        </p:pic>
      </p:grpSp>
      <p:sp>
        <p:nvSpPr>
          <p:cNvPr id="48" name="TextBox 47"/>
          <p:cNvSpPr txBox="1"/>
          <p:nvPr/>
        </p:nvSpPr>
        <p:spPr>
          <a:xfrm>
            <a:off x="5030844" y="968756"/>
            <a:ext cx="6600324" cy="5022335"/>
          </a:xfrm>
          <a:prstGeom prst="rect">
            <a:avLst/>
          </a:prstGeom>
          <a:noFill/>
        </p:spPr>
        <p:txBody>
          <a:bodyPr wrap="square" rtlCol="0" anchor="t" anchorCtr="0">
            <a:noAutofit/>
          </a:bodyPr>
          <a:lstStyle/>
          <a:p>
            <a:pPr marL="62249" defTabSz="878526">
              <a:spcAft>
                <a:spcPts val="2353"/>
              </a:spcAft>
            </a:pPr>
            <a:r>
              <a:rPr lang="en-US" sz="2800" dirty="0" err="1" smtClean="0">
                <a:solidFill>
                  <a:srgbClr val="FFFFFF"/>
                </a:solidFill>
                <a:latin typeface="Segoe UI Light"/>
              </a:rPr>
              <a:t>Conjunto</a:t>
            </a:r>
            <a:r>
              <a:rPr lang="en-US" sz="2800" dirty="0" smtClean="0">
                <a:solidFill>
                  <a:srgbClr val="FFFFFF"/>
                </a:solidFill>
                <a:latin typeface="Segoe UI Light"/>
              </a:rPr>
              <a:t> de </a:t>
            </a:r>
            <a:r>
              <a:rPr lang="en-US" sz="2800" dirty="0" err="1" smtClean="0">
                <a:solidFill>
                  <a:srgbClr val="FFFFFF"/>
                </a:solidFill>
                <a:latin typeface="Segoe UI Light"/>
              </a:rPr>
              <a:t>capacidades</a:t>
            </a:r>
            <a:r>
              <a:rPr lang="en-US" sz="2800" dirty="0" smtClean="0">
                <a:solidFill>
                  <a:srgbClr val="FFFFFF"/>
                </a:solidFill>
                <a:latin typeface="Segoe UI Light"/>
              </a:rPr>
              <a:t> </a:t>
            </a:r>
            <a:r>
              <a:rPr lang="en-US" sz="2800" dirty="0" err="1" smtClean="0">
                <a:solidFill>
                  <a:srgbClr val="FFFFFF"/>
                </a:solidFill>
                <a:latin typeface="Segoe UI Light"/>
              </a:rPr>
              <a:t>completas</a:t>
            </a:r>
            <a:r>
              <a:rPr lang="en-US" sz="2800" dirty="0" smtClean="0">
                <a:solidFill>
                  <a:srgbClr val="FFFFFF"/>
                </a:solidFill>
                <a:latin typeface="Segoe UI Light"/>
              </a:rPr>
              <a:t> :</a:t>
            </a:r>
            <a:endParaRPr lang="en-US" sz="2800" dirty="0">
              <a:solidFill>
                <a:srgbClr val="FFFFFF"/>
              </a:solidFill>
              <a:latin typeface="Segoe UI Light"/>
            </a:endParaRPr>
          </a:p>
          <a:p>
            <a:pPr marL="855551" lvl="1" indent="-336145" defTabSz="878526">
              <a:spcAft>
                <a:spcPts val="2353"/>
              </a:spcAft>
              <a:buFont typeface="Arial" panose="020B0604020202020204" pitchFamily="34" charset="0"/>
              <a:buChar char="•"/>
            </a:pPr>
            <a:r>
              <a:rPr lang="en-US" sz="2000" dirty="0">
                <a:solidFill>
                  <a:srgbClr val="FFFFFF"/>
                </a:solidFill>
                <a:latin typeface="Segoe UI Light"/>
              </a:rPr>
              <a:t>.NET, Node.js, Java, </a:t>
            </a:r>
            <a:r>
              <a:rPr lang="en-US" sz="2000" dirty="0" smtClean="0">
                <a:solidFill>
                  <a:srgbClr val="FFFFFF"/>
                </a:solidFill>
                <a:latin typeface="Segoe UI Light"/>
              </a:rPr>
              <a:t>PHP y Python</a:t>
            </a:r>
            <a:endParaRPr lang="en-US" sz="2000" dirty="0">
              <a:solidFill>
                <a:srgbClr val="FFFFFF"/>
              </a:solidFill>
              <a:latin typeface="Segoe UI Light"/>
            </a:endParaRPr>
          </a:p>
          <a:p>
            <a:pPr marL="855551" lvl="1" indent="-336145" defTabSz="878526">
              <a:spcAft>
                <a:spcPts val="2353"/>
              </a:spcAft>
              <a:buFont typeface="Arial" panose="020B0604020202020204" pitchFamily="34" charset="0"/>
              <a:buChar char="•"/>
            </a:pPr>
            <a:r>
              <a:rPr lang="en-US" sz="2000" dirty="0" err="1">
                <a:solidFill>
                  <a:srgbClr val="FFFFFF"/>
                </a:solidFill>
                <a:latin typeface="Segoe UI Light"/>
              </a:rPr>
              <a:t>WebJobs</a:t>
            </a:r>
            <a:r>
              <a:rPr lang="en-US" sz="2000" dirty="0">
                <a:solidFill>
                  <a:srgbClr val="FFFFFF"/>
                </a:solidFill>
                <a:latin typeface="Segoe UI Light"/>
              </a:rPr>
              <a:t> </a:t>
            </a:r>
            <a:r>
              <a:rPr lang="en-US" sz="2000" dirty="0" smtClean="0">
                <a:solidFill>
                  <a:srgbClr val="FFFFFF"/>
                </a:solidFill>
                <a:latin typeface="Segoe UI Light"/>
              </a:rPr>
              <a:t>para </a:t>
            </a:r>
            <a:r>
              <a:rPr lang="en-US" sz="2000" dirty="0" err="1" smtClean="0">
                <a:solidFill>
                  <a:srgbClr val="FFFFFF"/>
                </a:solidFill>
                <a:latin typeface="Segoe UI Light"/>
              </a:rPr>
              <a:t>tareas</a:t>
            </a:r>
            <a:r>
              <a:rPr lang="en-US" sz="2000" dirty="0" smtClean="0">
                <a:solidFill>
                  <a:srgbClr val="FFFFFF"/>
                </a:solidFill>
                <a:latin typeface="Segoe UI Light"/>
              </a:rPr>
              <a:t> de </a:t>
            </a:r>
            <a:r>
              <a:rPr lang="en-US" sz="2000" dirty="0" err="1" smtClean="0">
                <a:solidFill>
                  <a:srgbClr val="FFFFFF"/>
                </a:solidFill>
                <a:latin typeface="Segoe UI Light"/>
              </a:rPr>
              <a:t>larga</a:t>
            </a:r>
            <a:r>
              <a:rPr lang="en-US" sz="2000" dirty="0" smtClean="0">
                <a:solidFill>
                  <a:srgbClr val="FFFFFF"/>
                </a:solidFill>
                <a:latin typeface="Segoe UI Light"/>
              </a:rPr>
              <a:t> </a:t>
            </a:r>
            <a:r>
              <a:rPr lang="en-US" sz="2000" dirty="0" err="1" smtClean="0">
                <a:solidFill>
                  <a:srgbClr val="FFFFFF"/>
                </a:solidFill>
                <a:latin typeface="Segoe UI Light"/>
              </a:rPr>
              <a:t>duración</a:t>
            </a:r>
            <a:endParaRPr lang="en-US" sz="2000" dirty="0">
              <a:solidFill>
                <a:srgbClr val="FFFFFF"/>
              </a:solidFill>
              <a:latin typeface="Segoe UI Light"/>
            </a:endParaRPr>
          </a:p>
          <a:p>
            <a:pPr marL="855551" lvl="1" indent="-336145" defTabSz="878526">
              <a:spcAft>
                <a:spcPts val="2353"/>
              </a:spcAft>
              <a:buFont typeface="Arial" panose="020B0604020202020204" pitchFamily="34" charset="0"/>
              <a:buChar char="•"/>
            </a:pPr>
            <a:r>
              <a:rPr lang="en-US" sz="2000" dirty="0" err="1" smtClean="0">
                <a:solidFill>
                  <a:srgbClr val="FFFFFF"/>
                </a:solidFill>
                <a:latin typeface="Segoe UI Light"/>
              </a:rPr>
              <a:t>Publicación</a:t>
            </a:r>
            <a:r>
              <a:rPr lang="en-US" sz="2000" dirty="0" smtClean="0">
                <a:solidFill>
                  <a:srgbClr val="FFFFFF"/>
                </a:solidFill>
                <a:latin typeface="Segoe UI Light"/>
              </a:rPr>
              <a:t> </a:t>
            </a:r>
            <a:r>
              <a:rPr lang="en-US" sz="2000" dirty="0" err="1" smtClean="0">
                <a:solidFill>
                  <a:srgbClr val="FFFFFF"/>
                </a:solidFill>
                <a:latin typeface="Segoe UI Light"/>
              </a:rPr>
              <a:t>Integrada</a:t>
            </a:r>
            <a:r>
              <a:rPr lang="en-US" sz="2000" dirty="0" smtClean="0">
                <a:solidFill>
                  <a:srgbClr val="FFFFFF"/>
                </a:solidFill>
                <a:latin typeface="Segoe UI Light"/>
              </a:rPr>
              <a:t> </a:t>
            </a:r>
            <a:r>
              <a:rPr lang="en-US" sz="2000" dirty="0" err="1" smtClean="0">
                <a:solidFill>
                  <a:srgbClr val="FFFFFF"/>
                </a:solidFill>
                <a:latin typeface="Segoe UI Light"/>
              </a:rPr>
              <a:t>desde</a:t>
            </a:r>
            <a:r>
              <a:rPr lang="en-US" sz="2000" dirty="0" smtClean="0">
                <a:solidFill>
                  <a:srgbClr val="FFFFFF"/>
                </a:solidFill>
                <a:latin typeface="Segoe UI Light"/>
              </a:rPr>
              <a:t> VS, </a:t>
            </a:r>
            <a:r>
              <a:rPr lang="en-US" sz="2000" dirty="0" err="1" smtClean="0">
                <a:solidFill>
                  <a:srgbClr val="FFFFFF"/>
                </a:solidFill>
                <a:latin typeface="Segoe UI Light"/>
              </a:rPr>
              <a:t>depuración</a:t>
            </a:r>
            <a:r>
              <a:rPr lang="en-US" sz="2000" dirty="0" smtClean="0">
                <a:solidFill>
                  <a:srgbClr val="FFFFFF"/>
                </a:solidFill>
                <a:latin typeface="Segoe UI Light"/>
              </a:rPr>
              <a:t> </a:t>
            </a:r>
            <a:r>
              <a:rPr lang="en-US" sz="2000" dirty="0" err="1" smtClean="0">
                <a:solidFill>
                  <a:srgbClr val="FFFFFF"/>
                </a:solidFill>
                <a:latin typeface="Segoe UI Light"/>
              </a:rPr>
              <a:t>remota</a:t>
            </a:r>
            <a:r>
              <a:rPr lang="en-US" sz="2000" dirty="0" smtClean="0">
                <a:solidFill>
                  <a:srgbClr val="FFFFFF"/>
                </a:solidFill>
                <a:latin typeface="Segoe UI Light"/>
              </a:rPr>
              <a:t>…</a:t>
            </a:r>
            <a:endParaRPr lang="en-US" sz="2000" dirty="0">
              <a:solidFill>
                <a:srgbClr val="FFFFFF"/>
              </a:solidFill>
              <a:latin typeface="Segoe UI Light"/>
            </a:endParaRPr>
          </a:p>
          <a:p>
            <a:pPr marL="855551" lvl="1" indent="-336145" defTabSz="878526">
              <a:spcAft>
                <a:spcPts val="2353"/>
              </a:spcAft>
              <a:buFont typeface="Arial" panose="020B0604020202020204" pitchFamily="34" charset="0"/>
              <a:buChar char="•"/>
            </a:pPr>
            <a:r>
              <a:rPr lang="en-US" sz="2000" dirty="0">
                <a:solidFill>
                  <a:srgbClr val="FFFFFF"/>
                </a:solidFill>
                <a:latin typeface="Segoe UI Light"/>
              </a:rPr>
              <a:t>CI </a:t>
            </a:r>
            <a:r>
              <a:rPr lang="en-US" sz="2000" dirty="0" smtClean="0">
                <a:solidFill>
                  <a:srgbClr val="FFFFFF"/>
                </a:solidFill>
                <a:latin typeface="Segoe UI Light"/>
              </a:rPr>
              <a:t>con GitHub</a:t>
            </a:r>
            <a:r>
              <a:rPr lang="en-US" sz="2000" dirty="0">
                <a:solidFill>
                  <a:srgbClr val="FFFFFF"/>
                </a:solidFill>
                <a:latin typeface="Segoe UI Light"/>
              </a:rPr>
              <a:t>, </a:t>
            </a:r>
            <a:r>
              <a:rPr lang="en-US" sz="2000" dirty="0" err="1">
                <a:solidFill>
                  <a:srgbClr val="FFFFFF"/>
                </a:solidFill>
                <a:latin typeface="Segoe UI Light"/>
              </a:rPr>
              <a:t>BitBucket</a:t>
            </a:r>
            <a:r>
              <a:rPr lang="en-US" sz="2000" dirty="0">
                <a:solidFill>
                  <a:srgbClr val="FFFFFF"/>
                </a:solidFill>
                <a:latin typeface="Segoe UI Light"/>
              </a:rPr>
              <a:t>, VSO </a:t>
            </a:r>
          </a:p>
          <a:p>
            <a:pPr marL="855551" lvl="1" indent="-336145" defTabSz="878526">
              <a:spcAft>
                <a:spcPts val="2353"/>
              </a:spcAft>
              <a:buFont typeface="Arial" panose="020B0604020202020204" pitchFamily="34" charset="0"/>
              <a:buChar char="•"/>
            </a:pPr>
            <a:r>
              <a:rPr lang="en-US" sz="2000" dirty="0" err="1" smtClean="0">
                <a:solidFill>
                  <a:srgbClr val="FFFFFF"/>
                </a:solidFill>
                <a:latin typeface="Segoe UI Light"/>
              </a:rPr>
              <a:t>Balanceo</a:t>
            </a:r>
            <a:r>
              <a:rPr lang="en-US" sz="2000" dirty="0" smtClean="0">
                <a:solidFill>
                  <a:srgbClr val="FFFFFF"/>
                </a:solidFill>
                <a:latin typeface="Segoe UI Light"/>
              </a:rPr>
              <a:t> de </a:t>
            </a:r>
            <a:r>
              <a:rPr lang="en-US" sz="2000" dirty="0" err="1" smtClean="0">
                <a:solidFill>
                  <a:srgbClr val="FFFFFF"/>
                </a:solidFill>
                <a:latin typeface="Segoe UI Light"/>
              </a:rPr>
              <a:t>carga</a:t>
            </a:r>
            <a:r>
              <a:rPr lang="en-US" sz="2000" dirty="0" smtClean="0">
                <a:solidFill>
                  <a:srgbClr val="FFFFFF"/>
                </a:solidFill>
                <a:latin typeface="Segoe UI Light"/>
              </a:rPr>
              <a:t>, </a:t>
            </a:r>
            <a:r>
              <a:rPr lang="en-US" sz="2000" dirty="0" err="1">
                <a:solidFill>
                  <a:srgbClr val="FFFFFF"/>
                </a:solidFill>
                <a:latin typeface="Segoe UI Light"/>
              </a:rPr>
              <a:t>Autoscale</a:t>
            </a:r>
            <a:r>
              <a:rPr lang="en-US" sz="2000" dirty="0">
                <a:solidFill>
                  <a:srgbClr val="FFFFFF"/>
                </a:solidFill>
                <a:latin typeface="Segoe UI Light"/>
              </a:rPr>
              <a:t>, Geo </a:t>
            </a:r>
            <a:r>
              <a:rPr lang="en-US" sz="2000" dirty="0" smtClean="0">
                <a:solidFill>
                  <a:srgbClr val="FFFFFF"/>
                </a:solidFill>
                <a:latin typeface="Segoe UI Light"/>
              </a:rPr>
              <a:t>DR</a:t>
            </a:r>
          </a:p>
          <a:p>
            <a:pPr marL="855551" lvl="1" indent="-336145" defTabSz="878526">
              <a:spcAft>
                <a:spcPts val="2353"/>
              </a:spcAft>
              <a:buFont typeface="Arial" panose="020B0604020202020204" pitchFamily="34" charset="0"/>
              <a:buChar char="•"/>
            </a:pPr>
            <a:r>
              <a:rPr lang="en-US" sz="2000" dirty="0" err="1" smtClean="0">
                <a:solidFill>
                  <a:srgbClr val="FFFFFF"/>
                </a:solidFill>
                <a:latin typeface="Segoe UI Light"/>
              </a:rPr>
              <a:t>Varios</a:t>
            </a:r>
            <a:r>
              <a:rPr lang="en-US" sz="2000" dirty="0" smtClean="0">
                <a:solidFill>
                  <a:srgbClr val="FFFFFF"/>
                </a:solidFill>
                <a:latin typeface="Segoe UI Light"/>
              </a:rPr>
              <a:t> </a:t>
            </a:r>
            <a:r>
              <a:rPr lang="en-US" sz="2000" dirty="0" err="1" smtClean="0">
                <a:solidFill>
                  <a:srgbClr val="FFFFFF"/>
                </a:solidFill>
                <a:latin typeface="Segoe UI Light"/>
              </a:rPr>
              <a:t>entornos</a:t>
            </a:r>
            <a:r>
              <a:rPr lang="en-US" sz="2000" dirty="0" smtClean="0">
                <a:solidFill>
                  <a:srgbClr val="FFFFFF"/>
                </a:solidFill>
                <a:latin typeface="Segoe UI Light"/>
              </a:rPr>
              <a:t> de staging con </a:t>
            </a:r>
            <a:r>
              <a:rPr lang="en-US" sz="2000" dirty="0" err="1" smtClean="0">
                <a:solidFill>
                  <a:srgbClr val="FFFFFF"/>
                </a:solidFill>
                <a:latin typeface="Segoe UI Light"/>
              </a:rPr>
              <a:t>posibilidad</a:t>
            </a:r>
            <a:r>
              <a:rPr lang="en-US" sz="2000" dirty="0" smtClean="0">
                <a:solidFill>
                  <a:srgbClr val="FFFFFF"/>
                </a:solidFill>
                <a:latin typeface="Segoe UI Light"/>
              </a:rPr>
              <a:t> de </a:t>
            </a:r>
            <a:r>
              <a:rPr lang="en-US" sz="2000" dirty="0" err="1" smtClean="0">
                <a:solidFill>
                  <a:srgbClr val="FFFFFF"/>
                </a:solidFill>
                <a:latin typeface="Segoe UI Light"/>
              </a:rPr>
              <a:t>enrutamiento</a:t>
            </a:r>
            <a:r>
              <a:rPr lang="en-US" sz="2000" dirty="0" smtClean="0">
                <a:solidFill>
                  <a:srgbClr val="FFFFFF"/>
                </a:solidFill>
                <a:latin typeface="Segoe UI Light"/>
              </a:rPr>
              <a:t> de </a:t>
            </a:r>
            <a:r>
              <a:rPr lang="en-US" sz="2000" dirty="0" err="1" smtClean="0">
                <a:solidFill>
                  <a:srgbClr val="FFFFFF"/>
                </a:solidFill>
                <a:latin typeface="Segoe UI Light"/>
              </a:rPr>
              <a:t>tráfico</a:t>
            </a:r>
            <a:endParaRPr lang="en-US" sz="2000" dirty="0">
              <a:solidFill>
                <a:srgbClr val="FFFFFF"/>
              </a:solidFill>
              <a:latin typeface="Segoe UI Light"/>
            </a:endParaRPr>
          </a:p>
          <a:p>
            <a:pPr marL="855551" lvl="1" indent="-336145" defTabSz="878526">
              <a:spcAft>
                <a:spcPts val="2353"/>
              </a:spcAft>
              <a:buFont typeface="Arial" panose="020B0604020202020204" pitchFamily="34" charset="0"/>
              <a:buChar char="•"/>
            </a:pPr>
            <a:r>
              <a:rPr lang="en-US" sz="2000" dirty="0" smtClean="0">
                <a:solidFill>
                  <a:srgbClr val="FFFFFF"/>
                </a:solidFill>
                <a:latin typeface="Segoe UI Light"/>
              </a:rPr>
              <a:t>Virtual networking y </a:t>
            </a:r>
            <a:r>
              <a:rPr lang="en-US" sz="2000" dirty="0" err="1" smtClean="0">
                <a:solidFill>
                  <a:srgbClr val="FFFFFF"/>
                </a:solidFill>
                <a:latin typeface="Segoe UI Light"/>
              </a:rPr>
              <a:t>conexiones</a:t>
            </a:r>
            <a:r>
              <a:rPr lang="en-US" sz="2000" dirty="0" smtClean="0">
                <a:solidFill>
                  <a:srgbClr val="FFFFFF"/>
                </a:solidFill>
                <a:latin typeface="Segoe UI Light"/>
              </a:rPr>
              <a:t> </a:t>
            </a:r>
            <a:r>
              <a:rPr lang="en-US" sz="2000" dirty="0" err="1" smtClean="0">
                <a:solidFill>
                  <a:srgbClr val="FFFFFF"/>
                </a:solidFill>
                <a:latin typeface="Segoe UI Light"/>
              </a:rPr>
              <a:t>híbridas</a:t>
            </a:r>
            <a:endParaRPr lang="en-US" sz="2000" dirty="0">
              <a:solidFill>
                <a:srgbClr val="FFFFFF"/>
              </a:solidFill>
              <a:latin typeface="Segoe UI Light"/>
            </a:endParaRPr>
          </a:p>
        </p:txBody>
      </p:sp>
      <p:sp>
        <p:nvSpPr>
          <p:cNvPr id="49" name="Rectangle 48"/>
          <p:cNvSpPr/>
          <p:nvPr/>
        </p:nvSpPr>
        <p:spPr>
          <a:xfrm>
            <a:off x="943024" y="3705540"/>
            <a:ext cx="3780201" cy="1332481"/>
          </a:xfrm>
          <a:prstGeom prst="rect">
            <a:avLst/>
          </a:prstGeom>
        </p:spPr>
        <p:txBody>
          <a:bodyPr wrap="none">
            <a:spAutoFit/>
          </a:bodyPr>
          <a:lstStyle/>
          <a:p>
            <a:pPr algn="ctr" defTabSz="878526">
              <a:spcAft>
                <a:spcPts val="588"/>
              </a:spcAft>
            </a:pPr>
            <a:r>
              <a:rPr lang="en-US" sz="2353" dirty="0" err="1" smtClean="0">
                <a:solidFill>
                  <a:srgbClr val="FFFFFF"/>
                </a:solidFill>
                <a:latin typeface="Segoe UI Light"/>
              </a:rPr>
              <a:t>Aplicaciones</a:t>
            </a:r>
            <a:r>
              <a:rPr lang="en-US" sz="2353" dirty="0" smtClean="0">
                <a:solidFill>
                  <a:srgbClr val="FFFFFF"/>
                </a:solidFill>
                <a:latin typeface="Segoe UI Light"/>
              </a:rPr>
              <a:t> Web </a:t>
            </a:r>
            <a:r>
              <a:rPr lang="en-US" sz="2353" dirty="0">
                <a:solidFill>
                  <a:srgbClr val="FFFFFF"/>
                </a:solidFill>
                <a:latin typeface="Segoe UI Light"/>
              </a:rPr>
              <a:t>apps </a:t>
            </a:r>
            <a:endParaRPr lang="en-US" sz="2353" dirty="0" smtClean="0">
              <a:solidFill>
                <a:srgbClr val="FFFFFF"/>
              </a:solidFill>
              <a:latin typeface="Segoe UI Light"/>
            </a:endParaRPr>
          </a:p>
          <a:p>
            <a:pPr algn="ctr" defTabSz="878526">
              <a:spcAft>
                <a:spcPts val="588"/>
              </a:spcAft>
            </a:pPr>
            <a:r>
              <a:rPr lang="en-US" sz="2353" dirty="0" smtClean="0">
                <a:solidFill>
                  <a:srgbClr val="FFFFFF"/>
                </a:solidFill>
                <a:latin typeface="Segoe UI Light"/>
              </a:rPr>
              <a:t>se </a:t>
            </a:r>
            <a:r>
              <a:rPr lang="en-US" sz="2353" dirty="0" err="1" smtClean="0">
                <a:solidFill>
                  <a:srgbClr val="FFFFFF"/>
                </a:solidFill>
                <a:latin typeface="Segoe UI Light"/>
              </a:rPr>
              <a:t>ejecutan</a:t>
            </a:r>
            <a:r>
              <a:rPr lang="en-US" sz="2353" dirty="0" smtClean="0">
                <a:solidFill>
                  <a:srgbClr val="FFFFFF"/>
                </a:solidFill>
                <a:latin typeface="Segoe UI Light"/>
              </a:rPr>
              <a:t> sin </a:t>
            </a:r>
            <a:r>
              <a:rPr lang="en-US" sz="2353" dirty="0" err="1" smtClean="0">
                <a:solidFill>
                  <a:srgbClr val="FFFFFF"/>
                </a:solidFill>
                <a:latin typeface="Segoe UI Light"/>
              </a:rPr>
              <a:t>necesidad</a:t>
            </a:r>
            <a:r>
              <a:rPr lang="en-US" sz="2353" dirty="0" smtClean="0">
                <a:solidFill>
                  <a:srgbClr val="FFFFFF"/>
                </a:solidFill>
                <a:latin typeface="Segoe UI Light"/>
              </a:rPr>
              <a:t> de</a:t>
            </a:r>
          </a:p>
          <a:p>
            <a:pPr algn="ctr" defTabSz="878526">
              <a:spcAft>
                <a:spcPts val="588"/>
              </a:spcAft>
            </a:pPr>
            <a:r>
              <a:rPr lang="en-US" sz="2353" dirty="0" err="1" smtClean="0">
                <a:solidFill>
                  <a:srgbClr val="FFFFFF"/>
                </a:solidFill>
                <a:latin typeface="Segoe UI Light"/>
              </a:rPr>
              <a:t>ningún</a:t>
            </a:r>
            <a:r>
              <a:rPr lang="en-US" sz="2353" dirty="0" smtClean="0">
                <a:solidFill>
                  <a:srgbClr val="FFFFFF"/>
                </a:solidFill>
                <a:latin typeface="Segoe UI Light"/>
              </a:rPr>
              <a:t> </a:t>
            </a:r>
            <a:r>
              <a:rPr lang="en-US" sz="2353" dirty="0" err="1" smtClean="0">
                <a:solidFill>
                  <a:srgbClr val="FFFFFF"/>
                </a:solidFill>
                <a:latin typeface="Segoe UI Light"/>
              </a:rPr>
              <a:t>cambio</a:t>
            </a:r>
            <a:endParaRPr lang="en-US" sz="2353" dirty="0">
              <a:solidFill>
                <a:srgbClr val="FFFFFF"/>
              </a:solidFill>
              <a:latin typeface="Segoe UI Light"/>
            </a:endParaRPr>
          </a:p>
        </p:txBody>
      </p:sp>
    </p:spTree>
    <p:extLst>
      <p:ext uri="{BB962C8B-B14F-4D97-AF65-F5344CB8AC3E}">
        <p14:creationId xmlns:p14="http://schemas.microsoft.com/office/powerpoint/2010/main" val="314879647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p:cNvSpPr txBox="1"/>
          <p:nvPr/>
        </p:nvSpPr>
        <p:spPr>
          <a:xfrm>
            <a:off x="5139502" y="1227263"/>
            <a:ext cx="6481423" cy="5022335"/>
          </a:xfrm>
          <a:prstGeom prst="rect">
            <a:avLst/>
          </a:prstGeom>
          <a:noFill/>
        </p:spPr>
        <p:txBody>
          <a:bodyPr wrap="square" rtlCol="0" anchor="t" anchorCtr="0">
            <a:noAutofit/>
          </a:bodyPr>
          <a:lstStyle/>
          <a:p>
            <a:pPr marL="62249" defTabSz="878526">
              <a:spcAft>
                <a:spcPts val="2353"/>
              </a:spcAft>
            </a:pPr>
            <a:r>
              <a:rPr lang="en-US" sz="3137" dirty="0" err="1" smtClean="0">
                <a:solidFill>
                  <a:srgbClr val="FFFFFF"/>
                </a:solidFill>
                <a:latin typeface="Segoe UI Light"/>
              </a:rPr>
              <a:t>Nuevas</a:t>
            </a:r>
            <a:r>
              <a:rPr lang="en-US" sz="3137" dirty="0" smtClean="0">
                <a:solidFill>
                  <a:srgbClr val="FFFFFF"/>
                </a:solidFill>
                <a:latin typeface="Segoe UI Light"/>
              </a:rPr>
              <a:t> </a:t>
            </a:r>
            <a:r>
              <a:rPr lang="en-US" sz="3137" dirty="0" err="1" smtClean="0">
                <a:solidFill>
                  <a:srgbClr val="FFFFFF"/>
                </a:solidFill>
                <a:latin typeface="Segoe UI Light"/>
              </a:rPr>
              <a:t>funcionalidades</a:t>
            </a:r>
            <a:r>
              <a:rPr lang="en-US" sz="3137" dirty="0" smtClean="0">
                <a:solidFill>
                  <a:srgbClr val="FFFFFF"/>
                </a:solidFill>
                <a:latin typeface="Segoe UI Light"/>
              </a:rPr>
              <a:t> para Mobile </a:t>
            </a:r>
            <a:r>
              <a:rPr lang="en-US" sz="3137" dirty="0">
                <a:solidFill>
                  <a:srgbClr val="FFFFFF"/>
                </a:solidFill>
                <a:latin typeface="Segoe UI Light"/>
              </a:rPr>
              <a:t>apps:</a:t>
            </a:r>
          </a:p>
          <a:p>
            <a:pPr marL="855551" lvl="1" indent="-336145" defTabSz="878526">
              <a:spcAft>
                <a:spcPts val="2353"/>
              </a:spcAft>
              <a:buFont typeface="Arial" panose="020B0604020202020204" pitchFamily="34" charset="0"/>
              <a:buChar char="•"/>
            </a:pPr>
            <a:r>
              <a:rPr lang="en-US" sz="2353" dirty="0" err="1">
                <a:solidFill>
                  <a:srgbClr val="FFFFFF"/>
                </a:solidFill>
                <a:latin typeface="Segoe UI Light"/>
              </a:rPr>
              <a:t>Webjobs</a:t>
            </a:r>
            <a:r>
              <a:rPr lang="en-US" sz="2353" dirty="0">
                <a:solidFill>
                  <a:srgbClr val="FFFFFF"/>
                </a:solidFill>
                <a:latin typeface="Segoe UI Light"/>
              </a:rPr>
              <a:t> </a:t>
            </a:r>
            <a:r>
              <a:rPr lang="en-US" sz="2353" dirty="0" smtClean="0">
                <a:solidFill>
                  <a:srgbClr val="FFFFFF"/>
                </a:solidFill>
                <a:latin typeface="Segoe UI Light"/>
              </a:rPr>
              <a:t>para </a:t>
            </a:r>
            <a:r>
              <a:rPr lang="en-US" sz="2353" dirty="0" err="1" smtClean="0">
                <a:solidFill>
                  <a:srgbClr val="FFFFFF"/>
                </a:solidFill>
                <a:latin typeface="Segoe UI Light"/>
              </a:rPr>
              <a:t>tareas</a:t>
            </a:r>
            <a:r>
              <a:rPr lang="en-US" sz="2353" dirty="0" smtClean="0">
                <a:solidFill>
                  <a:srgbClr val="FFFFFF"/>
                </a:solidFill>
                <a:latin typeface="Segoe UI Light"/>
              </a:rPr>
              <a:t> de </a:t>
            </a:r>
            <a:r>
              <a:rPr lang="en-US" sz="2353" dirty="0" err="1" smtClean="0">
                <a:solidFill>
                  <a:srgbClr val="FFFFFF"/>
                </a:solidFill>
                <a:latin typeface="Segoe UI Light"/>
              </a:rPr>
              <a:t>larga</a:t>
            </a:r>
            <a:r>
              <a:rPr lang="en-US" sz="2353" dirty="0" smtClean="0">
                <a:solidFill>
                  <a:srgbClr val="FFFFFF"/>
                </a:solidFill>
                <a:latin typeface="Segoe UI Light"/>
              </a:rPr>
              <a:t> </a:t>
            </a:r>
            <a:r>
              <a:rPr lang="en-US" sz="2353" dirty="0" err="1" smtClean="0">
                <a:solidFill>
                  <a:srgbClr val="FFFFFF"/>
                </a:solidFill>
                <a:latin typeface="Segoe UI Light"/>
              </a:rPr>
              <a:t>duración</a:t>
            </a:r>
            <a:endParaRPr lang="en-US" sz="2353" dirty="0">
              <a:solidFill>
                <a:srgbClr val="FFFFFF"/>
              </a:solidFill>
              <a:latin typeface="Segoe UI Light"/>
            </a:endParaRPr>
          </a:p>
          <a:p>
            <a:pPr marL="855551" lvl="1" indent="-336145" defTabSz="878526">
              <a:spcAft>
                <a:spcPts val="2353"/>
              </a:spcAft>
              <a:buFont typeface="Arial" panose="020B0604020202020204" pitchFamily="34" charset="0"/>
              <a:buChar char="•"/>
            </a:pPr>
            <a:r>
              <a:rPr lang="en-US" sz="2353" dirty="0">
                <a:solidFill>
                  <a:srgbClr val="FFFFFF"/>
                </a:solidFill>
                <a:latin typeface="Segoe UI Light"/>
              </a:rPr>
              <a:t>CI </a:t>
            </a:r>
            <a:r>
              <a:rPr lang="en-US" sz="2353" dirty="0" smtClean="0">
                <a:solidFill>
                  <a:srgbClr val="FFFFFF"/>
                </a:solidFill>
                <a:latin typeface="Segoe UI Light"/>
              </a:rPr>
              <a:t>con GitHub</a:t>
            </a:r>
            <a:r>
              <a:rPr lang="en-US" sz="2353" dirty="0">
                <a:solidFill>
                  <a:srgbClr val="FFFFFF"/>
                </a:solidFill>
                <a:latin typeface="Segoe UI Light"/>
              </a:rPr>
              <a:t>, </a:t>
            </a:r>
            <a:r>
              <a:rPr lang="en-US" sz="2353" dirty="0" err="1">
                <a:solidFill>
                  <a:srgbClr val="FFFFFF"/>
                </a:solidFill>
                <a:latin typeface="Segoe UI Light"/>
              </a:rPr>
              <a:t>BitBucket</a:t>
            </a:r>
            <a:r>
              <a:rPr lang="en-US" sz="2353" dirty="0">
                <a:solidFill>
                  <a:srgbClr val="FFFFFF"/>
                </a:solidFill>
                <a:latin typeface="Segoe UI Light"/>
              </a:rPr>
              <a:t>, VSO </a:t>
            </a:r>
          </a:p>
          <a:p>
            <a:pPr marL="855551" lvl="1" indent="-336145" defTabSz="878526">
              <a:spcAft>
                <a:spcPts val="2353"/>
              </a:spcAft>
              <a:buFont typeface="Arial" panose="020B0604020202020204" pitchFamily="34" charset="0"/>
              <a:buChar char="•"/>
            </a:pPr>
            <a:r>
              <a:rPr lang="en-US" sz="2353" dirty="0" err="1" smtClean="0">
                <a:solidFill>
                  <a:srgbClr val="FFFFFF"/>
                </a:solidFill>
                <a:latin typeface="Segoe UI Light"/>
              </a:rPr>
              <a:t>Balanceo</a:t>
            </a:r>
            <a:r>
              <a:rPr lang="en-US" sz="2353" dirty="0" smtClean="0">
                <a:solidFill>
                  <a:srgbClr val="FFFFFF"/>
                </a:solidFill>
                <a:latin typeface="Segoe UI Light"/>
              </a:rPr>
              <a:t> de </a:t>
            </a:r>
            <a:r>
              <a:rPr lang="en-US" sz="2353" dirty="0" err="1" smtClean="0">
                <a:solidFill>
                  <a:srgbClr val="FFFFFF"/>
                </a:solidFill>
                <a:latin typeface="Segoe UI Light"/>
              </a:rPr>
              <a:t>carga</a:t>
            </a:r>
            <a:r>
              <a:rPr lang="en-US" sz="2353" dirty="0" smtClean="0">
                <a:solidFill>
                  <a:srgbClr val="FFFFFF"/>
                </a:solidFill>
                <a:latin typeface="Segoe UI Light"/>
              </a:rPr>
              <a:t>, </a:t>
            </a:r>
            <a:r>
              <a:rPr lang="en-US" sz="2353" dirty="0" err="1">
                <a:solidFill>
                  <a:srgbClr val="FFFFFF"/>
                </a:solidFill>
                <a:latin typeface="Segoe UI Light"/>
              </a:rPr>
              <a:t>Autoscale</a:t>
            </a:r>
            <a:r>
              <a:rPr lang="en-US" sz="2353" dirty="0">
                <a:solidFill>
                  <a:srgbClr val="FFFFFF"/>
                </a:solidFill>
                <a:latin typeface="Segoe UI Light"/>
              </a:rPr>
              <a:t>, Geo DR</a:t>
            </a:r>
          </a:p>
          <a:p>
            <a:pPr marL="855551" lvl="1" indent="-336145" defTabSz="878526">
              <a:spcAft>
                <a:spcPts val="2353"/>
              </a:spcAft>
              <a:buFont typeface="Arial" panose="020B0604020202020204" pitchFamily="34" charset="0"/>
              <a:buChar char="•"/>
            </a:pPr>
            <a:r>
              <a:rPr lang="en-US" sz="2353" dirty="0">
                <a:solidFill>
                  <a:srgbClr val="FFFFFF"/>
                </a:solidFill>
                <a:latin typeface="Segoe UI Light"/>
              </a:rPr>
              <a:t>Virtual networking and hybrid connections</a:t>
            </a:r>
          </a:p>
          <a:p>
            <a:pPr marL="855551" lvl="1" indent="-336145" defTabSz="878526">
              <a:spcAft>
                <a:spcPts val="2353"/>
              </a:spcAft>
              <a:buFont typeface="Arial" panose="020B0604020202020204" pitchFamily="34" charset="0"/>
              <a:buChar char="•"/>
            </a:pPr>
            <a:r>
              <a:rPr lang="en-US" sz="2353" dirty="0" smtClean="0">
                <a:solidFill>
                  <a:srgbClr val="FFFFFF"/>
                </a:solidFill>
                <a:latin typeface="Segoe UI Light"/>
              </a:rPr>
              <a:t>Slots para </a:t>
            </a:r>
            <a:r>
              <a:rPr lang="en-US" sz="2353" dirty="0" err="1" smtClean="0">
                <a:solidFill>
                  <a:srgbClr val="FFFFFF"/>
                </a:solidFill>
                <a:latin typeface="Segoe UI Light"/>
              </a:rPr>
              <a:t>despliegues</a:t>
            </a:r>
            <a:r>
              <a:rPr lang="en-US" sz="2353" dirty="0" smtClean="0">
                <a:solidFill>
                  <a:srgbClr val="FFFFFF"/>
                </a:solidFill>
                <a:latin typeface="Segoe UI Light"/>
              </a:rPr>
              <a:t> a staging</a:t>
            </a:r>
            <a:endParaRPr lang="en-US" sz="2353" dirty="0">
              <a:solidFill>
                <a:srgbClr val="FFFFFF"/>
              </a:solidFill>
              <a:latin typeface="Segoe UI Light"/>
            </a:endParaRPr>
          </a:p>
        </p:txBody>
      </p:sp>
      <p:sp>
        <p:nvSpPr>
          <p:cNvPr id="49" name="Rectangle 48"/>
          <p:cNvSpPr/>
          <p:nvPr/>
        </p:nvSpPr>
        <p:spPr>
          <a:xfrm>
            <a:off x="758777" y="3703490"/>
            <a:ext cx="3970960" cy="816506"/>
          </a:xfrm>
          <a:prstGeom prst="rect">
            <a:avLst/>
          </a:prstGeom>
        </p:spPr>
        <p:txBody>
          <a:bodyPr wrap="none">
            <a:spAutoFit/>
          </a:bodyPr>
          <a:lstStyle/>
          <a:p>
            <a:pPr algn="ctr" defTabSz="878526"/>
            <a:r>
              <a:rPr lang="en-US" sz="2353" dirty="0">
                <a:solidFill>
                  <a:srgbClr val="FFFFFF"/>
                </a:solidFill>
                <a:latin typeface="Segoe UI Light"/>
              </a:rPr>
              <a:t>Mobile services </a:t>
            </a:r>
            <a:r>
              <a:rPr lang="en-US" sz="2353" dirty="0" err="1" smtClean="0">
                <a:solidFill>
                  <a:srgbClr val="FFFFFF"/>
                </a:solidFill>
                <a:latin typeface="Segoe UI Light"/>
              </a:rPr>
              <a:t>más</a:t>
            </a:r>
            <a:r>
              <a:rPr lang="en-US" sz="2353" dirty="0" smtClean="0">
                <a:solidFill>
                  <a:srgbClr val="FFFFFF"/>
                </a:solidFill>
                <a:latin typeface="Segoe UI Light"/>
              </a:rPr>
              <a:t> un</a:t>
            </a:r>
          </a:p>
          <a:p>
            <a:pPr algn="ctr" defTabSz="878526"/>
            <a:r>
              <a:rPr lang="en-US" sz="2353" dirty="0" err="1" smtClean="0">
                <a:solidFill>
                  <a:srgbClr val="FFFFFF"/>
                </a:solidFill>
                <a:latin typeface="Segoe UI Light"/>
              </a:rPr>
              <a:t>montón</a:t>
            </a:r>
            <a:r>
              <a:rPr lang="en-US" sz="2353" dirty="0" smtClean="0">
                <a:solidFill>
                  <a:srgbClr val="FFFFFF"/>
                </a:solidFill>
                <a:latin typeface="Segoe UI Light"/>
              </a:rPr>
              <a:t> </a:t>
            </a:r>
            <a:r>
              <a:rPr lang="en-US" sz="2353" dirty="0" err="1" smtClean="0">
                <a:solidFill>
                  <a:srgbClr val="FFFFFF"/>
                </a:solidFill>
                <a:latin typeface="Segoe UI Light"/>
              </a:rPr>
              <a:t>más</a:t>
            </a:r>
            <a:r>
              <a:rPr lang="en-US" sz="2353" dirty="0" smtClean="0">
                <a:solidFill>
                  <a:srgbClr val="FFFFFF"/>
                </a:solidFill>
                <a:latin typeface="Segoe UI Light"/>
              </a:rPr>
              <a:t> de </a:t>
            </a:r>
            <a:r>
              <a:rPr lang="en-US" sz="2353" dirty="0" err="1" smtClean="0">
                <a:solidFill>
                  <a:srgbClr val="FFFFFF"/>
                </a:solidFill>
                <a:latin typeface="Segoe UI Light"/>
              </a:rPr>
              <a:t>funcionalidad</a:t>
            </a:r>
            <a:endParaRPr lang="en-US" sz="2353" dirty="0">
              <a:solidFill>
                <a:srgbClr val="FFFFFF"/>
              </a:solidFill>
              <a:latin typeface="Segoe UI Light"/>
            </a:endParaRPr>
          </a:p>
        </p:txBody>
      </p:sp>
      <p:grpSp>
        <p:nvGrpSpPr>
          <p:cNvPr id="7" name="Group 6"/>
          <p:cNvGrpSpPr/>
          <p:nvPr/>
        </p:nvGrpSpPr>
        <p:grpSpPr>
          <a:xfrm>
            <a:off x="1386956" y="2203879"/>
            <a:ext cx="2583710" cy="1375200"/>
            <a:chOff x="8857428" y="774015"/>
            <a:chExt cx="2635519" cy="1402775"/>
          </a:xfrm>
        </p:grpSpPr>
        <p:sp>
          <p:nvSpPr>
            <p:cNvPr id="10" name="TextBox 9"/>
            <p:cNvSpPr txBox="1"/>
            <p:nvPr/>
          </p:nvSpPr>
          <p:spPr>
            <a:xfrm>
              <a:off x="8857428" y="1701980"/>
              <a:ext cx="2635519" cy="474810"/>
            </a:xfrm>
            <a:prstGeom prst="flowChartOffpageConnector">
              <a:avLst/>
            </a:prstGeom>
            <a:noFill/>
          </p:spPr>
          <p:txBody>
            <a:bodyPr wrap="square" rtlCol="0">
              <a:spAutoFit/>
            </a:bodyPr>
            <a:lstStyle/>
            <a:p>
              <a:pPr algn="ctr" defTabSz="896386">
                <a:defRPr/>
              </a:pPr>
              <a:r>
                <a:rPr lang="en-US" sz="1836" b="1" kern="0" cap="all" dirty="0">
                  <a:solidFill>
                    <a:srgbClr val="FFFFFF"/>
                  </a:solidFill>
                </a:rPr>
                <a:t>Mobile Apps</a:t>
              </a:r>
            </a:p>
          </p:txBody>
        </p:sp>
        <p:pic>
          <p:nvPicPr>
            <p:cNvPr id="9" name="Picture 8"/>
            <p:cNvPicPr>
              <a:picLocks noChangeAspect="1"/>
            </p:cNvPicPr>
            <p:nvPr/>
          </p:nvPicPr>
          <p:blipFill>
            <a:blip r:embed="rId3"/>
            <a:stretch>
              <a:fillRect/>
            </a:stretch>
          </p:blipFill>
          <p:spPr>
            <a:xfrm>
              <a:off x="9897141" y="774015"/>
              <a:ext cx="556316" cy="798813"/>
            </a:xfrm>
            <a:prstGeom prst="rect">
              <a:avLst/>
            </a:prstGeom>
          </p:spPr>
        </p:pic>
      </p:grpSp>
    </p:spTree>
    <p:extLst>
      <p:ext uri="{BB962C8B-B14F-4D97-AF65-F5344CB8AC3E}">
        <p14:creationId xmlns:p14="http://schemas.microsoft.com/office/powerpoint/2010/main" val="337814033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p:cNvSpPr txBox="1"/>
          <p:nvPr/>
        </p:nvSpPr>
        <p:spPr>
          <a:xfrm>
            <a:off x="4786365" y="1257753"/>
            <a:ext cx="6899756" cy="5022335"/>
          </a:xfrm>
          <a:prstGeom prst="rect">
            <a:avLst/>
          </a:prstGeom>
          <a:noFill/>
        </p:spPr>
        <p:txBody>
          <a:bodyPr wrap="square" rtlCol="0" anchor="t" anchorCtr="0">
            <a:noAutofit/>
          </a:bodyPr>
          <a:lstStyle/>
          <a:p>
            <a:pPr marL="62249" defTabSz="878526">
              <a:spcAft>
                <a:spcPts val="2353"/>
              </a:spcAft>
            </a:pPr>
            <a:r>
              <a:rPr lang="en-US" sz="3137" dirty="0">
                <a:solidFill>
                  <a:srgbClr val="FFFFFF"/>
                </a:solidFill>
                <a:latin typeface="Segoe UI Light"/>
              </a:rPr>
              <a:t>New Logic Apps for easy automation</a:t>
            </a:r>
          </a:p>
          <a:p>
            <a:pPr marL="855551" lvl="1" indent="-336145" defTabSz="878526">
              <a:spcAft>
                <a:spcPts val="2353"/>
              </a:spcAft>
              <a:buFont typeface="Arial" panose="020B0604020202020204" pitchFamily="34" charset="0"/>
              <a:buChar char="•"/>
            </a:pPr>
            <a:r>
              <a:rPr lang="en-US" sz="2353" dirty="0">
                <a:solidFill>
                  <a:srgbClr val="FFFFFF"/>
                </a:solidFill>
                <a:latin typeface="Segoe UI Light"/>
              </a:rPr>
              <a:t>No code designer for rapid creation</a:t>
            </a:r>
          </a:p>
          <a:p>
            <a:pPr marL="855551" lvl="1" indent="-336145" defTabSz="878526">
              <a:spcAft>
                <a:spcPts val="2353"/>
              </a:spcAft>
              <a:buFont typeface="Arial" panose="020B0604020202020204" pitchFamily="34" charset="0"/>
              <a:buChar char="•"/>
            </a:pPr>
            <a:r>
              <a:rPr lang="en-US" sz="2353" dirty="0">
                <a:solidFill>
                  <a:srgbClr val="FFFFFF"/>
                </a:solidFill>
                <a:latin typeface="Segoe UI Light"/>
              </a:rPr>
              <a:t>Dozens of pre-built templates to get started</a:t>
            </a:r>
          </a:p>
          <a:p>
            <a:pPr marL="855551" lvl="1" indent="-336145" defTabSz="878526">
              <a:spcAft>
                <a:spcPts val="2353"/>
              </a:spcAft>
              <a:buFont typeface="Arial" panose="020B0604020202020204" pitchFamily="34" charset="0"/>
              <a:buChar char="•"/>
            </a:pPr>
            <a:r>
              <a:rPr lang="en-US" sz="2353" dirty="0">
                <a:solidFill>
                  <a:srgbClr val="FFFFFF"/>
                </a:solidFill>
                <a:latin typeface="Segoe UI Light"/>
              </a:rPr>
              <a:t>Out of box support for popular SaaS and on-premises apps</a:t>
            </a:r>
          </a:p>
          <a:p>
            <a:pPr marL="855551" lvl="1" indent="-336145" defTabSz="878526">
              <a:spcAft>
                <a:spcPts val="2353"/>
              </a:spcAft>
              <a:buFont typeface="Arial" panose="020B0604020202020204" pitchFamily="34" charset="0"/>
              <a:buChar char="•"/>
            </a:pPr>
            <a:r>
              <a:rPr lang="en-US" sz="2353" dirty="0">
                <a:solidFill>
                  <a:srgbClr val="FFFFFF"/>
                </a:solidFill>
                <a:latin typeface="Segoe UI Light"/>
              </a:rPr>
              <a:t>Use with custom API apps of your own</a:t>
            </a:r>
          </a:p>
          <a:p>
            <a:pPr marL="855551" lvl="1" indent="-336145" defTabSz="878526">
              <a:spcAft>
                <a:spcPts val="2353"/>
              </a:spcAft>
              <a:buFont typeface="Arial" panose="020B0604020202020204" pitchFamily="34" charset="0"/>
              <a:buChar char="•"/>
            </a:pPr>
            <a:r>
              <a:rPr lang="en-US" sz="2353" dirty="0" err="1">
                <a:solidFill>
                  <a:srgbClr val="FFFFFF"/>
                </a:solidFill>
                <a:latin typeface="Segoe UI Light"/>
              </a:rPr>
              <a:t>Biztalk</a:t>
            </a:r>
            <a:r>
              <a:rPr lang="en-US" sz="2353" dirty="0">
                <a:solidFill>
                  <a:srgbClr val="FFFFFF"/>
                </a:solidFill>
                <a:latin typeface="Segoe UI Light"/>
              </a:rPr>
              <a:t> APIs for expert integration scenarios</a:t>
            </a:r>
          </a:p>
        </p:txBody>
      </p:sp>
      <p:sp>
        <p:nvSpPr>
          <p:cNvPr id="49" name="Rectangle 48"/>
          <p:cNvSpPr/>
          <p:nvPr/>
        </p:nvSpPr>
        <p:spPr>
          <a:xfrm>
            <a:off x="926295" y="3703489"/>
            <a:ext cx="3635932" cy="816506"/>
          </a:xfrm>
          <a:prstGeom prst="rect">
            <a:avLst/>
          </a:prstGeom>
        </p:spPr>
        <p:txBody>
          <a:bodyPr wrap="none">
            <a:spAutoFit/>
          </a:bodyPr>
          <a:lstStyle/>
          <a:p>
            <a:pPr algn="ctr" defTabSz="878526"/>
            <a:r>
              <a:rPr lang="en-US" sz="2353" dirty="0" err="1">
                <a:solidFill>
                  <a:srgbClr val="FFFFFF"/>
                </a:solidFill>
                <a:latin typeface="Segoe UI Light"/>
              </a:rPr>
              <a:t>Automatizar</a:t>
            </a:r>
            <a:r>
              <a:rPr lang="en-US" sz="2353" dirty="0">
                <a:solidFill>
                  <a:srgbClr val="FFFFFF"/>
                </a:solidFill>
                <a:latin typeface="Segoe UI Light"/>
              </a:rPr>
              <a:t> </a:t>
            </a:r>
            <a:r>
              <a:rPr lang="en-US" sz="2353" dirty="0" err="1">
                <a:solidFill>
                  <a:srgbClr val="FFFFFF"/>
                </a:solidFill>
                <a:latin typeface="Segoe UI Light"/>
              </a:rPr>
              <a:t>sistemas</a:t>
            </a:r>
            <a:r>
              <a:rPr lang="en-US" sz="2353" dirty="0">
                <a:solidFill>
                  <a:srgbClr val="FFFFFF"/>
                </a:solidFill>
                <a:latin typeface="Segoe UI Light"/>
              </a:rPr>
              <a:t> SaaS </a:t>
            </a:r>
            <a:endParaRPr lang="en-US" sz="2353" dirty="0" smtClean="0">
              <a:solidFill>
                <a:srgbClr val="FFFFFF"/>
              </a:solidFill>
              <a:latin typeface="Segoe UI Light"/>
            </a:endParaRPr>
          </a:p>
          <a:p>
            <a:pPr algn="ctr" defTabSz="878526"/>
            <a:r>
              <a:rPr lang="en-US" sz="2353" dirty="0" smtClean="0">
                <a:solidFill>
                  <a:srgbClr val="FFFFFF"/>
                </a:solidFill>
                <a:latin typeface="Segoe UI Light"/>
              </a:rPr>
              <a:t>y on-premises</a:t>
            </a:r>
            <a:endParaRPr lang="en-US" sz="2353" dirty="0">
              <a:solidFill>
                <a:srgbClr val="FFFFFF"/>
              </a:solidFill>
              <a:latin typeface="Segoe UI Light"/>
            </a:endParaRPr>
          </a:p>
        </p:txBody>
      </p:sp>
      <p:grpSp>
        <p:nvGrpSpPr>
          <p:cNvPr id="8" name="Group 7"/>
          <p:cNvGrpSpPr/>
          <p:nvPr/>
        </p:nvGrpSpPr>
        <p:grpSpPr>
          <a:xfrm>
            <a:off x="1452400" y="2285373"/>
            <a:ext cx="2583710" cy="1289751"/>
            <a:chOff x="8878944" y="3895961"/>
            <a:chExt cx="2635519" cy="1315613"/>
          </a:xfrm>
        </p:grpSpPr>
        <p:sp>
          <p:nvSpPr>
            <p:cNvPr id="13" name="TextBox 12"/>
            <p:cNvSpPr txBox="1"/>
            <p:nvPr/>
          </p:nvSpPr>
          <p:spPr>
            <a:xfrm>
              <a:off x="8878944" y="4823445"/>
              <a:ext cx="2635519" cy="388129"/>
            </a:xfrm>
            <a:prstGeom prst="rect">
              <a:avLst/>
            </a:prstGeom>
            <a:noFill/>
          </p:spPr>
          <p:txBody>
            <a:bodyPr wrap="square" rtlCol="0">
              <a:spAutoFit/>
            </a:bodyPr>
            <a:lstStyle/>
            <a:p>
              <a:pPr algn="ctr" defTabSz="896386">
                <a:defRPr/>
              </a:pPr>
              <a:r>
                <a:rPr lang="en-US" sz="1836" b="1" kern="0" cap="all" dirty="0">
                  <a:solidFill>
                    <a:srgbClr val="FFFFFF"/>
                  </a:solidFill>
                </a:rPr>
                <a:t>LOGIC Apps</a:t>
              </a:r>
            </a:p>
          </p:txBody>
        </p:sp>
        <p:pic>
          <p:nvPicPr>
            <p:cNvPr id="12" name="Picture 11"/>
            <p:cNvPicPr>
              <a:picLocks noChangeAspect="1"/>
            </p:cNvPicPr>
            <p:nvPr/>
          </p:nvPicPr>
          <p:blipFill>
            <a:blip r:embed="rId3"/>
            <a:stretch>
              <a:fillRect/>
            </a:stretch>
          </p:blipFill>
          <p:spPr>
            <a:xfrm>
              <a:off x="9803408" y="3895961"/>
              <a:ext cx="727877" cy="727065"/>
            </a:xfrm>
            <a:prstGeom prst="rect">
              <a:avLst/>
            </a:prstGeom>
          </p:spPr>
        </p:pic>
      </p:grpSp>
    </p:spTree>
    <p:extLst>
      <p:ext uri="{BB962C8B-B14F-4D97-AF65-F5344CB8AC3E}">
        <p14:creationId xmlns:p14="http://schemas.microsoft.com/office/powerpoint/2010/main" val="303126953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p:cNvSpPr txBox="1"/>
          <p:nvPr/>
        </p:nvSpPr>
        <p:spPr>
          <a:xfrm>
            <a:off x="4900457" y="1235004"/>
            <a:ext cx="6671574" cy="5022335"/>
          </a:xfrm>
          <a:prstGeom prst="rect">
            <a:avLst/>
          </a:prstGeom>
          <a:noFill/>
        </p:spPr>
        <p:txBody>
          <a:bodyPr wrap="square" rtlCol="0" anchor="t" anchorCtr="0">
            <a:noAutofit/>
          </a:bodyPr>
          <a:lstStyle/>
          <a:p>
            <a:pPr marL="62249" defTabSz="878526">
              <a:spcAft>
                <a:spcPts val="2353"/>
              </a:spcAft>
            </a:pPr>
            <a:r>
              <a:rPr lang="en-US" sz="2800" dirty="0" err="1" smtClean="0">
                <a:solidFill>
                  <a:srgbClr val="FFFFFF"/>
                </a:solidFill>
                <a:latin typeface="Segoe UI Light"/>
              </a:rPr>
              <a:t>Uso</a:t>
            </a:r>
            <a:r>
              <a:rPr lang="en-US" sz="2800" dirty="0" smtClean="0">
                <a:solidFill>
                  <a:srgbClr val="FFFFFF"/>
                </a:solidFill>
                <a:latin typeface="Segoe UI Light"/>
              </a:rPr>
              <a:t> </a:t>
            </a:r>
            <a:r>
              <a:rPr lang="en-US" sz="2800" dirty="0" err="1" smtClean="0">
                <a:solidFill>
                  <a:srgbClr val="FFFFFF"/>
                </a:solidFill>
                <a:latin typeface="Segoe UI Light"/>
              </a:rPr>
              <a:t>fácil</a:t>
            </a:r>
            <a:r>
              <a:rPr lang="en-US" sz="2800" dirty="0" smtClean="0">
                <a:solidFill>
                  <a:srgbClr val="FFFFFF"/>
                </a:solidFill>
                <a:latin typeface="Segoe UI Light"/>
              </a:rPr>
              <a:t> de APIS </a:t>
            </a:r>
            <a:r>
              <a:rPr lang="en-US" sz="2800" dirty="0" err="1" smtClean="0">
                <a:solidFill>
                  <a:srgbClr val="FFFFFF"/>
                </a:solidFill>
                <a:latin typeface="Segoe UI Light"/>
              </a:rPr>
              <a:t>personalizadas</a:t>
            </a:r>
            <a:r>
              <a:rPr lang="en-US" sz="2800" dirty="0" smtClean="0">
                <a:solidFill>
                  <a:srgbClr val="FFFFFF"/>
                </a:solidFill>
                <a:latin typeface="Segoe UI Light"/>
              </a:rPr>
              <a:t> o </a:t>
            </a:r>
            <a:r>
              <a:rPr lang="en-US" sz="2800" dirty="0" err="1" smtClean="0">
                <a:solidFill>
                  <a:srgbClr val="FFFFFF"/>
                </a:solidFill>
                <a:latin typeface="Segoe UI Light"/>
              </a:rPr>
              <a:t>en</a:t>
            </a:r>
            <a:r>
              <a:rPr lang="en-US" sz="2800" dirty="0" smtClean="0">
                <a:solidFill>
                  <a:srgbClr val="FFFFFF"/>
                </a:solidFill>
                <a:latin typeface="Segoe UI Light"/>
              </a:rPr>
              <a:t> la </a:t>
            </a:r>
            <a:r>
              <a:rPr lang="en-US" sz="2800" dirty="0" err="1" smtClean="0">
                <a:solidFill>
                  <a:srgbClr val="FFFFFF"/>
                </a:solidFill>
                <a:latin typeface="Segoe UI Light"/>
              </a:rPr>
              <a:t>nube</a:t>
            </a:r>
            <a:r>
              <a:rPr lang="en-US" sz="2800" dirty="0" smtClean="0">
                <a:solidFill>
                  <a:srgbClr val="FFFFFF"/>
                </a:solidFill>
                <a:latin typeface="Segoe UI Light"/>
              </a:rPr>
              <a:t>:</a:t>
            </a:r>
            <a:endParaRPr lang="en-US" sz="2800" dirty="0">
              <a:solidFill>
                <a:srgbClr val="FFFFFF"/>
              </a:solidFill>
              <a:latin typeface="Segoe UI Light"/>
            </a:endParaRPr>
          </a:p>
          <a:p>
            <a:pPr marL="855551" lvl="1" indent="-336145" defTabSz="878526">
              <a:spcAft>
                <a:spcPts val="2353"/>
              </a:spcAft>
              <a:buFont typeface="Arial" panose="020B0604020202020204" pitchFamily="34" charset="0"/>
              <a:buChar char="•"/>
            </a:pPr>
            <a:r>
              <a:rPr lang="en-US" sz="2000" dirty="0" err="1" smtClean="0">
                <a:solidFill>
                  <a:srgbClr val="FFFFFF"/>
                </a:solidFill>
                <a:latin typeface="Segoe UI Light"/>
              </a:rPr>
              <a:t>Docenas</a:t>
            </a:r>
            <a:r>
              <a:rPr lang="en-US" sz="2000" dirty="0" smtClean="0">
                <a:solidFill>
                  <a:srgbClr val="FFFFFF"/>
                </a:solidFill>
                <a:latin typeface="Segoe UI Light"/>
              </a:rPr>
              <a:t> de APIS </a:t>
            </a:r>
            <a:r>
              <a:rPr lang="en-US" sz="2000" dirty="0" err="1" smtClean="0">
                <a:solidFill>
                  <a:srgbClr val="FFFFFF"/>
                </a:solidFill>
                <a:latin typeface="Segoe UI Light"/>
              </a:rPr>
              <a:t>ya</a:t>
            </a:r>
            <a:r>
              <a:rPr lang="en-US" sz="2000" dirty="0" smtClean="0">
                <a:solidFill>
                  <a:srgbClr val="FFFFFF"/>
                </a:solidFill>
                <a:latin typeface="Segoe UI Light"/>
              </a:rPr>
              <a:t> </a:t>
            </a:r>
            <a:r>
              <a:rPr lang="en-US" sz="2000" dirty="0" err="1" smtClean="0">
                <a:solidFill>
                  <a:srgbClr val="FFFFFF"/>
                </a:solidFill>
                <a:latin typeface="Segoe UI Light"/>
              </a:rPr>
              <a:t>creadas</a:t>
            </a:r>
            <a:r>
              <a:rPr lang="en-US" sz="2000" dirty="0" smtClean="0">
                <a:solidFill>
                  <a:srgbClr val="FFFFFF"/>
                </a:solidFill>
                <a:latin typeface="Segoe UI Light"/>
              </a:rPr>
              <a:t> para SaaS </a:t>
            </a:r>
            <a:r>
              <a:rPr lang="en-US" sz="2000" dirty="0" err="1" smtClean="0">
                <a:solidFill>
                  <a:srgbClr val="FFFFFF"/>
                </a:solidFill>
                <a:latin typeface="Segoe UI Light"/>
              </a:rPr>
              <a:t>populares</a:t>
            </a:r>
            <a:endParaRPr lang="en-US" sz="2000" dirty="0">
              <a:solidFill>
                <a:srgbClr val="FFFFFF"/>
              </a:solidFill>
              <a:latin typeface="Segoe UI Light"/>
            </a:endParaRPr>
          </a:p>
          <a:p>
            <a:pPr marL="855551" lvl="1" indent="-336145" defTabSz="878526">
              <a:spcAft>
                <a:spcPts val="2353"/>
              </a:spcAft>
              <a:buFont typeface="Arial" panose="020B0604020202020204" pitchFamily="34" charset="0"/>
              <a:buChar char="•"/>
            </a:pPr>
            <a:r>
              <a:rPr lang="en-US" sz="2000" dirty="0" smtClean="0">
                <a:solidFill>
                  <a:srgbClr val="FFFFFF"/>
                </a:solidFill>
                <a:latin typeface="Segoe UI Light"/>
              </a:rPr>
              <a:t>Un </a:t>
            </a:r>
            <a:r>
              <a:rPr lang="en-US" sz="2000" dirty="0" err="1" smtClean="0">
                <a:solidFill>
                  <a:srgbClr val="FFFFFF"/>
                </a:solidFill>
                <a:latin typeface="Segoe UI Light"/>
              </a:rPr>
              <a:t>ecosistema</a:t>
            </a:r>
            <a:r>
              <a:rPr lang="en-US" sz="2000" dirty="0" smtClean="0">
                <a:solidFill>
                  <a:srgbClr val="FFFFFF"/>
                </a:solidFill>
                <a:latin typeface="Segoe UI Light"/>
              </a:rPr>
              <a:t> de APIs para </a:t>
            </a:r>
            <a:r>
              <a:rPr lang="en-US" sz="2000" dirty="0" err="1" smtClean="0">
                <a:solidFill>
                  <a:srgbClr val="FFFFFF"/>
                </a:solidFill>
                <a:latin typeface="Segoe UI Light"/>
              </a:rPr>
              <a:t>cualquier</a:t>
            </a:r>
            <a:r>
              <a:rPr lang="en-US" sz="2000" dirty="0" smtClean="0">
                <a:solidFill>
                  <a:srgbClr val="FFFFFF"/>
                </a:solidFill>
                <a:latin typeface="Segoe UI Light"/>
              </a:rPr>
              <a:t> </a:t>
            </a:r>
            <a:r>
              <a:rPr lang="en-US" sz="2000" dirty="0" err="1" smtClean="0">
                <a:solidFill>
                  <a:srgbClr val="FFFFFF"/>
                </a:solidFill>
                <a:latin typeface="Segoe UI Light"/>
              </a:rPr>
              <a:t>necesidad</a:t>
            </a:r>
            <a:endParaRPr lang="en-US" sz="2000" dirty="0">
              <a:solidFill>
                <a:srgbClr val="FFFFFF"/>
              </a:solidFill>
              <a:latin typeface="Segoe UI Light"/>
            </a:endParaRPr>
          </a:p>
          <a:p>
            <a:pPr marL="855551" lvl="1" indent="-336145" defTabSz="878526">
              <a:spcAft>
                <a:spcPts val="2353"/>
              </a:spcAft>
              <a:buFont typeface="Arial" panose="020B0604020202020204" pitchFamily="34" charset="0"/>
              <a:buChar char="•"/>
            </a:pPr>
            <a:r>
              <a:rPr lang="en-US" sz="2000" dirty="0" err="1" smtClean="0">
                <a:solidFill>
                  <a:srgbClr val="FFFFFF"/>
                </a:solidFill>
                <a:latin typeface="Segoe UI Light"/>
              </a:rPr>
              <a:t>Crear</a:t>
            </a:r>
            <a:r>
              <a:rPr lang="en-US" sz="2000" dirty="0" smtClean="0">
                <a:solidFill>
                  <a:srgbClr val="FFFFFF"/>
                </a:solidFill>
                <a:latin typeface="Segoe UI Light"/>
              </a:rPr>
              <a:t> y </a:t>
            </a:r>
            <a:r>
              <a:rPr lang="en-US" sz="2000" dirty="0" err="1" smtClean="0">
                <a:solidFill>
                  <a:srgbClr val="FFFFFF"/>
                </a:solidFill>
                <a:latin typeface="Segoe UI Light"/>
              </a:rPr>
              <a:t>publicar</a:t>
            </a:r>
            <a:r>
              <a:rPr lang="en-US" sz="2000" dirty="0" smtClean="0">
                <a:solidFill>
                  <a:srgbClr val="FFFFFF"/>
                </a:solidFill>
                <a:latin typeface="Segoe UI Light"/>
              </a:rPr>
              <a:t> APIs </a:t>
            </a:r>
            <a:r>
              <a:rPr lang="en-US" sz="2000" dirty="0" err="1" smtClean="0">
                <a:solidFill>
                  <a:srgbClr val="FFFFFF"/>
                </a:solidFill>
                <a:latin typeface="Segoe UI Light"/>
              </a:rPr>
              <a:t>resusables</a:t>
            </a:r>
            <a:endParaRPr lang="en-US" sz="2000" dirty="0">
              <a:solidFill>
                <a:srgbClr val="FFFFFF"/>
              </a:solidFill>
              <a:latin typeface="Segoe UI Light"/>
            </a:endParaRPr>
          </a:p>
          <a:p>
            <a:pPr marL="855551" lvl="1" indent="-336145" defTabSz="878526">
              <a:spcAft>
                <a:spcPts val="2353"/>
              </a:spcAft>
              <a:buFont typeface="Arial" panose="020B0604020202020204" pitchFamily="34" charset="0"/>
              <a:buChar char="•"/>
            </a:pPr>
            <a:r>
              <a:rPr lang="en-US" sz="2000" dirty="0" err="1" smtClean="0">
                <a:solidFill>
                  <a:srgbClr val="FFFFFF"/>
                </a:solidFill>
                <a:latin typeface="Segoe UI Light"/>
              </a:rPr>
              <a:t>Publicación</a:t>
            </a:r>
            <a:r>
              <a:rPr lang="en-US" sz="2000" dirty="0" smtClean="0">
                <a:solidFill>
                  <a:srgbClr val="FFFFFF"/>
                </a:solidFill>
                <a:latin typeface="Segoe UI Light"/>
              </a:rPr>
              <a:t> </a:t>
            </a:r>
            <a:r>
              <a:rPr lang="en-US" sz="2000" dirty="0" err="1" smtClean="0">
                <a:solidFill>
                  <a:srgbClr val="FFFFFF"/>
                </a:solidFill>
                <a:latin typeface="Segoe UI Light"/>
              </a:rPr>
              <a:t>desde</a:t>
            </a:r>
            <a:r>
              <a:rPr lang="en-US" sz="2000" dirty="0" smtClean="0">
                <a:solidFill>
                  <a:srgbClr val="FFFFFF"/>
                </a:solidFill>
                <a:latin typeface="Segoe UI Light"/>
              </a:rPr>
              <a:t> Visual </a:t>
            </a:r>
            <a:r>
              <a:rPr lang="en-US" sz="2000" dirty="0">
                <a:solidFill>
                  <a:srgbClr val="FFFFFF"/>
                </a:solidFill>
                <a:latin typeface="Segoe UI Light"/>
              </a:rPr>
              <a:t>Studio </a:t>
            </a:r>
            <a:r>
              <a:rPr lang="en-US" sz="2000" dirty="0" smtClean="0">
                <a:solidFill>
                  <a:srgbClr val="FFFFFF"/>
                </a:solidFill>
                <a:latin typeface="Segoe UI Light"/>
              </a:rPr>
              <a:t>con un click y </a:t>
            </a:r>
            <a:r>
              <a:rPr lang="en-US" sz="2000" dirty="0" err="1" smtClean="0">
                <a:solidFill>
                  <a:srgbClr val="FFFFFF"/>
                </a:solidFill>
                <a:latin typeface="Segoe UI Light"/>
              </a:rPr>
              <a:t>depuración</a:t>
            </a:r>
            <a:r>
              <a:rPr lang="en-US" sz="2000" dirty="0" smtClean="0">
                <a:solidFill>
                  <a:srgbClr val="FFFFFF"/>
                </a:solidFill>
                <a:latin typeface="Segoe UI Light"/>
              </a:rPr>
              <a:t> </a:t>
            </a:r>
            <a:r>
              <a:rPr lang="en-US" sz="2000" dirty="0" err="1" smtClean="0">
                <a:solidFill>
                  <a:srgbClr val="FFFFFF"/>
                </a:solidFill>
                <a:latin typeface="Segoe UI Light"/>
              </a:rPr>
              <a:t>remota</a:t>
            </a:r>
            <a:endParaRPr lang="en-US" sz="2000" dirty="0">
              <a:solidFill>
                <a:srgbClr val="FFFFFF"/>
              </a:solidFill>
              <a:latin typeface="Segoe UI Light"/>
            </a:endParaRPr>
          </a:p>
          <a:p>
            <a:pPr marL="855551" lvl="1" indent="-336145" defTabSz="878526">
              <a:spcAft>
                <a:spcPts val="2353"/>
              </a:spcAft>
              <a:buFont typeface="Arial" panose="020B0604020202020204" pitchFamily="34" charset="0"/>
              <a:buChar char="•"/>
            </a:pPr>
            <a:endParaRPr lang="en-US" sz="2000" dirty="0">
              <a:solidFill>
                <a:srgbClr val="FFFFFF"/>
              </a:solidFill>
              <a:latin typeface="Segoe UI Light"/>
            </a:endParaRPr>
          </a:p>
        </p:txBody>
      </p:sp>
      <p:sp>
        <p:nvSpPr>
          <p:cNvPr id="49" name="Rectangle 48"/>
          <p:cNvSpPr/>
          <p:nvPr/>
        </p:nvSpPr>
        <p:spPr>
          <a:xfrm>
            <a:off x="1282970" y="3703490"/>
            <a:ext cx="2922596" cy="816506"/>
          </a:xfrm>
          <a:prstGeom prst="rect">
            <a:avLst/>
          </a:prstGeom>
        </p:spPr>
        <p:txBody>
          <a:bodyPr wrap="none">
            <a:spAutoFit/>
          </a:bodyPr>
          <a:lstStyle/>
          <a:p>
            <a:pPr algn="ctr" defTabSz="878526"/>
            <a:r>
              <a:rPr lang="en-US" sz="2353" dirty="0" err="1" smtClean="0">
                <a:solidFill>
                  <a:srgbClr val="FFFFFF"/>
                </a:solidFill>
                <a:latin typeface="Segoe UI Light"/>
              </a:rPr>
              <a:t>Crear</a:t>
            </a:r>
            <a:r>
              <a:rPr lang="en-US" sz="2353" dirty="0" smtClean="0">
                <a:solidFill>
                  <a:srgbClr val="FFFFFF"/>
                </a:solidFill>
                <a:latin typeface="Segoe UI Light"/>
              </a:rPr>
              <a:t>, consumer y</a:t>
            </a:r>
            <a:endParaRPr lang="en-US" sz="2353" dirty="0">
              <a:solidFill>
                <a:srgbClr val="FFFFFF"/>
              </a:solidFill>
              <a:latin typeface="Segoe UI Light"/>
            </a:endParaRPr>
          </a:p>
          <a:p>
            <a:pPr algn="ctr" defTabSz="878526"/>
            <a:r>
              <a:rPr lang="en-US" sz="2353" dirty="0">
                <a:solidFill>
                  <a:srgbClr val="FFFFFF"/>
                </a:solidFill>
                <a:latin typeface="Segoe UI Light"/>
              </a:rPr>
              <a:t>host </a:t>
            </a:r>
            <a:r>
              <a:rPr lang="en-US" sz="2353" dirty="0" smtClean="0">
                <a:solidFill>
                  <a:srgbClr val="FFFFFF"/>
                </a:solidFill>
                <a:latin typeface="Segoe UI Light"/>
              </a:rPr>
              <a:t>de APIs mas </a:t>
            </a:r>
            <a:r>
              <a:rPr lang="en-US" sz="2353" dirty="0" err="1" smtClean="0">
                <a:solidFill>
                  <a:srgbClr val="FFFFFF"/>
                </a:solidFill>
                <a:latin typeface="Segoe UI Light"/>
              </a:rPr>
              <a:t>fácil</a:t>
            </a:r>
            <a:endParaRPr lang="en-US" sz="2353" dirty="0">
              <a:solidFill>
                <a:srgbClr val="FFFFFF"/>
              </a:solidFill>
              <a:latin typeface="Segoe UI Light"/>
            </a:endParaRPr>
          </a:p>
        </p:txBody>
      </p:sp>
      <p:grpSp>
        <p:nvGrpSpPr>
          <p:cNvPr id="7" name="Group 6"/>
          <p:cNvGrpSpPr/>
          <p:nvPr/>
        </p:nvGrpSpPr>
        <p:grpSpPr>
          <a:xfrm>
            <a:off x="1452405" y="2393612"/>
            <a:ext cx="2583710" cy="1312081"/>
            <a:chOff x="6276897" y="3849484"/>
            <a:chExt cx="2584077" cy="1312267"/>
          </a:xfrm>
          <a:gradFill>
            <a:gsLst>
              <a:gs pos="98000">
                <a:schemeClr val="bg1">
                  <a:lumMod val="75000"/>
                </a:schemeClr>
              </a:gs>
              <a:gs pos="0">
                <a:schemeClr val="tx2">
                  <a:lumMod val="25000"/>
                </a:schemeClr>
              </a:gs>
            </a:gsLst>
            <a:lin ang="5400000" scaled="1"/>
          </a:gradFill>
        </p:grpSpPr>
        <p:sp>
          <p:nvSpPr>
            <p:cNvPr id="9" name="TextBox 8"/>
            <p:cNvSpPr txBox="1"/>
            <p:nvPr/>
          </p:nvSpPr>
          <p:spPr>
            <a:xfrm>
              <a:off x="6276897" y="4696209"/>
              <a:ext cx="2584077" cy="465542"/>
            </a:xfrm>
            <a:prstGeom prst="flowChartOffpageConnector">
              <a:avLst/>
            </a:prstGeom>
            <a:noFill/>
          </p:spPr>
          <p:txBody>
            <a:bodyPr wrap="square" rtlCol="0">
              <a:spAutoFit/>
            </a:bodyPr>
            <a:lstStyle/>
            <a:p>
              <a:pPr algn="ctr" defTabSz="896386">
                <a:defRPr/>
              </a:pPr>
              <a:r>
                <a:rPr lang="en-US" sz="1836" b="1" kern="0" cap="all" dirty="0" err="1">
                  <a:solidFill>
                    <a:srgbClr val="FFFFFF"/>
                  </a:solidFill>
                </a:rPr>
                <a:t>Api</a:t>
              </a:r>
              <a:r>
                <a:rPr lang="en-US" sz="1836" b="1" kern="0" cap="all" dirty="0">
                  <a:solidFill>
                    <a:srgbClr val="FFFFFF"/>
                  </a:solidFill>
                </a:rPr>
                <a:t> Apps</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34034" y="3849484"/>
              <a:ext cx="669799" cy="669799"/>
            </a:xfrm>
            <a:prstGeom prst="flowChartOffpageConnector">
              <a:avLst/>
            </a:prstGeom>
            <a:noFill/>
          </p:spPr>
        </p:pic>
      </p:grpSp>
    </p:spTree>
    <p:extLst>
      <p:ext uri="{BB962C8B-B14F-4D97-AF65-F5344CB8AC3E}">
        <p14:creationId xmlns:p14="http://schemas.microsoft.com/office/powerpoint/2010/main" val="231721725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0975" y="488"/>
            <a:ext cx="5490339" cy="6862924"/>
          </a:xfrm>
          <a:prstGeom prst="rect">
            <a:avLst/>
          </a:prstGeom>
        </p:spPr>
      </p:pic>
      <p:sp>
        <p:nvSpPr>
          <p:cNvPr id="5" name="TextBox 4"/>
          <p:cNvSpPr txBox="1">
            <a:spLocks/>
          </p:cNvSpPr>
          <p:nvPr/>
        </p:nvSpPr>
        <p:spPr>
          <a:xfrm>
            <a:off x="456265" y="1601068"/>
            <a:ext cx="6244025" cy="2594817"/>
          </a:xfrm>
          <a:prstGeom prst="rect">
            <a:avLst/>
          </a:prstGeom>
          <a:noFill/>
        </p:spPr>
        <p:txBody>
          <a:bodyPr wrap="square" lIns="179285" tIns="143428" rIns="179285" bIns="143428" numCol="3" rtlCol="0">
            <a:noAutofit/>
          </a:bodyPr>
          <a:lstStyle/>
          <a:p>
            <a:pPr marL="280121" indent="-280121">
              <a:spcAft>
                <a:spcPts val="147"/>
              </a:spcAft>
              <a:buFont typeface="Arial" panose="020B0604020202020204" pitchFamily="34" charset="0"/>
              <a:buChar char="•"/>
            </a:pPr>
            <a:r>
              <a:rPr lang="en-US" sz="1176" dirty="0"/>
              <a:t>Box</a:t>
            </a:r>
          </a:p>
          <a:p>
            <a:pPr marL="280121" indent="-280121">
              <a:spcAft>
                <a:spcPts val="147"/>
              </a:spcAft>
              <a:buFont typeface="Arial" panose="020B0604020202020204" pitchFamily="34" charset="0"/>
              <a:buChar char="•"/>
            </a:pPr>
            <a:r>
              <a:rPr lang="en-US" sz="1176" dirty="0"/>
              <a:t>Chatter</a:t>
            </a:r>
          </a:p>
          <a:p>
            <a:pPr marL="280121" indent="-280121">
              <a:spcAft>
                <a:spcPts val="147"/>
              </a:spcAft>
              <a:buFont typeface="Arial" panose="020B0604020202020204" pitchFamily="34" charset="0"/>
              <a:buChar char="•"/>
            </a:pPr>
            <a:r>
              <a:rPr lang="en-US" sz="1176" dirty="0"/>
              <a:t>Delay</a:t>
            </a:r>
          </a:p>
          <a:p>
            <a:pPr marL="280121" indent="-280121">
              <a:spcAft>
                <a:spcPts val="147"/>
              </a:spcAft>
              <a:buFont typeface="Arial" panose="020B0604020202020204" pitchFamily="34" charset="0"/>
              <a:buChar char="•"/>
            </a:pPr>
            <a:r>
              <a:rPr lang="en-US" sz="1176" dirty="0"/>
              <a:t>Dropbox</a:t>
            </a:r>
          </a:p>
          <a:p>
            <a:pPr marL="280121" indent="-280121">
              <a:spcAft>
                <a:spcPts val="147"/>
              </a:spcAft>
              <a:buFont typeface="Arial" panose="020B0604020202020204" pitchFamily="34" charset="0"/>
              <a:buChar char="•"/>
            </a:pPr>
            <a:r>
              <a:rPr lang="en-US" sz="1176" dirty="0"/>
              <a:t>Azure HD Insight</a:t>
            </a:r>
          </a:p>
          <a:p>
            <a:pPr marL="280121" indent="-280121">
              <a:spcAft>
                <a:spcPts val="147"/>
              </a:spcAft>
              <a:buFont typeface="Arial" panose="020B0604020202020204" pitchFamily="34" charset="0"/>
              <a:buChar char="•"/>
            </a:pPr>
            <a:r>
              <a:rPr lang="en-US" sz="1176" dirty="0" err="1"/>
              <a:t>Marketo</a:t>
            </a:r>
            <a:endParaRPr lang="en-US" sz="1176" dirty="0"/>
          </a:p>
          <a:p>
            <a:pPr marL="280121" indent="-280121">
              <a:spcAft>
                <a:spcPts val="147"/>
              </a:spcAft>
              <a:buFont typeface="Arial" panose="020B0604020202020204" pitchFamily="34" charset="0"/>
              <a:buChar char="•"/>
            </a:pPr>
            <a:r>
              <a:rPr lang="en-US" sz="1176" dirty="0"/>
              <a:t>Azure Media Services</a:t>
            </a:r>
          </a:p>
          <a:p>
            <a:pPr marL="280121" indent="-280121">
              <a:spcAft>
                <a:spcPts val="147"/>
              </a:spcAft>
              <a:buFont typeface="Arial" panose="020B0604020202020204" pitchFamily="34" charset="0"/>
              <a:buChar char="•"/>
            </a:pPr>
            <a:r>
              <a:rPr lang="en-US" sz="1176" dirty="0"/>
              <a:t>OneDrive</a:t>
            </a:r>
          </a:p>
          <a:p>
            <a:pPr marL="280121" indent="-280121">
              <a:spcAft>
                <a:spcPts val="147"/>
              </a:spcAft>
              <a:buFont typeface="Arial" panose="020B0604020202020204" pitchFamily="34" charset="0"/>
              <a:buChar char="•"/>
            </a:pPr>
            <a:r>
              <a:rPr lang="en-US" sz="1176" dirty="0"/>
              <a:t>SharePoint </a:t>
            </a:r>
          </a:p>
          <a:p>
            <a:pPr marL="280121" indent="-280121">
              <a:spcAft>
                <a:spcPts val="147"/>
              </a:spcAft>
              <a:buFont typeface="Arial" panose="020B0604020202020204" pitchFamily="34" charset="0"/>
              <a:buChar char="•"/>
            </a:pPr>
            <a:r>
              <a:rPr lang="en-US" sz="1176" dirty="0"/>
              <a:t>SQL Server</a:t>
            </a:r>
          </a:p>
          <a:p>
            <a:pPr marL="280121" indent="-280121">
              <a:spcAft>
                <a:spcPts val="147"/>
              </a:spcAft>
              <a:buFont typeface="Arial" panose="020B0604020202020204" pitchFamily="34" charset="0"/>
              <a:buChar char="•"/>
            </a:pPr>
            <a:r>
              <a:rPr lang="en-US" sz="1176" dirty="0"/>
              <a:t>Office 365</a:t>
            </a:r>
          </a:p>
          <a:p>
            <a:pPr marL="280121" indent="-280121">
              <a:spcAft>
                <a:spcPts val="147"/>
              </a:spcAft>
              <a:buFont typeface="Arial" panose="020B0604020202020204" pitchFamily="34" charset="0"/>
              <a:buChar char="•"/>
            </a:pPr>
            <a:r>
              <a:rPr lang="en-US" sz="1176" dirty="0"/>
              <a:t>Oracle</a:t>
            </a:r>
          </a:p>
          <a:p>
            <a:pPr marL="280121" indent="-280121">
              <a:spcAft>
                <a:spcPts val="147"/>
              </a:spcAft>
              <a:buFont typeface="Arial" panose="020B0604020202020204" pitchFamily="34" charset="0"/>
              <a:buChar char="•"/>
            </a:pPr>
            <a:r>
              <a:rPr lang="en-US" sz="1176" dirty="0"/>
              <a:t>QuickBooks</a:t>
            </a:r>
          </a:p>
          <a:p>
            <a:pPr marL="280121" indent="-280121">
              <a:spcAft>
                <a:spcPts val="147"/>
              </a:spcAft>
              <a:buFont typeface="Arial" panose="020B0604020202020204" pitchFamily="34" charset="0"/>
              <a:buChar char="•"/>
            </a:pPr>
            <a:r>
              <a:rPr lang="en-US" sz="1176" dirty="0" err="1"/>
              <a:t>SalesForce</a:t>
            </a:r>
            <a:endParaRPr lang="en-US" sz="1176" dirty="0"/>
          </a:p>
          <a:p>
            <a:pPr marL="280121" indent="-280121">
              <a:spcAft>
                <a:spcPts val="147"/>
              </a:spcAft>
              <a:buFont typeface="Arial" panose="020B0604020202020204" pitchFamily="34" charset="0"/>
              <a:buChar char="•"/>
            </a:pPr>
            <a:r>
              <a:rPr lang="en-US" sz="1176" dirty="0"/>
              <a:t>Sugar CRM </a:t>
            </a:r>
          </a:p>
          <a:p>
            <a:pPr marL="280121" indent="-280121">
              <a:spcAft>
                <a:spcPts val="147"/>
              </a:spcAft>
              <a:buFont typeface="Arial" panose="020B0604020202020204" pitchFamily="34" charset="0"/>
              <a:buChar char="•"/>
            </a:pPr>
            <a:r>
              <a:rPr lang="en-US" sz="1176" dirty="0"/>
              <a:t>SAP</a:t>
            </a:r>
          </a:p>
          <a:p>
            <a:pPr marL="280121" indent="-280121">
              <a:spcAft>
                <a:spcPts val="147"/>
              </a:spcAft>
              <a:buFont typeface="Arial" panose="020B0604020202020204" pitchFamily="34" charset="0"/>
              <a:buChar char="•"/>
            </a:pPr>
            <a:r>
              <a:rPr lang="en-US" sz="1176" dirty="0"/>
              <a:t>Azure Service Bus</a:t>
            </a:r>
          </a:p>
          <a:p>
            <a:pPr marL="280121" indent="-280121">
              <a:spcAft>
                <a:spcPts val="147"/>
              </a:spcAft>
              <a:buFont typeface="Arial" panose="020B0604020202020204" pitchFamily="34" charset="0"/>
              <a:buChar char="•"/>
            </a:pPr>
            <a:r>
              <a:rPr lang="en-US" sz="1176" dirty="0"/>
              <a:t>Azure Storage</a:t>
            </a:r>
          </a:p>
          <a:p>
            <a:pPr marL="280121" indent="-280121">
              <a:spcAft>
                <a:spcPts val="147"/>
              </a:spcAft>
              <a:buFont typeface="Arial" panose="020B0604020202020204" pitchFamily="34" charset="0"/>
              <a:buChar char="•"/>
            </a:pPr>
            <a:r>
              <a:rPr lang="en-US" sz="1176" dirty="0"/>
              <a:t>Timer / Recurrence</a:t>
            </a:r>
          </a:p>
          <a:p>
            <a:pPr marL="280121" indent="-280121">
              <a:spcAft>
                <a:spcPts val="147"/>
              </a:spcAft>
              <a:buFont typeface="Arial" panose="020B0604020202020204" pitchFamily="34" charset="0"/>
              <a:buChar char="•"/>
            </a:pPr>
            <a:r>
              <a:rPr lang="en-US" sz="1176" dirty="0" err="1"/>
              <a:t>Twilio</a:t>
            </a:r>
            <a:endParaRPr lang="en-US" sz="1176" dirty="0"/>
          </a:p>
          <a:p>
            <a:pPr marL="280121" indent="-280121">
              <a:spcAft>
                <a:spcPts val="147"/>
              </a:spcAft>
              <a:buFont typeface="Arial" panose="020B0604020202020204" pitchFamily="34" charset="0"/>
              <a:buChar char="•"/>
            </a:pPr>
            <a:r>
              <a:rPr lang="en-US" sz="1176" dirty="0"/>
              <a:t>Twitter</a:t>
            </a:r>
          </a:p>
          <a:p>
            <a:pPr marL="280121" indent="-280121">
              <a:spcAft>
                <a:spcPts val="147"/>
              </a:spcAft>
              <a:buFont typeface="Arial" panose="020B0604020202020204" pitchFamily="34" charset="0"/>
              <a:buChar char="•"/>
            </a:pPr>
            <a:r>
              <a:rPr lang="en-US" sz="1176" dirty="0"/>
              <a:t>IBM DB2 </a:t>
            </a:r>
          </a:p>
          <a:p>
            <a:pPr marL="280121" indent="-280121">
              <a:spcAft>
                <a:spcPts val="147"/>
              </a:spcAft>
              <a:buFont typeface="Arial" panose="020B0604020202020204" pitchFamily="34" charset="0"/>
              <a:buChar char="•"/>
            </a:pPr>
            <a:r>
              <a:rPr lang="en-US" sz="1176" dirty="0"/>
              <a:t>Informix</a:t>
            </a:r>
          </a:p>
          <a:p>
            <a:pPr marL="280121" indent="-280121">
              <a:spcAft>
                <a:spcPts val="147"/>
              </a:spcAft>
              <a:buFont typeface="Arial" panose="020B0604020202020204" pitchFamily="34" charset="0"/>
              <a:buChar char="•"/>
            </a:pPr>
            <a:r>
              <a:rPr lang="en-US" sz="1176" dirty="0" err="1"/>
              <a:t>Websphere</a:t>
            </a:r>
            <a:r>
              <a:rPr lang="en-US" sz="1176" dirty="0"/>
              <a:t> MQ</a:t>
            </a:r>
          </a:p>
          <a:p>
            <a:pPr marL="280121" indent="-280121">
              <a:spcAft>
                <a:spcPts val="147"/>
              </a:spcAft>
              <a:buFont typeface="Arial" panose="020B0604020202020204" pitchFamily="34" charset="0"/>
              <a:buChar char="•"/>
            </a:pPr>
            <a:r>
              <a:rPr lang="en-US" sz="1176" dirty="0"/>
              <a:t>Azure Web Jobs</a:t>
            </a:r>
          </a:p>
          <a:p>
            <a:pPr marL="280121" indent="-280121">
              <a:spcAft>
                <a:spcPts val="147"/>
              </a:spcAft>
              <a:buFont typeface="Arial" panose="020B0604020202020204" pitchFamily="34" charset="0"/>
              <a:buChar char="•"/>
            </a:pPr>
            <a:r>
              <a:rPr lang="en-US" sz="1176" dirty="0"/>
              <a:t>Yammer</a:t>
            </a:r>
          </a:p>
          <a:p>
            <a:pPr marL="280121" indent="-280121">
              <a:spcAft>
                <a:spcPts val="147"/>
              </a:spcAft>
              <a:buFont typeface="Arial" panose="020B0604020202020204" pitchFamily="34" charset="0"/>
              <a:buChar char="•"/>
            </a:pPr>
            <a:r>
              <a:rPr lang="en-US" sz="1176" dirty="0"/>
              <a:t>Dynamics CRM</a:t>
            </a:r>
          </a:p>
          <a:p>
            <a:pPr marL="280121" indent="-280121">
              <a:spcAft>
                <a:spcPts val="147"/>
              </a:spcAft>
              <a:buFont typeface="Arial" panose="020B0604020202020204" pitchFamily="34" charset="0"/>
              <a:buChar char="•"/>
            </a:pPr>
            <a:r>
              <a:rPr lang="en-US" sz="1176" dirty="0"/>
              <a:t>Dynamics AX</a:t>
            </a:r>
          </a:p>
          <a:p>
            <a:pPr marL="280121" indent="-280121">
              <a:spcAft>
                <a:spcPts val="147"/>
              </a:spcAft>
              <a:buFont typeface="Arial" panose="020B0604020202020204" pitchFamily="34" charset="0"/>
              <a:buChar char="•"/>
            </a:pPr>
            <a:r>
              <a:rPr lang="en-US" sz="1176" dirty="0"/>
              <a:t>Hybrid Connectivity</a:t>
            </a:r>
          </a:p>
          <a:p>
            <a:pPr marL="280121" indent="-280121">
              <a:spcAft>
                <a:spcPts val="147"/>
              </a:spcAft>
              <a:buFont typeface="Arial" panose="020B0604020202020204" pitchFamily="34" charset="0"/>
              <a:buChar char="•"/>
            </a:pPr>
            <a:endParaRPr lang="en-US" sz="1176" dirty="0"/>
          </a:p>
          <a:p>
            <a:pPr marL="280121" indent="-280121">
              <a:spcAft>
                <a:spcPts val="147"/>
              </a:spcAft>
              <a:buFont typeface="Arial" panose="020B0604020202020204" pitchFamily="34" charset="0"/>
              <a:buChar char="•"/>
            </a:pPr>
            <a:endParaRPr lang="en-US" sz="1176" dirty="0"/>
          </a:p>
          <a:p>
            <a:pPr marL="280121" indent="-280121">
              <a:spcAft>
                <a:spcPts val="147"/>
              </a:spcAft>
              <a:buFont typeface="Arial" panose="020B0604020202020204" pitchFamily="34" charset="0"/>
              <a:buChar char="•"/>
            </a:pPr>
            <a:endParaRPr lang="en-US" sz="1176" dirty="0"/>
          </a:p>
          <a:p>
            <a:pPr marL="280121" indent="-280121">
              <a:spcAft>
                <a:spcPts val="147"/>
              </a:spcAft>
              <a:buFont typeface="Arial" panose="020B0604020202020204" pitchFamily="34" charset="0"/>
              <a:buChar char="•"/>
            </a:pPr>
            <a:endParaRPr lang="en-US" sz="1176" dirty="0"/>
          </a:p>
          <a:p>
            <a:pPr marL="280121" indent="-280121">
              <a:spcAft>
                <a:spcPts val="147"/>
              </a:spcAft>
              <a:buFont typeface="Arial" panose="020B0604020202020204" pitchFamily="34" charset="0"/>
              <a:buChar char="•"/>
            </a:pPr>
            <a:endParaRPr lang="en-US" sz="1176" dirty="0"/>
          </a:p>
          <a:p>
            <a:pPr marL="280121" indent="-280121">
              <a:spcAft>
                <a:spcPts val="147"/>
              </a:spcAft>
              <a:buFont typeface="Arial" panose="020B0604020202020204" pitchFamily="34" charset="0"/>
              <a:buChar char="•"/>
            </a:pPr>
            <a:endParaRPr lang="en-US" sz="1176" dirty="0"/>
          </a:p>
          <a:p>
            <a:pPr marL="280121" indent="-280121">
              <a:spcAft>
                <a:spcPts val="147"/>
              </a:spcAft>
              <a:buFont typeface="Arial" panose="020B0604020202020204" pitchFamily="34" charset="0"/>
              <a:buChar char="•"/>
            </a:pPr>
            <a:endParaRPr lang="en-US" sz="1176" dirty="0"/>
          </a:p>
        </p:txBody>
      </p:sp>
      <p:sp>
        <p:nvSpPr>
          <p:cNvPr id="4" name="Rectangle 3"/>
          <p:cNvSpPr/>
          <p:nvPr/>
        </p:nvSpPr>
        <p:spPr>
          <a:xfrm>
            <a:off x="543489" y="4867564"/>
            <a:ext cx="1750818" cy="1435906"/>
          </a:xfrm>
          <a:prstGeom prst="rect">
            <a:avLst/>
          </a:prstGeom>
        </p:spPr>
        <p:txBody>
          <a:bodyPr wrap="square">
            <a:spAutoFit/>
          </a:bodyPr>
          <a:lstStyle/>
          <a:p>
            <a:pPr marL="280121" indent="-280121">
              <a:spcAft>
                <a:spcPts val="147"/>
              </a:spcAft>
              <a:buFont typeface="Arial" panose="020B0604020202020204" pitchFamily="34" charset="0"/>
              <a:buChar char="•"/>
            </a:pPr>
            <a:r>
              <a:rPr lang="en-US" sz="1176" dirty="0"/>
              <a:t>HTTP, HTTPS </a:t>
            </a:r>
          </a:p>
          <a:p>
            <a:pPr marL="280121" indent="-280121">
              <a:spcAft>
                <a:spcPts val="147"/>
              </a:spcAft>
              <a:buFont typeface="Arial" panose="020B0604020202020204" pitchFamily="34" charset="0"/>
              <a:buChar char="•"/>
            </a:pPr>
            <a:r>
              <a:rPr lang="en-US" sz="1176" dirty="0"/>
              <a:t>File</a:t>
            </a:r>
          </a:p>
          <a:p>
            <a:pPr marL="280121" indent="-280121">
              <a:spcAft>
                <a:spcPts val="147"/>
              </a:spcAft>
              <a:buFont typeface="Arial" panose="020B0604020202020204" pitchFamily="34" charset="0"/>
              <a:buChar char="•"/>
            </a:pPr>
            <a:r>
              <a:rPr lang="en-US" sz="1176" dirty="0"/>
              <a:t>Flat File</a:t>
            </a:r>
          </a:p>
          <a:p>
            <a:pPr marL="280121" indent="-280121">
              <a:spcAft>
                <a:spcPts val="147"/>
              </a:spcAft>
              <a:buFont typeface="Arial" panose="020B0604020202020204" pitchFamily="34" charset="0"/>
              <a:buChar char="•"/>
            </a:pPr>
            <a:r>
              <a:rPr lang="en-US" sz="1176" dirty="0"/>
              <a:t>FTP, SFTP</a:t>
            </a:r>
          </a:p>
          <a:p>
            <a:pPr marL="280121" indent="-280121">
              <a:spcAft>
                <a:spcPts val="147"/>
              </a:spcAft>
              <a:buFont typeface="Arial" panose="020B0604020202020204" pitchFamily="34" charset="0"/>
              <a:buChar char="•"/>
            </a:pPr>
            <a:r>
              <a:rPr lang="en-US" sz="1176" dirty="0"/>
              <a:t>POP3/IMAP</a:t>
            </a:r>
          </a:p>
          <a:p>
            <a:pPr marL="280121" indent="-280121">
              <a:spcAft>
                <a:spcPts val="147"/>
              </a:spcAft>
              <a:buFont typeface="Arial" panose="020B0604020202020204" pitchFamily="34" charset="0"/>
              <a:buChar char="•"/>
            </a:pPr>
            <a:r>
              <a:rPr lang="en-US" sz="1176" dirty="0"/>
              <a:t>SMTP</a:t>
            </a:r>
          </a:p>
          <a:p>
            <a:pPr marL="280121" indent="-280121">
              <a:spcAft>
                <a:spcPts val="147"/>
              </a:spcAft>
              <a:buFont typeface="Arial" panose="020B0604020202020204" pitchFamily="34" charset="0"/>
              <a:buChar char="•"/>
            </a:pPr>
            <a:r>
              <a:rPr lang="en-US" sz="1176" dirty="0"/>
              <a:t>SOAP + WCF</a:t>
            </a:r>
          </a:p>
        </p:txBody>
      </p:sp>
      <p:sp>
        <p:nvSpPr>
          <p:cNvPr id="7" name="Rectangle 6"/>
          <p:cNvSpPr/>
          <p:nvPr/>
        </p:nvSpPr>
        <p:spPr>
          <a:xfrm>
            <a:off x="2824238" y="4867564"/>
            <a:ext cx="3876053" cy="1254959"/>
          </a:xfrm>
          <a:prstGeom prst="rect">
            <a:avLst/>
          </a:prstGeom>
        </p:spPr>
        <p:txBody>
          <a:bodyPr wrap="square" numCol="2">
            <a:spAutoFit/>
          </a:bodyPr>
          <a:lstStyle/>
          <a:p>
            <a:pPr marL="280121" indent="-280121">
              <a:spcAft>
                <a:spcPts val="147"/>
              </a:spcAft>
              <a:buFont typeface="Arial" panose="020B0604020202020204" pitchFamily="34" charset="0"/>
              <a:buChar char="•"/>
            </a:pPr>
            <a:r>
              <a:rPr lang="en-US" sz="1176" dirty="0"/>
              <a:t>Batching / </a:t>
            </a:r>
            <a:r>
              <a:rPr lang="en-US" sz="1176" dirty="0" err="1"/>
              <a:t>Debatching</a:t>
            </a:r>
            <a:endParaRPr lang="en-US" sz="1176" dirty="0"/>
          </a:p>
          <a:p>
            <a:pPr marL="280121" indent="-280121">
              <a:spcAft>
                <a:spcPts val="147"/>
              </a:spcAft>
              <a:buFont typeface="Arial" panose="020B0604020202020204" pitchFamily="34" charset="0"/>
              <a:buChar char="•"/>
            </a:pPr>
            <a:r>
              <a:rPr lang="en-US" sz="1176" dirty="0"/>
              <a:t>Validate</a:t>
            </a:r>
          </a:p>
          <a:p>
            <a:pPr marL="280121" indent="-280121">
              <a:spcAft>
                <a:spcPts val="147"/>
              </a:spcAft>
              <a:buFont typeface="Arial" panose="020B0604020202020204" pitchFamily="34" charset="0"/>
              <a:buChar char="•"/>
            </a:pPr>
            <a:r>
              <a:rPr lang="en-US" sz="1176" dirty="0"/>
              <a:t>Extract (XPath)</a:t>
            </a:r>
          </a:p>
          <a:p>
            <a:pPr marL="280121" indent="-280121">
              <a:spcAft>
                <a:spcPts val="147"/>
              </a:spcAft>
              <a:buFont typeface="Arial" panose="020B0604020202020204" pitchFamily="34" charset="0"/>
              <a:buChar char="•"/>
            </a:pPr>
            <a:r>
              <a:rPr lang="en-US" sz="1176" dirty="0"/>
              <a:t>Transform (+Mapper)</a:t>
            </a:r>
          </a:p>
          <a:p>
            <a:pPr marL="280121" indent="-280121">
              <a:spcAft>
                <a:spcPts val="147"/>
              </a:spcAft>
              <a:buFont typeface="Arial" panose="020B0604020202020204" pitchFamily="34" charset="0"/>
              <a:buChar char="•"/>
            </a:pPr>
            <a:r>
              <a:rPr lang="en-US" sz="1176" dirty="0"/>
              <a:t>Convert (XML-JSON)</a:t>
            </a:r>
          </a:p>
          <a:p>
            <a:pPr marL="280121" indent="-280121">
              <a:spcAft>
                <a:spcPts val="147"/>
              </a:spcAft>
              <a:buFont typeface="Arial" panose="020B0604020202020204" pitchFamily="34" charset="0"/>
              <a:buChar char="•"/>
            </a:pPr>
            <a:r>
              <a:rPr lang="en-US" sz="1176" dirty="0"/>
              <a:t>Convert (XML-FF)</a:t>
            </a:r>
          </a:p>
          <a:p>
            <a:pPr marL="280121" indent="-280121">
              <a:spcAft>
                <a:spcPts val="147"/>
              </a:spcAft>
              <a:buFont typeface="Arial" panose="020B0604020202020204" pitchFamily="34" charset="0"/>
              <a:buChar char="•"/>
            </a:pPr>
            <a:r>
              <a:rPr lang="en-US" sz="1176" dirty="0"/>
              <a:t>X12</a:t>
            </a:r>
          </a:p>
          <a:p>
            <a:pPr marL="280121" indent="-280121">
              <a:spcAft>
                <a:spcPts val="147"/>
              </a:spcAft>
              <a:buFont typeface="Arial" panose="020B0604020202020204" pitchFamily="34" charset="0"/>
              <a:buChar char="•"/>
            </a:pPr>
            <a:r>
              <a:rPr lang="en-US" sz="1176" dirty="0"/>
              <a:t>EDIFACT</a:t>
            </a:r>
          </a:p>
          <a:p>
            <a:pPr marL="280121" indent="-280121">
              <a:spcAft>
                <a:spcPts val="147"/>
              </a:spcAft>
              <a:buFont typeface="Arial" panose="020B0604020202020204" pitchFamily="34" charset="0"/>
              <a:buChar char="•"/>
            </a:pPr>
            <a:r>
              <a:rPr lang="en-US" sz="1176" dirty="0"/>
              <a:t>AS2</a:t>
            </a:r>
          </a:p>
          <a:p>
            <a:pPr marL="280121" indent="-280121">
              <a:spcAft>
                <a:spcPts val="147"/>
              </a:spcAft>
              <a:buFont typeface="Arial" panose="020B0604020202020204" pitchFamily="34" charset="0"/>
              <a:buChar char="•"/>
            </a:pPr>
            <a:r>
              <a:rPr lang="en-US" sz="1176" dirty="0"/>
              <a:t>TPMOM</a:t>
            </a:r>
          </a:p>
          <a:p>
            <a:pPr marL="280121" indent="-280121">
              <a:spcAft>
                <a:spcPts val="147"/>
              </a:spcAft>
              <a:buFont typeface="Arial" panose="020B0604020202020204" pitchFamily="34" charset="0"/>
              <a:buChar char="•"/>
            </a:pPr>
            <a:r>
              <a:rPr lang="en-US" sz="1176" dirty="0"/>
              <a:t>Rules Engine</a:t>
            </a:r>
          </a:p>
        </p:txBody>
      </p:sp>
      <p:sp>
        <p:nvSpPr>
          <p:cNvPr id="8" name="Rectangle 7"/>
          <p:cNvSpPr/>
          <p:nvPr/>
        </p:nvSpPr>
        <p:spPr>
          <a:xfrm>
            <a:off x="482955" y="1346034"/>
            <a:ext cx="1218219" cy="336759"/>
          </a:xfrm>
          <a:prstGeom prst="rect">
            <a:avLst/>
          </a:prstGeom>
        </p:spPr>
        <p:txBody>
          <a:bodyPr wrap="none">
            <a:spAutoFit/>
          </a:bodyPr>
          <a:lstStyle/>
          <a:p>
            <a:pPr>
              <a:lnSpc>
                <a:spcPct val="90000"/>
              </a:lnSpc>
            </a:pPr>
            <a:r>
              <a:rPr lang="en-US" sz="1765" dirty="0" err="1" smtClean="0"/>
              <a:t>Conectores</a:t>
            </a:r>
            <a:endParaRPr lang="en-US" sz="2353" dirty="0"/>
          </a:p>
        </p:txBody>
      </p:sp>
      <p:sp>
        <p:nvSpPr>
          <p:cNvPr id="10" name="Rectangle 9"/>
          <p:cNvSpPr/>
          <p:nvPr/>
        </p:nvSpPr>
        <p:spPr>
          <a:xfrm>
            <a:off x="482955" y="4468210"/>
            <a:ext cx="1158009" cy="363946"/>
          </a:xfrm>
          <a:prstGeom prst="rect">
            <a:avLst/>
          </a:prstGeom>
        </p:spPr>
        <p:txBody>
          <a:bodyPr wrap="none">
            <a:spAutoFit/>
          </a:bodyPr>
          <a:lstStyle/>
          <a:p>
            <a:r>
              <a:rPr lang="en-US" sz="1765" dirty="0" err="1" smtClean="0"/>
              <a:t>Protocolos</a:t>
            </a:r>
            <a:endParaRPr lang="en-US" sz="1765" dirty="0"/>
          </a:p>
        </p:txBody>
      </p:sp>
      <p:sp>
        <p:nvSpPr>
          <p:cNvPr id="11" name="Rectangle 10"/>
          <p:cNvSpPr/>
          <p:nvPr/>
        </p:nvSpPr>
        <p:spPr>
          <a:xfrm>
            <a:off x="2773215" y="4495367"/>
            <a:ext cx="1603772" cy="336759"/>
          </a:xfrm>
          <a:prstGeom prst="rect">
            <a:avLst/>
          </a:prstGeom>
        </p:spPr>
        <p:txBody>
          <a:bodyPr wrap="none">
            <a:spAutoFit/>
          </a:bodyPr>
          <a:lstStyle/>
          <a:p>
            <a:pPr>
              <a:lnSpc>
                <a:spcPct val="90000"/>
              </a:lnSpc>
            </a:pPr>
            <a:r>
              <a:rPr lang="en-US" sz="1765" dirty="0"/>
              <a:t>BizTalk Services</a:t>
            </a:r>
            <a:endParaRPr lang="en-US" sz="2353" dirty="0"/>
          </a:p>
        </p:txBody>
      </p:sp>
      <p:sp>
        <p:nvSpPr>
          <p:cNvPr id="14" name="Title 1"/>
          <p:cNvSpPr>
            <a:spLocks noGrp="1"/>
          </p:cNvSpPr>
          <p:nvPr>
            <p:ph type="title"/>
          </p:nvPr>
        </p:nvSpPr>
        <p:spPr>
          <a:xfrm>
            <a:off x="456265" y="283555"/>
            <a:ext cx="6176249" cy="837611"/>
          </a:xfrm>
        </p:spPr>
        <p:txBody>
          <a:bodyPr anchor="ctr"/>
          <a:lstStyle/>
          <a:p>
            <a:pPr>
              <a:lnSpc>
                <a:spcPct val="100000"/>
              </a:lnSpc>
            </a:pPr>
            <a:r>
              <a:rPr lang="en-US" sz="3921" dirty="0" err="1" smtClean="0"/>
              <a:t>Conectores</a:t>
            </a:r>
            <a:endParaRPr lang="en-US" sz="3921" dirty="0"/>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27959" y="451462"/>
            <a:ext cx="669704" cy="669704"/>
          </a:xfrm>
          <a:prstGeom prst="rect">
            <a:avLst/>
          </a:prstGeom>
        </p:spPr>
      </p:pic>
    </p:spTree>
    <p:extLst>
      <p:ext uri="{BB962C8B-B14F-4D97-AF65-F5344CB8AC3E}">
        <p14:creationId xmlns:p14="http://schemas.microsoft.com/office/powerpoint/2010/main" val="774019005"/>
      </p:ext>
    </p:extLst>
  </p:cSld>
  <p:clrMapOvr>
    <a:masterClrMapping/>
  </p:clrMapOvr>
  <p:transition spd="slow">
    <p:push/>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ítulo 9"/>
          <p:cNvSpPr>
            <a:spLocks noGrp="1"/>
          </p:cNvSpPr>
          <p:nvPr>
            <p:ph type="title"/>
          </p:nvPr>
        </p:nvSpPr>
        <p:spPr/>
        <p:txBody>
          <a:bodyPr/>
          <a:lstStyle/>
          <a:p>
            <a:r>
              <a:rPr lang="en-US" dirty="0" smtClean="0"/>
              <a:t>Demo: Bases </a:t>
            </a:r>
            <a:r>
              <a:rPr lang="en-US" dirty="0" err="1" smtClean="0"/>
              <a:t>diseñador</a:t>
            </a:r>
            <a:endParaRPr lang="es-ES" dirty="0"/>
          </a:p>
        </p:txBody>
      </p:sp>
    </p:spTree>
    <p:extLst>
      <p:ext uri="{BB962C8B-B14F-4D97-AF65-F5344CB8AC3E}">
        <p14:creationId xmlns:p14="http://schemas.microsoft.com/office/powerpoint/2010/main" val="246058629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44020" y="3107039"/>
            <a:ext cx="10292640" cy="860434"/>
          </a:xfrm>
          <a:prstGeom prst="rect">
            <a:avLst/>
          </a:prstGeom>
          <a:noFill/>
        </p:spPr>
        <p:txBody>
          <a:bodyPr wrap="none" lIns="182854" tIns="146284" rIns="182854" bIns="146284" rtlCol="0">
            <a:spAutoFit/>
          </a:bodyPr>
          <a:lstStyle/>
          <a:p>
            <a:pPr>
              <a:lnSpc>
                <a:spcPct val="90000"/>
              </a:lnSpc>
            </a:pPr>
            <a:r>
              <a:rPr lang="en-US" sz="4000" dirty="0">
                <a:gradFill>
                  <a:gsLst>
                    <a:gs pos="2917">
                      <a:srgbClr val="FFFFFF"/>
                    </a:gs>
                    <a:gs pos="30000">
                      <a:srgbClr val="FFFFFF"/>
                    </a:gs>
                  </a:gsLst>
                  <a:lin ang="5400000" scaled="0"/>
                </a:gradFill>
                <a:latin typeface="Segoe UI Light"/>
              </a:rPr>
              <a:t>Target audience is </a:t>
            </a:r>
            <a:r>
              <a:rPr lang="en-US" sz="4000" i="1" dirty="0">
                <a:gradFill>
                  <a:gsLst>
                    <a:gs pos="2917">
                      <a:srgbClr val="FFFFFF"/>
                    </a:gs>
                    <a:gs pos="30000">
                      <a:srgbClr val="FFFFFF"/>
                    </a:gs>
                  </a:gsLst>
                  <a:lin ang="5400000" scaled="0"/>
                </a:gradFill>
                <a:latin typeface="Segoe UI Light"/>
              </a:rPr>
              <a:t>anyone</a:t>
            </a:r>
            <a:r>
              <a:rPr lang="en-US" sz="4000" dirty="0">
                <a:gradFill>
                  <a:gsLst>
                    <a:gs pos="2917">
                      <a:srgbClr val="FFFFFF"/>
                    </a:gs>
                    <a:gs pos="30000">
                      <a:srgbClr val="FFFFFF"/>
                    </a:gs>
                  </a:gsLst>
                  <a:lin ang="5400000" scaled="0"/>
                </a:gradFill>
                <a:latin typeface="Segoe UI Light"/>
              </a:rPr>
              <a:t> who can use Azure</a:t>
            </a:r>
          </a:p>
        </p:txBody>
      </p:sp>
      <p:sp>
        <p:nvSpPr>
          <p:cNvPr id="3" name="TextBox 2"/>
          <p:cNvSpPr txBox="1"/>
          <p:nvPr/>
        </p:nvSpPr>
        <p:spPr>
          <a:xfrm>
            <a:off x="1625507" y="4208097"/>
            <a:ext cx="9117422" cy="747471"/>
          </a:xfrm>
          <a:prstGeom prst="rect">
            <a:avLst/>
          </a:prstGeom>
          <a:noFill/>
        </p:spPr>
        <p:txBody>
          <a:bodyPr wrap="none" lIns="182854" tIns="146284" rIns="182854" bIns="146284" rtlCol="0">
            <a:spAutoFit/>
          </a:bodyPr>
          <a:lstStyle/>
          <a:p>
            <a:pPr>
              <a:lnSpc>
                <a:spcPct val="90000"/>
              </a:lnSpc>
            </a:pPr>
            <a:r>
              <a:rPr lang="en-US" sz="3200" dirty="0">
                <a:gradFill>
                  <a:gsLst>
                    <a:gs pos="2917">
                      <a:srgbClr val="FFFFFF"/>
                    </a:gs>
                    <a:gs pos="30000">
                      <a:srgbClr val="FFFFFF"/>
                    </a:gs>
                  </a:gsLst>
                  <a:lin ang="5400000" scaled="0"/>
                </a:gradFill>
                <a:latin typeface="Segoe UI Light"/>
              </a:rPr>
              <a:t>… but not necessarily business users or consumers</a:t>
            </a:r>
          </a:p>
        </p:txBody>
      </p:sp>
      <p:pic>
        <p:nvPicPr>
          <p:cNvPr id="5" name="Picture 4"/>
          <p:cNvPicPr>
            <a:picLocks noChangeAspect="1"/>
          </p:cNvPicPr>
          <p:nvPr/>
        </p:nvPicPr>
        <p:blipFill>
          <a:blip r:embed="rId3"/>
          <a:stretch>
            <a:fillRect/>
          </a:stretch>
        </p:blipFill>
        <p:spPr>
          <a:xfrm>
            <a:off x="117717" y="1673875"/>
            <a:ext cx="11923396" cy="4263938"/>
          </a:xfrm>
          <a:prstGeom prst="rect">
            <a:avLst/>
          </a:prstGeom>
        </p:spPr>
      </p:pic>
    </p:spTree>
    <p:extLst>
      <p:ext uri="{BB962C8B-B14F-4D97-AF65-F5344CB8AC3E}">
        <p14:creationId xmlns:p14="http://schemas.microsoft.com/office/powerpoint/2010/main" val="1955520798"/>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ítulo 9"/>
          <p:cNvSpPr>
            <a:spLocks noGrp="1"/>
          </p:cNvSpPr>
          <p:nvPr>
            <p:ph type="title"/>
          </p:nvPr>
        </p:nvSpPr>
        <p:spPr/>
        <p:txBody>
          <a:bodyPr/>
          <a:lstStyle/>
          <a:p>
            <a:r>
              <a:rPr lang="en-US" dirty="0" smtClean="0"/>
              <a:t>Demo: </a:t>
            </a:r>
            <a:r>
              <a:rPr lang="en-US" dirty="0" err="1" smtClean="0"/>
              <a:t>Flujo</a:t>
            </a:r>
            <a:r>
              <a:rPr lang="en-US" dirty="0" smtClean="0"/>
              <a:t> de </a:t>
            </a:r>
            <a:r>
              <a:rPr lang="en-US" dirty="0" err="1" smtClean="0"/>
              <a:t>aprobación</a:t>
            </a:r>
            <a:r>
              <a:rPr lang="en-US" dirty="0" smtClean="0"/>
              <a:t> de </a:t>
            </a:r>
            <a:r>
              <a:rPr lang="en-US" dirty="0" err="1" smtClean="0"/>
              <a:t>vacaciones</a:t>
            </a:r>
            <a:endParaRPr lang="es-ES" dirty="0"/>
          </a:p>
        </p:txBody>
      </p:sp>
    </p:spTree>
    <p:extLst>
      <p:ext uri="{BB962C8B-B14F-4D97-AF65-F5344CB8AC3E}">
        <p14:creationId xmlns:p14="http://schemas.microsoft.com/office/powerpoint/2010/main" val="246939990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736078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Q&amp;A</a:t>
            </a:r>
            <a:endParaRPr lang="es-ES" dirty="0"/>
          </a:p>
        </p:txBody>
      </p:sp>
    </p:spTree>
    <p:extLst>
      <p:ext uri="{BB962C8B-B14F-4D97-AF65-F5344CB8AC3E}">
        <p14:creationId xmlns:p14="http://schemas.microsoft.com/office/powerpoint/2010/main" val="223186745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Roberto González</a:t>
            </a:r>
            <a:endParaRPr lang="es-ES" dirty="0"/>
          </a:p>
        </p:txBody>
      </p:sp>
      <p:sp>
        <p:nvSpPr>
          <p:cNvPr id="16" name="Marcador de texto 15"/>
          <p:cNvSpPr>
            <a:spLocks noGrp="1"/>
          </p:cNvSpPr>
          <p:nvPr>
            <p:ph type="body" sz="quarter" idx="13"/>
          </p:nvPr>
        </p:nvSpPr>
        <p:spPr/>
        <p:txBody>
          <a:bodyPr>
            <a:normAutofit fontScale="92500" lnSpcReduction="10000"/>
          </a:bodyPr>
          <a:lstStyle/>
          <a:p>
            <a:r>
              <a:rPr lang="en-US" dirty="0" smtClean="0"/>
              <a:t>MVP Azure</a:t>
            </a:r>
            <a:endParaRPr lang="es-ES" dirty="0"/>
          </a:p>
        </p:txBody>
      </p:sp>
      <p:sp>
        <p:nvSpPr>
          <p:cNvPr id="18" name="Marcador de texto 17"/>
          <p:cNvSpPr>
            <a:spLocks noGrp="1"/>
          </p:cNvSpPr>
          <p:nvPr>
            <p:ph type="body" sz="quarter" idx="15"/>
          </p:nvPr>
        </p:nvSpPr>
        <p:spPr/>
        <p:txBody>
          <a:bodyPr>
            <a:normAutofit fontScale="92500" lnSpcReduction="10000"/>
          </a:bodyPr>
          <a:lstStyle/>
          <a:p>
            <a:r>
              <a:rPr lang="en-US" dirty="0" smtClean="0"/>
              <a:t>http://thinkingtogether.net</a:t>
            </a:r>
            <a:endParaRPr lang="es-ES" dirty="0"/>
          </a:p>
        </p:txBody>
      </p:sp>
      <p:sp>
        <p:nvSpPr>
          <p:cNvPr id="19" name="Marcador de texto 18"/>
          <p:cNvSpPr>
            <a:spLocks noGrp="1"/>
          </p:cNvSpPr>
          <p:nvPr>
            <p:ph type="body" sz="quarter" idx="16"/>
          </p:nvPr>
        </p:nvSpPr>
        <p:spPr/>
        <p:txBody>
          <a:bodyPr>
            <a:normAutofit fontScale="92500" lnSpcReduction="10000"/>
          </a:bodyPr>
          <a:lstStyle/>
          <a:p>
            <a:r>
              <a:rPr lang="en-US" dirty="0" smtClean="0"/>
              <a:t>http://blogs.plainconcepts.com/azurespain</a:t>
            </a:r>
            <a:endParaRPr lang="es-ES" dirty="0"/>
          </a:p>
        </p:txBody>
      </p:sp>
      <p:sp>
        <p:nvSpPr>
          <p:cNvPr id="20" name="Marcador de texto 19"/>
          <p:cNvSpPr>
            <a:spLocks noGrp="1"/>
          </p:cNvSpPr>
          <p:nvPr>
            <p:ph type="body" sz="quarter" idx="17"/>
          </p:nvPr>
        </p:nvSpPr>
        <p:spPr/>
        <p:txBody>
          <a:bodyPr>
            <a:normAutofit fontScale="92500" lnSpcReduction="10000"/>
          </a:bodyPr>
          <a:lstStyle/>
          <a:p>
            <a:r>
              <a:rPr lang="en-US" dirty="0" smtClean="0"/>
              <a:t>@</a:t>
            </a:r>
            <a:r>
              <a:rPr lang="en-US" dirty="0" err="1" smtClean="0"/>
              <a:t>robertogg</a:t>
            </a:r>
            <a:endParaRPr lang="es-ES" dirty="0"/>
          </a:p>
        </p:txBody>
      </p:sp>
      <p:pic>
        <p:nvPicPr>
          <p:cNvPr id="9" name="Marcador de posición de imagen 8"/>
          <p:cNvPicPr preferRelativeResize="0">
            <a:picLocks noGrp="1"/>
          </p:cNvPicPr>
          <p:nvPr>
            <p:ph type="pic" sz="quarter" idx="4294967295"/>
          </p:nvPr>
        </p:nvPicPr>
        <p:blipFill>
          <a:blip r:embed="rId2">
            <a:extLst>
              <a:ext uri="{28A0092B-C50C-407E-A947-70E740481C1C}">
                <a14:useLocalDpi xmlns:a14="http://schemas.microsoft.com/office/drawing/2010/main" val="0"/>
              </a:ext>
            </a:extLst>
          </a:blip>
          <a:srcRect t="9116" b="9116"/>
          <a:stretch>
            <a:fillRect/>
          </a:stretch>
        </p:blipFill>
        <p:spPr>
          <a:xfrm>
            <a:off x="924078" y="4999897"/>
            <a:ext cx="2160588" cy="797059"/>
          </a:xfrm>
        </p:spPr>
      </p:pic>
      <p:sp>
        <p:nvSpPr>
          <p:cNvPr id="21" name="Marcador de texto 20"/>
          <p:cNvSpPr>
            <a:spLocks noGrp="1"/>
          </p:cNvSpPr>
          <p:nvPr>
            <p:ph type="body" sz="quarter" idx="12"/>
          </p:nvPr>
        </p:nvSpPr>
        <p:spPr/>
        <p:txBody>
          <a:bodyPr>
            <a:normAutofit fontScale="92500" lnSpcReduction="10000"/>
          </a:bodyPr>
          <a:lstStyle/>
          <a:p>
            <a:r>
              <a:rPr lang="en-US" dirty="0" smtClean="0"/>
              <a:t>Software Developer</a:t>
            </a:r>
            <a:endParaRPr lang="es-ES" dirty="0"/>
          </a:p>
        </p:txBody>
      </p:sp>
      <p:pic>
        <p:nvPicPr>
          <p:cNvPr id="4" name="Picture Placeholder 3"/>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581" r="581"/>
          <a:stretch>
            <a:fillRect/>
          </a:stretch>
        </p:blipFill>
        <p:spPr/>
      </p:pic>
      <p:pic>
        <p:nvPicPr>
          <p:cNvPr id="5" name="Picture 4"/>
          <p:cNvPicPr>
            <a:picLocks noChangeAspect="1"/>
          </p:cNvPicPr>
          <p:nvPr/>
        </p:nvPicPr>
        <p:blipFill>
          <a:blip r:embed="rId4"/>
          <a:stretch>
            <a:fillRect/>
          </a:stretch>
        </p:blipFill>
        <p:spPr>
          <a:xfrm>
            <a:off x="924078" y="5889567"/>
            <a:ext cx="1819122" cy="91470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26321" y="2602823"/>
            <a:ext cx="3530159" cy="609524"/>
          </a:xfrm>
          <a:prstGeom prst="rect">
            <a:avLst/>
          </a:prstGeom>
        </p:spPr>
      </p:pic>
    </p:spTree>
    <p:extLst>
      <p:ext uri="{BB962C8B-B14F-4D97-AF65-F5344CB8AC3E}">
        <p14:creationId xmlns:p14="http://schemas.microsoft.com/office/powerpoint/2010/main" val="279585957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1769466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Roberto González</a:t>
            </a:r>
            <a:endParaRPr lang="es-ES" dirty="0"/>
          </a:p>
        </p:txBody>
      </p:sp>
      <p:sp>
        <p:nvSpPr>
          <p:cNvPr id="16" name="Marcador de texto 15"/>
          <p:cNvSpPr>
            <a:spLocks noGrp="1"/>
          </p:cNvSpPr>
          <p:nvPr>
            <p:ph type="body" sz="quarter" idx="13"/>
          </p:nvPr>
        </p:nvSpPr>
        <p:spPr/>
        <p:txBody>
          <a:bodyPr>
            <a:normAutofit fontScale="92500" lnSpcReduction="10000"/>
          </a:bodyPr>
          <a:lstStyle/>
          <a:p>
            <a:r>
              <a:rPr lang="en-US" dirty="0" smtClean="0"/>
              <a:t>MVP Azure</a:t>
            </a:r>
            <a:endParaRPr lang="es-ES" dirty="0"/>
          </a:p>
        </p:txBody>
      </p:sp>
      <p:sp>
        <p:nvSpPr>
          <p:cNvPr id="18" name="Marcador de texto 17"/>
          <p:cNvSpPr>
            <a:spLocks noGrp="1"/>
          </p:cNvSpPr>
          <p:nvPr>
            <p:ph type="body" sz="quarter" idx="15"/>
          </p:nvPr>
        </p:nvSpPr>
        <p:spPr/>
        <p:txBody>
          <a:bodyPr>
            <a:normAutofit fontScale="92500" lnSpcReduction="10000"/>
          </a:bodyPr>
          <a:lstStyle/>
          <a:p>
            <a:r>
              <a:rPr lang="en-US" dirty="0" smtClean="0"/>
              <a:t>http://thinkingtogether.net</a:t>
            </a:r>
            <a:endParaRPr lang="es-ES" dirty="0"/>
          </a:p>
        </p:txBody>
      </p:sp>
      <p:sp>
        <p:nvSpPr>
          <p:cNvPr id="19" name="Marcador de texto 18"/>
          <p:cNvSpPr>
            <a:spLocks noGrp="1"/>
          </p:cNvSpPr>
          <p:nvPr>
            <p:ph type="body" sz="quarter" idx="16"/>
          </p:nvPr>
        </p:nvSpPr>
        <p:spPr/>
        <p:txBody>
          <a:bodyPr>
            <a:normAutofit fontScale="92500" lnSpcReduction="10000"/>
          </a:bodyPr>
          <a:lstStyle/>
          <a:p>
            <a:r>
              <a:rPr lang="en-US" dirty="0" smtClean="0"/>
              <a:t>http://blogs.plainconcepts.com/azurespain</a:t>
            </a:r>
            <a:endParaRPr lang="es-ES" dirty="0"/>
          </a:p>
        </p:txBody>
      </p:sp>
      <p:sp>
        <p:nvSpPr>
          <p:cNvPr id="20" name="Marcador de texto 19"/>
          <p:cNvSpPr>
            <a:spLocks noGrp="1"/>
          </p:cNvSpPr>
          <p:nvPr>
            <p:ph type="body" sz="quarter" idx="17"/>
          </p:nvPr>
        </p:nvSpPr>
        <p:spPr/>
        <p:txBody>
          <a:bodyPr>
            <a:normAutofit fontScale="92500" lnSpcReduction="10000"/>
          </a:bodyPr>
          <a:lstStyle/>
          <a:p>
            <a:r>
              <a:rPr lang="en-US" dirty="0" smtClean="0"/>
              <a:t>@</a:t>
            </a:r>
            <a:r>
              <a:rPr lang="en-US" dirty="0" err="1" smtClean="0"/>
              <a:t>robertogg</a:t>
            </a:r>
            <a:endParaRPr lang="es-ES" dirty="0"/>
          </a:p>
        </p:txBody>
      </p:sp>
      <p:pic>
        <p:nvPicPr>
          <p:cNvPr id="9" name="Marcador de posición de imagen 8"/>
          <p:cNvPicPr preferRelativeResize="0">
            <a:picLocks noGrp="1"/>
          </p:cNvPicPr>
          <p:nvPr>
            <p:ph type="pic" sz="quarter" idx="4294967295"/>
          </p:nvPr>
        </p:nvPicPr>
        <p:blipFill>
          <a:blip r:embed="rId2">
            <a:extLst>
              <a:ext uri="{28A0092B-C50C-407E-A947-70E740481C1C}">
                <a14:useLocalDpi xmlns:a14="http://schemas.microsoft.com/office/drawing/2010/main" val="0"/>
              </a:ext>
            </a:extLst>
          </a:blip>
          <a:srcRect t="9116" b="9116"/>
          <a:stretch>
            <a:fillRect/>
          </a:stretch>
        </p:blipFill>
        <p:spPr>
          <a:xfrm>
            <a:off x="924078" y="4999897"/>
            <a:ext cx="2160588" cy="797059"/>
          </a:xfrm>
        </p:spPr>
      </p:pic>
      <p:sp>
        <p:nvSpPr>
          <p:cNvPr id="21" name="Marcador de texto 20"/>
          <p:cNvSpPr>
            <a:spLocks noGrp="1"/>
          </p:cNvSpPr>
          <p:nvPr>
            <p:ph type="body" sz="quarter" idx="12"/>
          </p:nvPr>
        </p:nvSpPr>
        <p:spPr/>
        <p:txBody>
          <a:bodyPr>
            <a:normAutofit fontScale="92500" lnSpcReduction="10000"/>
          </a:bodyPr>
          <a:lstStyle/>
          <a:p>
            <a:r>
              <a:rPr lang="en-US" dirty="0" smtClean="0"/>
              <a:t>Software Developer</a:t>
            </a:r>
            <a:endParaRPr lang="es-ES" dirty="0"/>
          </a:p>
        </p:txBody>
      </p:sp>
      <p:pic>
        <p:nvPicPr>
          <p:cNvPr id="4" name="Picture Placeholder 3"/>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581" r="581"/>
          <a:stretch>
            <a:fillRect/>
          </a:stretch>
        </p:blipFill>
        <p:spPr/>
      </p:pic>
      <p:pic>
        <p:nvPicPr>
          <p:cNvPr id="5" name="Picture 4"/>
          <p:cNvPicPr>
            <a:picLocks noChangeAspect="1"/>
          </p:cNvPicPr>
          <p:nvPr/>
        </p:nvPicPr>
        <p:blipFill>
          <a:blip r:embed="rId4"/>
          <a:stretch>
            <a:fillRect/>
          </a:stretch>
        </p:blipFill>
        <p:spPr>
          <a:xfrm>
            <a:off x="924078" y="5889567"/>
            <a:ext cx="1819122" cy="91470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26321" y="2602823"/>
            <a:ext cx="3530159" cy="609524"/>
          </a:xfrm>
          <a:prstGeom prst="rect">
            <a:avLst/>
          </a:prstGeom>
        </p:spPr>
      </p:pic>
    </p:spTree>
    <p:extLst>
      <p:ext uri="{BB962C8B-B14F-4D97-AF65-F5344CB8AC3E}">
        <p14:creationId xmlns:p14="http://schemas.microsoft.com/office/powerpoint/2010/main" val="29310094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¡Completa tu pasaporte!</a:t>
            </a:r>
            <a:endParaRPr lang="es-ES" dirty="0"/>
          </a:p>
        </p:txBody>
      </p:sp>
      <p:sp>
        <p:nvSpPr>
          <p:cNvPr id="6" name="Marcador de contenido 5"/>
          <p:cNvSpPr>
            <a:spLocks noGrp="1"/>
          </p:cNvSpPr>
          <p:nvPr>
            <p:ph idx="1"/>
          </p:nvPr>
        </p:nvSpPr>
        <p:spPr>
          <a:xfrm>
            <a:off x="274642" y="1825625"/>
            <a:ext cx="6076540" cy="4674412"/>
          </a:xfrm>
        </p:spPr>
        <p:txBody>
          <a:bodyPr>
            <a:normAutofit/>
          </a:bodyPr>
          <a:lstStyle/>
          <a:p>
            <a:r>
              <a:rPr lang="es-ES" dirty="0" smtClean="0"/>
              <a:t> Debes recorrer todos los stand de la conferencia</a:t>
            </a:r>
          </a:p>
          <a:p>
            <a:r>
              <a:rPr lang="es-ES" dirty="0"/>
              <a:t> </a:t>
            </a:r>
            <a:r>
              <a:rPr lang="es-ES" dirty="0" smtClean="0"/>
              <a:t>Solicita en cada stand su pegatina</a:t>
            </a:r>
          </a:p>
          <a:p>
            <a:r>
              <a:rPr lang="es-ES" dirty="0"/>
              <a:t> </a:t>
            </a:r>
            <a:r>
              <a:rPr lang="es-ES" dirty="0" smtClean="0"/>
              <a:t>Pégalas todas en el pasaporte</a:t>
            </a:r>
          </a:p>
          <a:p>
            <a:r>
              <a:rPr lang="es-ES" dirty="0"/>
              <a:t> </a:t>
            </a:r>
            <a:r>
              <a:rPr lang="es-ES" dirty="0" smtClean="0"/>
              <a:t>Una vez relleno, </a:t>
            </a:r>
            <a:r>
              <a:rPr lang="es-ES" b="1" dirty="0" smtClean="0"/>
              <a:t>solicita</a:t>
            </a:r>
            <a:r>
              <a:rPr lang="es-ES" dirty="0" smtClean="0"/>
              <a:t> a la azafata del mostrador interno (al lado del auditorio) tu </a:t>
            </a:r>
            <a:r>
              <a:rPr lang="es-ES" b="1" dirty="0" smtClean="0"/>
              <a:t>número de participación</a:t>
            </a:r>
          </a:p>
          <a:p>
            <a:r>
              <a:rPr lang="es-ES" dirty="0"/>
              <a:t> </a:t>
            </a:r>
            <a:r>
              <a:rPr lang="es-ES" dirty="0" smtClean="0"/>
              <a:t>¡El pasaporte completo </a:t>
            </a:r>
            <a:r>
              <a:rPr lang="es-ES" b="1" dirty="0" smtClean="0"/>
              <a:t>te permitirá </a:t>
            </a:r>
            <a:r>
              <a:rPr lang="es-ES" dirty="0" smtClean="0"/>
              <a:t>participar en el sorteo de los regalos de la conferencia!</a:t>
            </a:r>
          </a:p>
          <a:p>
            <a:endParaRPr lang="es-ES" dirty="0" smtClean="0"/>
          </a:p>
          <a:p>
            <a:endParaRPr lang="es-ES" dirty="0"/>
          </a:p>
        </p:txBody>
      </p:sp>
      <p:pic>
        <p:nvPicPr>
          <p:cNvPr id="9" name="Imagen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7614214" y="582239"/>
            <a:ext cx="2042676" cy="4045688"/>
          </a:xfrm>
          <a:prstGeom prst="rect">
            <a:avLst/>
          </a:prstGeom>
        </p:spPr>
      </p:pic>
      <p:pic>
        <p:nvPicPr>
          <p:cNvPr id="8" name="Imagen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37081" y="2445483"/>
            <a:ext cx="2242630" cy="3157870"/>
          </a:xfrm>
          <a:prstGeom prst="rect">
            <a:avLst/>
          </a:prstGeom>
        </p:spPr>
      </p:pic>
      <p:pic>
        <p:nvPicPr>
          <p:cNvPr id="10" name="Imagen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70381" y="3579355"/>
            <a:ext cx="2600186" cy="3718649"/>
          </a:xfrm>
          <a:prstGeom prst="rect">
            <a:avLst/>
          </a:prstGeom>
        </p:spPr>
      </p:pic>
    </p:spTree>
    <p:extLst>
      <p:ext uri="{BB962C8B-B14F-4D97-AF65-F5344CB8AC3E}">
        <p14:creationId xmlns:p14="http://schemas.microsoft.com/office/powerpoint/2010/main" val="1575316924"/>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250" fill="hold"/>
                                        <p:tgtEl>
                                          <p:spTgt spid="10"/>
                                        </p:tgtEl>
                                        <p:attrNameLst>
                                          <p:attrName>ppt_x</p:attrName>
                                        </p:attrNameLst>
                                      </p:cBhvr>
                                      <p:tavLst>
                                        <p:tav tm="0">
                                          <p:val>
                                            <p:strVal val="0-#ppt_w/2"/>
                                          </p:val>
                                        </p:tav>
                                        <p:tav tm="100000">
                                          <p:val>
                                            <p:strVal val="#ppt_x"/>
                                          </p:val>
                                        </p:tav>
                                      </p:tavLst>
                                    </p:anim>
                                    <p:anim calcmode="lin" valueType="num">
                                      <p:cBhvr additive="base">
                                        <p:cTn id="8" dur="25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¡Rellena tu encuesta!</a:t>
            </a:r>
            <a:endParaRPr lang="es-ES" dirty="0"/>
          </a:p>
        </p:txBody>
      </p:sp>
      <p:sp>
        <p:nvSpPr>
          <p:cNvPr id="3" name="Marcador de contenido 2"/>
          <p:cNvSpPr>
            <a:spLocks noGrp="1"/>
          </p:cNvSpPr>
          <p:nvPr>
            <p:ph idx="1"/>
          </p:nvPr>
        </p:nvSpPr>
        <p:spPr>
          <a:xfrm>
            <a:off x="274642" y="1825625"/>
            <a:ext cx="6905880" cy="4351338"/>
          </a:xfrm>
        </p:spPr>
        <p:txBody>
          <a:bodyPr/>
          <a:lstStyle/>
          <a:p>
            <a:r>
              <a:rPr lang="es-ES" dirty="0" smtClean="0"/>
              <a:t> No olvides </a:t>
            </a:r>
            <a:r>
              <a:rPr lang="es-ES" b="1" dirty="0" smtClean="0"/>
              <a:t>rellenar las dos hojas </a:t>
            </a:r>
            <a:r>
              <a:rPr lang="es-ES" dirty="0" smtClean="0"/>
              <a:t>de encuesta.</a:t>
            </a:r>
          </a:p>
          <a:p>
            <a:r>
              <a:rPr lang="es-ES" dirty="0"/>
              <a:t> Una vez relleno, </a:t>
            </a:r>
            <a:r>
              <a:rPr lang="es-ES" b="1" dirty="0" smtClean="0"/>
              <a:t>entrégala </a:t>
            </a:r>
            <a:r>
              <a:rPr lang="es-ES" dirty="0" smtClean="0"/>
              <a:t>a </a:t>
            </a:r>
            <a:r>
              <a:rPr lang="es-ES" dirty="0"/>
              <a:t>la azafata del mostrador interno (al lado del auditorio</a:t>
            </a:r>
            <a:r>
              <a:rPr lang="es-ES" dirty="0" smtClean="0"/>
              <a:t>).</a:t>
            </a:r>
          </a:p>
          <a:p>
            <a:r>
              <a:rPr lang="es-ES" b="1" dirty="0"/>
              <a:t> </a:t>
            </a:r>
            <a:r>
              <a:rPr lang="es-ES" dirty="0" smtClean="0"/>
              <a:t>La azafata te entregará la bolsa con el </a:t>
            </a:r>
            <a:r>
              <a:rPr lang="es-ES" b="1" dirty="0" smtClean="0"/>
              <a:t>regalo</a:t>
            </a:r>
            <a:r>
              <a:rPr lang="es-ES" dirty="0" smtClean="0"/>
              <a:t> de la conferencia.</a:t>
            </a:r>
            <a:endParaRPr lang="es-ES"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29932" y="2783788"/>
            <a:ext cx="1943631" cy="1943631"/>
          </a:xfrm>
          <a:prstGeom prst="rect">
            <a:avLst/>
          </a:prstGeom>
        </p:spPr>
      </p:pic>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0521" y="2700397"/>
            <a:ext cx="2600186" cy="3718649"/>
          </a:xfrm>
          <a:prstGeom prst="rect">
            <a:avLst/>
          </a:prstGeom>
        </p:spPr>
      </p:pic>
    </p:spTree>
    <p:extLst>
      <p:ext uri="{BB962C8B-B14F-4D97-AF65-F5344CB8AC3E}">
        <p14:creationId xmlns:p14="http://schemas.microsoft.com/office/powerpoint/2010/main" val="2292207967"/>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0-#ppt_w/2"/>
                                          </p:val>
                                        </p:tav>
                                        <p:tav tm="100000">
                                          <p:val>
                                            <p:strVal val="#ppt_x"/>
                                          </p:val>
                                        </p:tav>
                                      </p:tavLst>
                                    </p:anim>
                                    <p:anim calcmode="lin" valueType="num">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Extendiendo nuestros procesos de negocio con </a:t>
            </a:r>
            <a:r>
              <a:rPr lang="es-ES" dirty="0" err="1" smtClean="0"/>
              <a:t>Logic</a:t>
            </a:r>
            <a:r>
              <a:rPr lang="es-ES" dirty="0" smtClean="0"/>
              <a:t> Apps y Api Apps</a:t>
            </a:r>
            <a:endParaRPr lang="es-ES" dirty="0"/>
          </a:p>
        </p:txBody>
      </p:sp>
    </p:spTree>
    <p:extLst>
      <p:ext uri="{BB962C8B-B14F-4D97-AF65-F5344CB8AC3E}">
        <p14:creationId xmlns:p14="http://schemas.microsoft.com/office/powerpoint/2010/main" val="156193689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652382" y="1350878"/>
            <a:ext cx="2405294" cy="2811981"/>
            <a:chOff x="2446422" y="1377469"/>
            <a:chExt cx="2453525" cy="2868367"/>
          </a:xfrm>
        </p:grpSpPr>
        <p:sp>
          <p:nvSpPr>
            <p:cNvPr id="31" name="Rectangle 30"/>
            <p:cNvSpPr/>
            <p:nvPr/>
          </p:nvSpPr>
          <p:spPr>
            <a:xfrm>
              <a:off x="2613947" y="3249242"/>
              <a:ext cx="2286000" cy="996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82854" tIns="182854" rIns="182854" bIns="182854" rtlCol="0" anchor="b"/>
            <a:lstStyle/>
            <a:p>
              <a:pPr algn="ctr" defTabSz="914225"/>
              <a:r>
                <a:rPr lang="en-US" sz="2353" dirty="0">
                  <a:solidFill>
                    <a:srgbClr val="FFFFFF"/>
                  </a:solidFill>
                  <a:latin typeface="Segoe UI Light"/>
                </a:rPr>
                <a:t>Mobile Services</a:t>
              </a:r>
            </a:p>
          </p:txBody>
        </p:sp>
        <p:pic>
          <p:nvPicPr>
            <p:cNvPr id="7" name="Picture 6"/>
            <p:cNvPicPr>
              <a:picLocks noChangeAspect="1"/>
            </p:cNvPicPr>
            <p:nvPr/>
          </p:nvPicPr>
          <p:blipFill>
            <a:blip r:embed="rId3"/>
            <a:stretch>
              <a:fillRect/>
            </a:stretch>
          </p:blipFill>
          <p:spPr>
            <a:xfrm>
              <a:off x="3317791" y="1912227"/>
              <a:ext cx="838572" cy="1204104"/>
            </a:xfrm>
            <a:prstGeom prst="rect">
              <a:avLst/>
            </a:prstGeom>
          </p:spPr>
        </p:pic>
        <p:cxnSp>
          <p:nvCxnSpPr>
            <p:cNvPr id="15" name="Straight Connector 14"/>
            <p:cNvCxnSpPr/>
            <p:nvPr/>
          </p:nvCxnSpPr>
          <p:spPr>
            <a:xfrm>
              <a:off x="2446422" y="1377469"/>
              <a:ext cx="0" cy="2650989"/>
            </a:xfrm>
            <a:prstGeom prst="line">
              <a:avLst/>
            </a:prstGeom>
            <a:ln>
              <a:solidFill>
                <a:srgbClr val="0070C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4" name="Title 2"/>
          <p:cNvSpPr txBox="1">
            <a:spLocks/>
          </p:cNvSpPr>
          <p:nvPr/>
        </p:nvSpPr>
        <p:spPr>
          <a:xfrm>
            <a:off x="343716" y="4794161"/>
            <a:ext cx="11474416" cy="899537"/>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a:r>
              <a:rPr lang="en-US" sz="5294" dirty="0" err="1" smtClean="0"/>
              <a:t>Servicios</a:t>
            </a:r>
            <a:r>
              <a:rPr lang="en-US" sz="5294" dirty="0" smtClean="0"/>
              <a:t> de </a:t>
            </a:r>
            <a:r>
              <a:rPr lang="en-US" sz="5294" dirty="0" err="1" smtClean="0"/>
              <a:t>aplicaciones</a:t>
            </a:r>
            <a:r>
              <a:rPr lang="en-US" sz="5294" dirty="0" smtClean="0"/>
              <a:t> que </a:t>
            </a:r>
            <a:r>
              <a:rPr lang="en-US" sz="5294" dirty="0" err="1" smtClean="0"/>
              <a:t>existían</a:t>
            </a:r>
            <a:r>
              <a:rPr lang="en-US" sz="5294" dirty="0" smtClean="0"/>
              <a:t> </a:t>
            </a:r>
            <a:r>
              <a:rPr lang="en-US" sz="5294" dirty="0" err="1" smtClean="0"/>
              <a:t>previamente</a:t>
            </a:r>
            <a:r>
              <a:rPr lang="en-US" sz="5294" dirty="0" smtClean="0"/>
              <a:t> </a:t>
            </a:r>
            <a:r>
              <a:rPr lang="en-US" sz="5294" dirty="0" err="1" smtClean="0"/>
              <a:t>en</a:t>
            </a:r>
            <a:r>
              <a:rPr lang="en-US" sz="5294" dirty="0" smtClean="0"/>
              <a:t> Azure</a:t>
            </a:r>
            <a:endParaRPr lang="en-US" sz="5294" dirty="0"/>
          </a:p>
        </p:txBody>
      </p:sp>
      <p:grpSp>
        <p:nvGrpSpPr>
          <p:cNvPr id="10" name="Group 9"/>
          <p:cNvGrpSpPr/>
          <p:nvPr/>
        </p:nvGrpSpPr>
        <p:grpSpPr>
          <a:xfrm>
            <a:off x="2391692" y="1861625"/>
            <a:ext cx="2241062" cy="2313306"/>
            <a:chOff x="140401" y="1898457"/>
            <a:chExt cx="2286000" cy="2359693"/>
          </a:xfrm>
        </p:grpSpPr>
        <p:sp>
          <p:nvSpPr>
            <p:cNvPr id="35" name="Rectangle 34"/>
            <p:cNvSpPr/>
            <p:nvPr/>
          </p:nvSpPr>
          <p:spPr>
            <a:xfrm>
              <a:off x="140401" y="3261556"/>
              <a:ext cx="2286000" cy="996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82854" tIns="182854" rIns="182854" bIns="182854" rtlCol="0" anchor="b"/>
            <a:lstStyle/>
            <a:p>
              <a:pPr algn="ctr" defTabSz="914225"/>
              <a:r>
                <a:rPr lang="en-US" sz="2353" dirty="0">
                  <a:solidFill>
                    <a:srgbClr val="FFFFFF"/>
                  </a:solidFill>
                  <a:latin typeface="Segoe UI Light"/>
                </a:rPr>
                <a:t>Azure Websites</a:t>
              </a:r>
            </a:p>
          </p:txBody>
        </p:sp>
        <p:pic>
          <p:nvPicPr>
            <p:cNvPr id="6" name="Picture 5"/>
            <p:cNvPicPr>
              <a:picLocks noChangeAspect="1"/>
            </p:cNvPicPr>
            <p:nvPr/>
          </p:nvPicPr>
          <p:blipFill>
            <a:blip r:embed="rId4"/>
            <a:stretch>
              <a:fillRect/>
            </a:stretch>
          </p:blipFill>
          <p:spPr>
            <a:xfrm>
              <a:off x="696944" y="1898457"/>
              <a:ext cx="1226857" cy="1198255"/>
            </a:xfrm>
            <a:prstGeom prst="rect">
              <a:avLst/>
            </a:prstGeom>
          </p:spPr>
        </p:pic>
      </p:grpSp>
      <p:grpSp>
        <p:nvGrpSpPr>
          <p:cNvPr id="3" name="Group 2"/>
          <p:cNvGrpSpPr/>
          <p:nvPr/>
        </p:nvGrpSpPr>
        <p:grpSpPr>
          <a:xfrm>
            <a:off x="7120459" y="1350878"/>
            <a:ext cx="2342510" cy="2823298"/>
            <a:chOff x="4963990" y="1687706"/>
            <a:chExt cx="2389482" cy="2879911"/>
          </a:xfrm>
        </p:grpSpPr>
        <p:sp>
          <p:nvSpPr>
            <p:cNvPr id="53" name="Rectangle 52"/>
            <p:cNvSpPr/>
            <p:nvPr/>
          </p:nvSpPr>
          <p:spPr>
            <a:xfrm>
              <a:off x="5067472" y="3571023"/>
              <a:ext cx="2286000" cy="996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82854" tIns="182854" rIns="182854" bIns="182854" rtlCol="0" anchor="b"/>
            <a:lstStyle/>
            <a:p>
              <a:pPr algn="ctr" defTabSz="914225"/>
              <a:r>
                <a:rPr lang="en-US" sz="2353" dirty="0">
                  <a:solidFill>
                    <a:srgbClr val="FFFFFF"/>
                  </a:solidFill>
                  <a:latin typeface="Segoe UI Light"/>
                </a:rPr>
                <a:t>BizTalk Services</a:t>
              </a:r>
            </a:p>
          </p:txBody>
        </p:sp>
        <p:pic>
          <p:nvPicPr>
            <p:cNvPr id="5" name="Picture 4"/>
            <p:cNvPicPr>
              <a:picLocks noChangeAspect="1"/>
            </p:cNvPicPr>
            <p:nvPr/>
          </p:nvPicPr>
          <p:blipFill>
            <a:blip r:embed="rId5"/>
            <a:stretch>
              <a:fillRect/>
            </a:stretch>
          </p:blipFill>
          <p:spPr>
            <a:xfrm>
              <a:off x="5471472" y="2170934"/>
              <a:ext cx="1408397" cy="1380282"/>
            </a:xfrm>
            <a:prstGeom prst="rect">
              <a:avLst/>
            </a:prstGeom>
          </p:spPr>
        </p:pic>
        <p:cxnSp>
          <p:nvCxnSpPr>
            <p:cNvPr id="37" name="Straight Connector 36"/>
            <p:cNvCxnSpPr/>
            <p:nvPr/>
          </p:nvCxnSpPr>
          <p:spPr>
            <a:xfrm>
              <a:off x="4963990" y="1687706"/>
              <a:ext cx="0" cy="2650989"/>
            </a:xfrm>
            <a:prstGeom prst="line">
              <a:avLst/>
            </a:prstGeom>
            <a:ln>
              <a:solidFill>
                <a:srgbClr val="0070C0"/>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87762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10"/>
                                        </p:tgtEl>
                                      </p:cBhvr>
                                    </p:animEffect>
                                    <p:set>
                                      <p:cBhvr>
                                        <p:cTn id="10"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5029352" y="2395300"/>
            <a:ext cx="3951675" cy="3951675"/>
          </a:xfrm>
          <a:prstGeom prst="ellipse">
            <a:avLst/>
          </a:prstGeom>
          <a:solidFill>
            <a:srgbClr val="007AD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7" tIns="91427" rIns="91427" bIns="91427" numCol="1" spcCol="0" rtlCol="0" fromWordArt="0" anchor="b" anchorCtr="0" forceAA="0" compatLnSpc="1">
            <a:prstTxWarp prst="textNoShape">
              <a:avLst/>
            </a:prstTxWarp>
            <a:noAutofit/>
          </a:bodyPr>
          <a:lstStyle/>
          <a:p>
            <a:pPr algn="r"/>
            <a:endParaRPr lang="en-US" sz="1200" dirty="0" err="1">
              <a:solidFill>
                <a:prstClr val="white"/>
              </a:solidFill>
            </a:endParaRPr>
          </a:p>
        </p:txBody>
      </p:sp>
      <p:sp>
        <p:nvSpPr>
          <p:cNvPr id="5" name="Oval 4"/>
          <p:cNvSpPr/>
          <p:nvPr/>
        </p:nvSpPr>
        <p:spPr>
          <a:xfrm>
            <a:off x="7821583" y="2395300"/>
            <a:ext cx="3951675" cy="3951675"/>
          </a:xfrm>
          <a:prstGeom prst="ellipse">
            <a:avLst/>
          </a:prstGeom>
          <a:solidFill>
            <a:srgbClr val="007AD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7" tIns="91427" rIns="91427" bIns="91427" numCol="1" spcCol="0" rtlCol="0" fromWordArt="0" anchor="b" anchorCtr="0" forceAA="0" compatLnSpc="1">
            <a:prstTxWarp prst="textNoShape">
              <a:avLst/>
            </a:prstTxWarp>
            <a:noAutofit/>
          </a:bodyPr>
          <a:lstStyle/>
          <a:p>
            <a:pPr algn="r"/>
            <a:endParaRPr lang="en-US" sz="1200" dirty="0" err="1">
              <a:solidFill>
                <a:prstClr val="white"/>
              </a:solidFill>
            </a:endParaRPr>
          </a:p>
        </p:txBody>
      </p:sp>
      <p:sp>
        <p:nvSpPr>
          <p:cNvPr id="3" name="Oval 2"/>
          <p:cNvSpPr/>
          <p:nvPr/>
        </p:nvSpPr>
        <p:spPr>
          <a:xfrm>
            <a:off x="6412134" y="381434"/>
            <a:ext cx="3951675" cy="3951675"/>
          </a:xfrm>
          <a:prstGeom prst="ellipse">
            <a:avLst/>
          </a:prstGeom>
          <a:solidFill>
            <a:srgbClr val="007AD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7" tIns="91427" rIns="91427" bIns="91427" numCol="1" spcCol="0" rtlCol="0" fromWordArt="0" anchor="b" anchorCtr="0" forceAA="0" compatLnSpc="1">
            <a:prstTxWarp prst="textNoShape">
              <a:avLst/>
            </a:prstTxWarp>
            <a:noAutofit/>
          </a:bodyPr>
          <a:lstStyle/>
          <a:p>
            <a:pPr algn="r"/>
            <a:endParaRPr lang="en-US" sz="1200" dirty="0" err="1">
              <a:solidFill>
                <a:prstClr val="white"/>
              </a:solidFill>
            </a:endParaRPr>
          </a:p>
        </p:txBody>
      </p:sp>
      <p:sp>
        <p:nvSpPr>
          <p:cNvPr id="6" name="Text Placeholder 12"/>
          <p:cNvSpPr txBox="1">
            <a:spLocks/>
          </p:cNvSpPr>
          <p:nvPr/>
        </p:nvSpPr>
        <p:spPr>
          <a:xfrm>
            <a:off x="373955" y="2108633"/>
            <a:ext cx="4467231" cy="710512"/>
          </a:xfrm>
          <a:prstGeom prst="rect">
            <a:avLst/>
          </a:prstGeom>
        </p:spPr>
        <p:txBody>
          <a:bodyPr vert="horz" wrap="square" lIns="143387" tIns="89616" rIns="143387" bIns="89616" rtlCol="0">
            <a:spAutoFit/>
          </a:bodyPr>
          <a:lstStyle>
            <a:lvl1pPr marL="336111" marR="0" indent="-336111" algn="l" defTabSz="914274" rtl="0" eaLnBrk="1" fontAlgn="auto" latinLnBrk="0" hangingPunct="1">
              <a:lnSpc>
                <a:spcPct val="90000"/>
              </a:lnSpc>
              <a:spcBef>
                <a:spcPct val="20000"/>
              </a:spcBef>
              <a:spcAft>
                <a:spcPts val="0"/>
              </a:spcAft>
              <a:buClrTx/>
              <a:buSzPct val="90000"/>
              <a:buFont typeface="Arial" pitchFamily="34" charset="0"/>
              <a:buChar char="•"/>
              <a:tabLst/>
              <a:defRPr sz="3900" kern="1200" spc="0" baseline="0">
                <a:gradFill>
                  <a:gsLst>
                    <a:gs pos="1250">
                      <a:schemeClr val="tx2"/>
                    </a:gs>
                    <a:gs pos="99000">
                      <a:schemeClr val="tx2"/>
                    </a:gs>
                  </a:gsLst>
                  <a:lin ang="5400000" scaled="0"/>
                </a:gradFill>
                <a:latin typeface="+mj-lt"/>
                <a:ea typeface="+mn-ea"/>
                <a:cs typeface="+mn-cs"/>
              </a:defRPr>
            </a:lvl1pPr>
            <a:lvl2pPr marL="572633" marR="0" indent="-236522" algn="l" defTabSz="91427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84258"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08332"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32405"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14252"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390"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27"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665"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823" dirty="0" err="1" smtClean="0">
                <a:gradFill>
                  <a:gsLst>
                    <a:gs pos="1250">
                      <a:srgbClr val="00188F"/>
                    </a:gs>
                    <a:gs pos="99000">
                      <a:srgbClr val="00188F"/>
                    </a:gs>
                  </a:gsLst>
                  <a:lin ang="5400000" scaled="0"/>
                </a:gradFill>
              </a:rPr>
              <a:t>Visión</a:t>
            </a:r>
            <a:endParaRPr lang="en-US" sz="3823" dirty="0">
              <a:gradFill>
                <a:gsLst>
                  <a:gs pos="1250">
                    <a:srgbClr val="00188F"/>
                  </a:gs>
                  <a:gs pos="99000">
                    <a:srgbClr val="00188F"/>
                  </a:gs>
                </a:gsLst>
                <a:lin ang="5400000" scaled="0"/>
              </a:gradFill>
            </a:endParaRPr>
          </a:p>
        </p:txBody>
      </p:sp>
      <p:sp>
        <p:nvSpPr>
          <p:cNvPr id="16" name="Rectangle 15"/>
          <p:cNvSpPr/>
          <p:nvPr/>
        </p:nvSpPr>
        <p:spPr>
          <a:xfrm>
            <a:off x="5562677" y="4744012"/>
            <a:ext cx="2735437" cy="866080"/>
          </a:xfrm>
          <a:prstGeom prst="rect">
            <a:avLst/>
          </a:prstGeom>
        </p:spPr>
        <p:txBody>
          <a:bodyPr wrap="square">
            <a:spAutoFit/>
          </a:bodyPr>
          <a:lstStyle/>
          <a:p>
            <a:pPr algn="ctr" defTabSz="932013" fontAlgn="base">
              <a:lnSpc>
                <a:spcPct val="90000"/>
              </a:lnSpc>
              <a:spcBef>
                <a:spcPct val="0"/>
              </a:spcBef>
              <a:spcAft>
                <a:spcPct val="0"/>
              </a:spcAft>
            </a:pPr>
            <a:r>
              <a:rPr lang="en-US" sz="2800" dirty="0" err="1">
                <a:solidFill>
                  <a:prstClr val="white"/>
                </a:solidFill>
                <a:latin typeface="Segoe UI Light"/>
                <a:ea typeface="Segoe UI" pitchFamily="34" charset="0"/>
                <a:cs typeface="Segoe UI" pitchFamily="34" charset="0"/>
              </a:rPr>
              <a:t>iPaaS</a:t>
            </a:r>
            <a:r>
              <a:rPr lang="en-US" sz="2800" dirty="0">
                <a:solidFill>
                  <a:prstClr val="white"/>
                </a:solidFill>
                <a:latin typeface="Segoe UI Light"/>
                <a:ea typeface="Segoe UI" pitchFamily="34" charset="0"/>
                <a:cs typeface="Segoe UI" pitchFamily="34" charset="0"/>
              </a:rPr>
              <a:t> </a:t>
            </a:r>
          </a:p>
          <a:p>
            <a:pPr algn="ctr" defTabSz="932013" fontAlgn="base">
              <a:lnSpc>
                <a:spcPct val="90000"/>
              </a:lnSpc>
              <a:spcBef>
                <a:spcPct val="0"/>
              </a:spcBef>
              <a:spcAft>
                <a:spcPct val="0"/>
              </a:spcAft>
            </a:pPr>
            <a:r>
              <a:rPr lang="en-US" sz="2800" dirty="0">
                <a:solidFill>
                  <a:prstClr val="white"/>
                </a:solidFill>
                <a:latin typeface="Segoe UI Light"/>
                <a:ea typeface="Segoe UI" pitchFamily="34" charset="0"/>
                <a:cs typeface="Segoe UI" pitchFamily="34" charset="0"/>
              </a:rPr>
              <a:t>Leader</a:t>
            </a:r>
            <a:endParaRPr lang="en-US" sz="2800" dirty="0">
              <a:solidFill>
                <a:prstClr val="white"/>
              </a:solidFill>
              <a:latin typeface="Segoe UI Light"/>
              <a:ea typeface="Segoe UI" pitchFamily="34" charset="0"/>
              <a:cs typeface="Segoe UI" pitchFamily="34" charset="0"/>
            </a:endParaRPr>
          </a:p>
        </p:txBody>
      </p:sp>
      <p:sp>
        <p:nvSpPr>
          <p:cNvPr id="18" name="Rectangle 17"/>
          <p:cNvSpPr/>
          <p:nvPr/>
        </p:nvSpPr>
        <p:spPr>
          <a:xfrm>
            <a:off x="8861659" y="4744012"/>
            <a:ext cx="2154378" cy="867930"/>
          </a:xfrm>
          <a:prstGeom prst="rect">
            <a:avLst/>
          </a:prstGeom>
        </p:spPr>
        <p:txBody>
          <a:bodyPr wrap="square">
            <a:spAutoFit/>
          </a:bodyPr>
          <a:lstStyle/>
          <a:p>
            <a:pPr algn="ctr" defTabSz="932013" fontAlgn="base">
              <a:lnSpc>
                <a:spcPct val="90000"/>
              </a:lnSpc>
              <a:spcBef>
                <a:spcPct val="0"/>
              </a:spcBef>
              <a:spcAft>
                <a:spcPct val="0"/>
              </a:spcAft>
            </a:pPr>
            <a:r>
              <a:rPr lang="en-US" sz="2800" dirty="0" err="1" smtClean="0">
                <a:solidFill>
                  <a:prstClr val="white"/>
                </a:solidFill>
                <a:latin typeface="Segoe UI Light"/>
                <a:ea typeface="Segoe UI" pitchFamily="34" charset="0"/>
                <a:cs typeface="Segoe UI" pitchFamily="34" charset="0"/>
              </a:rPr>
              <a:t>Ecosistema</a:t>
            </a:r>
            <a:r>
              <a:rPr lang="en-US" sz="2800" dirty="0" smtClean="0">
                <a:solidFill>
                  <a:prstClr val="white"/>
                </a:solidFill>
                <a:latin typeface="Segoe UI Light"/>
                <a:ea typeface="Segoe UI" pitchFamily="34" charset="0"/>
                <a:cs typeface="Segoe UI" pitchFamily="34" charset="0"/>
              </a:rPr>
              <a:t> Rico</a:t>
            </a:r>
            <a:endParaRPr lang="en-US" sz="2800" dirty="0">
              <a:solidFill>
                <a:prstClr val="white"/>
              </a:solidFill>
              <a:latin typeface="Segoe UI Light"/>
              <a:ea typeface="Segoe UI" pitchFamily="34" charset="0"/>
              <a:cs typeface="Segoe UI" pitchFamily="34" charset="0"/>
            </a:endParaRPr>
          </a:p>
        </p:txBody>
      </p:sp>
      <p:grpSp>
        <p:nvGrpSpPr>
          <p:cNvPr id="32" name="Group 31"/>
          <p:cNvGrpSpPr/>
          <p:nvPr/>
        </p:nvGrpSpPr>
        <p:grpSpPr>
          <a:xfrm>
            <a:off x="6427209" y="2391986"/>
            <a:ext cx="3936598" cy="3358908"/>
            <a:chOff x="6425668" y="2391838"/>
            <a:chExt cx="3937156" cy="3359384"/>
          </a:xfrm>
        </p:grpSpPr>
        <p:sp>
          <p:nvSpPr>
            <p:cNvPr id="33" name="Freeform 32"/>
            <p:cNvSpPr/>
            <p:nvPr/>
          </p:nvSpPr>
          <p:spPr bwMode="auto">
            <a:xfrm>
              <a:off x="7826083" y="2978855"/>
              <a:ext cx="1133260" cy="1360759"/>
            </a:xfrm>
            <a:custGeom>
              <a:avLst/>
              <a:gdLst>
                <a:gd name="connsiteX0" fmla="*/ 477802 w 955602"/>
                <a:gd name="connsiteY0" fmla="*/ 0 h 1147438"/>
                <a:gd name="connsiteX1" fmla="*/ 494765 w 955602"/>
                <a:gd name="connsiteY1" fmla="*/ 16857 h 1147438"/>
                <a:gd name="connsiteX2" fmla="*/ 552173 w 955602"/>
                <a:gd name="connsiteY2" fmla="*/ 80000 h 1147438"/>
                <a:gd name="connsiteX3" fmla="*/ 599237 w 955602"/>
                <a:gd name="connsiteY3" fmla="*/ 135981 h 1147438"/>
                <a:gd name="connsiteX4" fmla="*/ 638559 w 955602"/>
                <a:gd name="connsiteY4" fmla="*/ 187894 h 1147438"/>
                <a:gd name="connsiteX5" fmla="*/ 684574 w 955602"/>
                <a:gd name="connsiteY5" fmla="*/ 253832 h 1147438"/>
                <a:gd name="connsiteX6" fmla="*/ 719600 w 955602"/>
                <a:gd name="connsiteY6" fmla="*/ 309184 h 1147438"/>
                <a:gd name="connsiteX7" fmla="*/ 759616 w 955602"/>
                <a:gd name="connsiteY7" fmla="*/ 379251 h 1147438"/>
                <a:gd name="connsiteX8" fmla="*/ 789915 w 955602"/>
                <a:gd name="connsiteY8" fmla="*/ 437519 h 1147438"/>
                <a:gd name="connsiteX9" fmla="*/ 823749 w 955602"/>
                <a:gd name="connsiteY9" fmla="*/ 511739 h 1147438"/>
                <a:gd name="connsiteX10" fmla="*/ 848930 w 955602"/>
                <a:gd name="connsiteY10" fmla="*/ 572300 h 1147438"/>
                <a:gd name="connsiteX11" fmla="*/ 876332 w 955602"/>
                <a:gd name="connsiteY11" fmla="*/ 650870 h 1147438"/>
                <a:gd name="connsiteX12" fmla="*/ 896055 w 955602"/>
                <a:gd name="connsiteY12" fmla="*/ 712923 h 1147438"/>
                <a:gd name="connsiteX13" fmla="*/ 916716 w 955602"/>
                <a:gd name="connsiteY13" fmla="*/ 796478 h 1147438"/>
                <a:gd name="connsiteX14" fmla="*/ 930682 w 955602"/>
                <a:gd name="connsiteY14" fmla="*/ 858762 h 1147438"/>
                <a:gd name="connsiteX15" fmla="*/ 944174 w 955602"/>
                <a:gd name="connsiteY15" fmla="*/ 949022 h 1147438"/>
                <a:gd name="connsiteX16" fmla="*/ 952157 w 955602"/>
                <a:gd name="connsiteY16" fmla="*/ 1008853 h 1147438"/>
                <a:gd name="connsiteX17" fmla="*/ 955602 w 955602"/>
                <a:gd name="connsiteY17" fmla="*/ 1077056 h 1147438"/>
                <a:gd name="connsiteX18" fmla="*/ 865623 w 955602"/>
                <a:gd name="connsiteY18" fmla="*/ 1100183 h 1147438"/>
                <a:gd name="connsiteX19" fmla="*/ 803483 w 955602"/>
                <a:gd name="connsiteY19" fmla="*/ 1115128 h 1147438"/>
                <a:gd name="connsiteX20" fmla="*/ 696710 w 955602"/>
                <a:gd name="connsiteY20" fmla="*/ 1131418 h 1147438"/>
                <a:gd name="connsiteX21" fmla="*/ 642952 w 955602"/>
                <a:gd name="connsiteY21" fmla="*/ 1139102 h 1147438"/>
                <a:gd name="connsiteX22" fmla="*/ 477801 w 955602"/>
                <a:gd name="connsiteY22" fmla="*/ 1147438 h 1147438"/>
                <a:gd name="connsiteX23" fmla="*/ 325850 w 955602"/>
                <a:gd name="connsiteY23" fmla="*/ 1139768 h 1147438"/>
                <a:gd name="connsiteX24" fmla="*/ 284921 w 955602"/>
                <a:gd name="connsiteY24" fmla="*/ 1135389 h 1147438"/>
                <a:gd name="connsiteX25" fmla="*/ 162846 w 955602"/>
                <a:gd name="connsiteY25" fmla="*/ 1116764 h 1147438"/>
                <a:gd name="connsiteX26" fmla="*/ 135218 w 955602"/>
                <a:gd name="connsiteY26" fmla="*/ 1111811 h 1147438"/>
                <a:gd name="connsiteX27" fmla="*/ 0 w 955602"/>
                <a:gd name="connsiteY27" fmla="*/ 1077056 h 1147438"/>
                <a:gd name="connsiteX28" fmla="*/ 3487 w 955602"/>
                <a:gd name="connsiteY28" fmla="*/ 1008023 h 1147438"/>
                <a:gd name="connsiteX29" fmla="*/ 8679 w 955602"/>
                <a:gd name="connsiteY29" fmla="*/ 967412 h 1147438"/>
                <a:gd name="connsiteX30" fmla="*/ 24046 w 955602"/>
                <a:gd name="connsiteY30" fmla="*/ 864610 h 1147438"/>
                <a:gd name="connsiteX31" fmla="*/ 34381 w 955602"/>
                <a:gd name="connsiteY31" fmla="*/ 814697 h 1147438"/>
                <a:gd name="connsiteX32" fmla="*/ 57089 w 955602"/>
                <a:gd name="connsiteY32" fmla="*/ 722865 h 1147438"/>
                <a:gd name="connsiteX33" fmla="*/ 71030 w 955602"/>
                <a:gd name="connsiteY33" fmla="*/ 674499 h 1147438"/>
                <a:gd name="connsiteX34" fmla="*/ 104442 w 955602"/>
                <a:gd name="connsiteY34" fmla="*/ 578694 h 1147438"/>
                <a:gd name="connsiteX35" fmla="*/ 118306 w 955602"/>
                <a:gd name="connsiteY35" fmla="*/ 541457 h 1147438"/>
                <a:gd name="connsiteX36" fmla="*/ 176071 w 955602"/>
                <a:gd name="connsiteY36" fmla="*/ 414740 h 1147438"/>
                <a:gd name="connsiteX37" fmla="*/ 187654 w 955602"/>
                <a:gd name="connsiteY37" fmla="*/ 393841 h 1147438"/>
                <a:gd name="connsiteX38" fmla="*/ 244726 w 955602"/>
                <a:gd name="connsiteY38" fmla="*/ 293908 h 1147438"/>
                <a:gd name="connsiteX39" fmla="*/ 270282 w 955602"/>
                <a:gd name="connsiteY39" fmla="*/ 254902 h 1147438"/>
                <a:gd name="connsiteX40" fmla="*/ 323635 w 955602"/>
                <a:gd name="connsiteY40" fmla="*/ 178449 h 1147438"/>
                <a:gd name="connsiteX41" fmla="*/ 353998 w 955602"/>
                <a:gd name="connsiteY41" fmla="*/ 138797 h 1147438"/>
                <a:gd name="connsiteX42" fmla="*/ 403453 w 955602"/>
                <a:gd name="connsiteY42" fmla="*/ 79972 h 1147438"/>
                <a:gd name="connsiteX43" fmla="*/ 460818 w 955602"/>
                <a:gd name="connsiteY43" fmla="*/ 16877 h 1147438"/>
                <a:gd name="connsiteX44" fmla="*/ 477802 w 955602"/>
                <a:gd name="connsiteY44" fmla="*/ 0 h 114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955602" h="1147438">
                  <a:moveTo>
                    <a:pt x="477802" y="0"/>
                  </a:moveTo>
                  <a:lnTo>
                    <a:pt x="494765" y="16857"/>
                  </a:lnTo>
                  <a:lnTo>
                    <a:pt x="552173" y="80000"/>
                  </a:lnTo>
                  <a:lnTo>
                    <a:pt x="599237" y="135981"/>
                  </a:lnTo>
                  <a:lnTo>
                    <a:pt x="638559" y="187894"/>
                  </a:lnTo>
                  <a:lnTo>
                    <a:pt x="684574" y="253832"/>
                  </a:lnTo>
                  <a:lnTo>
                    <a:pt x="719600" y="309184"/>
                  </a:lnTo>
                  <a:lnTo>
                    <a:pt x="759616" y="379251"/>
                  </a:lnTo>
                  <a:lnTo>
                    <a:pt x="789915" y="437519"/>
                  </a:lnTo>
                  <a:lnTo>
                    <a:pt x="823749" y="511739"/>
                  </a:lnTo>
                  <a:lnTo>
                    <a:pt x="848930" y="572300"/>
                  </a:lnTo>
                  <a:lnTo>
                    <a:pt x="876332" y="650870"/>
                  </a:lnTo>
                  <a:lnTo>
                    <a:pt x="896055" y="712923"/>
                  </a:lnTo>
                  <a:lnTo>
                    <a:pt x="916716" y="796478"/>
                  </a:lnTo>
                  <a:lnTo>
                    <a:pt x="930682" y="858762"/>
                  </a:lnTo>
                  <a:lnTo>
                    <a:pt x="944174" y="949022"/>
                  </a:lnTo>
                  <a:lnTo>
                    <a:pt x="952157" y="1008853"/>
                  </a:lnTo>
                  <a:lnTo>
                    <a:pt x="955602" y="1077056"/>
                  </a:lnTo>
                  <a:lnTo>
                    <a:pt x="865623" y="1100183"/>
                  </a:lnTo>
                  <a:lnTo>
                    <a:pt x="803483" y="1115128"/>
                  </a:lnTo>
                  <a:lnTo>
                    <a:pt x="696710" y="1131418"/>
                  </a:lnTo>
                  <a:lnTo>
                    <a:pt x="642952" y="1139102"/>
                  </a:lnTo>
                  <a:lnTo>
                    <a:pt x="477801" y="1147438"/>
                  </a:lnTo>
                  <a:lnTo>
                    <a:pt x="325850" y="1139768"/>
                  </a:lnTo>
                  <a:lnTo>
                    <a:pt x="284921" y="1135389"/>
                  </a:lnTo>
                  <a:lnTo>
                    <a:pt x="162846" y="1116764"/>
                  </a:lnTo>
                  <a:lnTo>
                    <a:pt x="135218" y="1111811"/>
                  </a:lnTo>
                  <a:lnTo>
                    <a:pt x="0" y="1077056"/>
                  </a:lnTo>
                  <a:lnTo>
                    <a:pt x="3487" y="1008023"/>
                  </a:lnTo>
                  <a:lnTo>
                    <a:pt x="8679" y="967412"/>
                  </a:lnTo>
                  <a:lnTo>
                    <a:pt x="24046" y="864610"/>
                  </a:lnTo>
                  <a:lnTo>
                    <a:pt x="34381" y="814697"/>
                  </a:lnTo>
                  <a:lnTo>
                    <a:pt x="57089" y="722865"/>
                  </a:lnTo>
                  <a:lnTo>
                    <a:pt x="71030" y="674499"/>
                  </a:lnTo>
                  <a:lnTo>
                    <a:pt x="104442" y="578694"/>
                  </a:lnTo>
                  <a:lnTo>
                    <a:pt x="118306" y="541457"/>
                  </a:lnTo>
                  <a:lnTo>
                    <a:pt x="176071" y="414740"/>
                  </a:lnTo>
                  <a:lnTo>
                    <a:pt x="187654" y="393841"/>
                  </a:lnTo>
                  <a:lnTo>
                    <a:pt x="244726" y="293908"/>
                  </a:lnTo>
                  <a:lnTo>
                    <a:pt x="270282" y="254902"/>
                  </a:lnTo>
                  <a:lnTo>
                    <a:pt x="323635" y="178449"/>
                  </a:lnTo>
                  <a:lnTo>
                    <a:pt x="353998" y="138797"/>
                  </a:lnTo>
                  <a:lnTo>
                    <a:pt x="403453" y="79972"/>
                  </a:lnTo>
                  <a:lnTo>
                    <a:pt x="460818" y="16877"/>
                  </a:lnTo>
                  <a:lnTo>
                    <a:pt x="477802" y="0"/>
                  </a:lnTo>
                  <a:close/>
                </a:path>
              </a:pathLst>
            </a:custGeom>
            <a:solidFill>
              <a:srgbClr val="FFFFFF">
                <a:alpha val="4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5" rIns="182806" bIns="146245" numCol="1" spcCol="0" rtlCol="0" fromWordArt="0" anchor="t" anchorCtr="0" forceAA="0" compatLnSpc="1">
              <a:prstTxWarp prst="textNoShape">
                <a:avLst/>
              </a:prstTxWarp>
              <a:noAutofit/>
            </a:bodyPr>
            <a:lstStyle/>
            <a:p>
              <a:pPr defTabSz="932013" fontAlgn="base">
                <a:lnSpc>
                  <a:spcPct val="90000"/>
                </a:lnSpc>
                <a:spcBef>
                  <a:spcPct val="0"/>
                </a:spcBef>
                <a:spcAft>
                  <a:spcPct val="0"/>
                </a:spcAft>
              </a:pPr>
              <a:endParaRPr lang="en-US" sz="2399" dirty="0">
                <a:gradFill>
                  <a:gsLst>
                    <a:gs pos="0">
                      <a:srgbClr val="FFFFFF"/>
                    </a:gs>
                    <a:gs pos="100000">
                      <a:srgbClr val="FFFFFF"/>
                    </a:gs>
                  </a:gsLst>
                  <a:lin ang="5400000" scaled="0"/>
                </a:gradFill>
                <a:ea typeface="Segoe UI" pitchFamily="34" charset="0"/>
                <a:cs typeface="Segoe UI" pitchFamily="34" charset="0"/>
              </a:endParaRPr>
            </a:p>
          </p:txBody>
        </p:sp>
        <p:sp>
          <p:nvSpPr>
            <p:cNvPr id="34" name="Freeform 33"/>
            <p:cNvSpPr/>
            <p:nvPr/>
          </p:nvSpPr>
          <p:spPr bwMode="auto">
            <a:xfrm>
              <a:off x="6425668" y="2391838"/>
              <a:ext cx="1967765" cy="1864269"/>
            </a:xfrm>
            <a:custGeom>
              <a:avLst/>
              <a:gdLst>
                <a:gd name="connsiteX0" fmla="*/ 477801 w 1659284"/>
                <a:gd name="connsiteY0" fmla="*/ 0 h 1572014"/>
                <a:gd name="connsiteX1" fmla="*/ 1597178 w 1659284"/>
                <a:gd name="connsiteY1" fmla="*/ 432331 h 1572014"/>
                <a:gd name="connsiteX2" fmla="*/ 1659284 w 1659284"/>
                <a:gd name="connsiteY2" fmla="*/ 494045 h 1572014"/>
                <a:gd name="connsiteX3" fmla="*/ 1557845 w 1659284"/>
                <a:gd name="connsiteY3" fmla="*/ 605616 h 1572014"/>
                <a:gd name="connsiteX4" fmla="*/ 1184278 w 1659284"/>
                <a:gd name="connsiteY4" fmla="*/ 1515069 h 1572014"/>
                <a:gd name="connsiteX5" fmla="*/ 1181760 w 1659284"/>
                <a:gd name="connsiteY5" fmla="*/ 1572014 h 1572014"/>
                <a:gd name="connsiteX6" fmla="*/ 1049703 w 1659284"/>
                <a:gd name="connsiteY6" fmla="*/ 1526904 h 1572014"/>
                <a:gd name="connsiteX7" fmla="*/ 3935 w 1659284"/>
                <a:gd name="connsiteY7" fmla="*/ 148287 h 1572014"/>
                <a:gd name="connsiteX8" fmla="*/ 0 w 1659284"/>
                <a:gd name="connsiteY8" fmla="*/ 70383 h 1572014"/>
                <a:gd name="connsiteX9" fmla="*/ 142285 w 1659284"/>
                <a:gd name="connsiteY9" fmla="*/ 33811 h 1572014"/>
                <a:gd name="connsiteX10" fmla="*/ 477801 w 1659284"/>
                <a:gd name="connsiteY10" fmla="*/ 0 h 1572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59284" h="1572014">
                  <a:moveTo>
                    <a:pt x="477801" y="0"/>
                  </a:moveTo>
                  <a:cubicBezTo>
                    <a:pt x="908791" y="0"/>
                    <a:pt x="1301530" y="163716"/>
                    <a:pt x="1597178" y="432331"/>
                  </a:cubicBezTo>
                  <a:lnTo>
                    <a:pt x="1659284" y="494045"/>
                  </a:lnTo>
                  <a:lnTo>
                    <a:pt x="1557845" y="605616"/>
                  </a:lnTo>
                  <a:cubicBezTo>
                    <a:pt x="1350038" y="857331"/>
                    <a:pt x="1214833" y="1171161"/>
                    <a:pt x="1184278" y="1515069"/>
                  </a:cubicBezTo>
                  <a:lnTo>
                    <a:pt x="1181760" y="1572014"/>
                  </a:lnTo>
                  <a:lnTo>
                    <a:pt x="1049703" y="1526904"/>
                  </a:lnTo>
                  <a:cubicBezTo>
                    <a:pt x="482660" y="1303387"/>
                    <a:pt x="67876" y="777677"/>
                    <a:pt x="3935" y="148287"/>
                  </a:cubicBezTo>
                  <a:lnTo>
                    <a:pt x="0" y="70383"/>
                  </a:lnTo>
                  <a:lnTo>
                    <a:pt x="142285" y="33811"/>
                  </a:lnTo>
                  <a:cubicBezTo>
                    <a:pt x="250660" y="11642"/>
                    <a:pt x="362870" y="0"/>
                    <a:pt x="477801" y="0"/>
                  </a:cubicBezTo>
                  <a:close/>
                </a:path>
              </a:pathLst>
            </a:custGeom>
            <a:solidFill>
              <a:srgbClr val="FFFFFF">
                <a:alpha val="25098"/>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5" rIns="182806" bIns="146245" numCol="1" spcCol="0" rtlCol="0" fromWordArt="0" anchor="t" anchorCtr="0" forceAA="0" compatLnSpc="1">
              <a:prstTxWarp prst="textNoShape">
                <a:avLst/>
              </a:prstTxWarp>
              <a:noAutofit/>
            </a:bodyPr>
            <a:lstStyle/>
            <a:p>
              <a:pPr defTabSz="932013" fontAlgn="base">
                <a:lnSpc>
                  <a:spcPct val="90000"/>
                </a:lnSpc>
                <a:spcBef>
                  <a:spcPct val="0"/>
                </a:spcBef>
                <a:spcAft>
                  <a:spcPct val="0"/>
                </a:spcAft>
              </a:pPr>
              <a:endParaRPr lang="en-US" sz="2399" dirty="0">
                <a:gradFill>
                  <a:gsLst>
                    <a:gs pos="0">
                      <a:srgbClr val="FFFFFF"/>
                    </a:gs>
                    <a:gs pos="100000">
                      <a:srgbClr val="FFFFFF"/>
                    </a:gs>
                  </a:gsLst>
                  <a:lin ang="5400000" scaled="0"/>
                </a:gradFill>
                <a:ea typeface="Segoe UI" pitchFamily="34" charset="0"/>
                <a:cs typeface="Segoe UI" pitchFamily="34" charset="0"/>
              </a:endParaRPr>
            </a:p>
          </p:txBody>
        </p:sp>
        <p:sp>
          <p:nvSpPr>
            <p:cNvPr id="35" name="Freeform 34"/>
            <p:cNvSpPr/>
            <p:nvPr/>
          </p:nvSpPr>
          <p:spPr bwMode="auto">
            <a:xfrm>
              <a:off x="7820556" y="4252990"/>
              <a:ext cx="1144312" cy="1498232"/>
            </a:xfrm>
            <a:custGeom>
              <a:avLst/>
              <a:gdLst>
                <a:gd name="connsiteX0" fmla="*/ 960261 w 964921"/>
                <a:gd name="connsiteY0" fmla="*/ 0 h 1263360"/>
                <a:gd name="connsiteX1" fmla="*/ 964921 w 964921"/>
                <a:gd name="connsiteY1" fmla="*/ 92243 h 1263360"/>
                <a:gd name="connsiteX2" fmla="*/ 964921 w 964921"/>
                <a:gd name="connsiteY2" fmla="*/ 92251 h 1263360"/>
                <a:gd name="connsiteX3" fmla="*/ 956816 w 964921"/>
                <a:gd name="connsiteY3" fmla="*/ 252718 h 1263360"/>
                <a:gd name="connsiteX4" fmla="*/ 949954 w 964921"/>
                <a:gd name="connsiteY4" fmla="*/ 304146 h 1263360"/>
                <a:gd name="connsiteX5" fmla="*/ 933932 w 964921"/>
                <a:gd name="connsiteY5" fmla="*/ 409088 h 1263360"/>
                <a:gd name="connsiteX6" fmla="*/ 920746 w 964921"/>
                <a:gd name="connsiteY6" fmla="*/ 467895 h 1263360"/>
                <a:gd name="connsiteX7" fmla="*/ 896850 w 964921"/>
                <a:gd name="connsiteY7" fmla="*/ 560795 h 1263360"/>
                <a:gd name="connsiteX8" fmla="*/ 877973 w 964921"/>
                <a:gd name="connsiteY8" fmla="*/ 620190 h 1263360"/>
                <a:gd name="connsiteX9" fmla="*/ 845995 w 964921"/>
                <a:gd name="connsiteY9" fmla="*/ 707526 h 1263360"/>
                <a:gd name="connsiteX10" fmla="*/ 822321 w 964921"/>
                <a:gd name="connsiteY10" fmla="*/ 764461 h 1263360"/>
                <a:gd name="connsiteX11" fmla="*/ 781407 w 964921"/>
                <a:gd name="connsiteY11" fmla="*/ 849365 h 1263360"/>
                <a:gd name="connsiteX12" fmla="*/ 754450 w 964921"/>
                <a:gd name="connsiteY12" fmla="*/ 901204 h 1263360"/>
                <a:gd name="connsiteX13" fmla="*/ 701346 w 964921"/>
                <a:gd name="connsiteY13" fmla="*/ 988586 h 1263360"/>
                <a:gd name="connsiteX14" fmla="*/ 675044 w 964921"/>
                <a:gd name="connsiteY14" fmla="*/ 1030151 h 1263360"/>
                <a:gd name="connsiteX15" fmla="*/ 584760 w 964921"/>
                <a:gd name="connsiteY15" fmla="*/ 1150841 h 1263360"/>
                <a:gd name="connsiteX16" fmla="*/ 482461 w 964921"/>
                <a:gd name="connsiteY16" fmla="*/ 1263360 h 1263360"/>
                <a:gd name="connsiteX17" fmla="*/ 380161 w 964921"/>
                <a:gd name="connsiteY17" fmla="*/ 1150841 h 1263360"/>
                <a:gd name="connsiteX18" fmla="*/ 0 w 964921"/>
                <a:gd name="connsiteY18" fmla="*/ 92250 h 1263360"/>
                <a:gd name="connsiteX19" fmla="*/ 4076 w 964921"/>
                <a:gd name="connsiteY19" fmla="*/ 57 h 1263360"/>
                <a:gd name="connsiteX20" fmla="*/ 16837 w 964921"/>
                <a:gd name="connsiteY20" fmla="*/ 4416 h 1263360"/>
                <a:gd name="connsiteX21" fmla="*/ 129199 w 964921"/>
                <a:gd name="connsiteY21" fmla="*/ 32840 h 1263360"/>
                <a:gd name="connsiteX22" fmla="*/ 152108 w 964921"/>
                <a:gd name="connsiteY22" fmla="*/ 36948 h 1263360"/>
                <a:gd name="connsiteX23" fmla="*/ 167309 w 964921"/>
                <a:gd name="connsiteY23" fmla="*/ 40603 h 1263360"/>
                <a:gd name="connsiteX24" fmla="*/ 192912 w 964921"/>
                <a:gd name="connsiteY24" fmla="*/ 44263 h 1263360"/>
                <a:gd name="connsiteX25" fmla="*/ 244451 w 964921"/>
                <a:gd name="connsiteY25" fmla="*/ 53503 h 1263360"/>
                <a:gd name="connsiteX26" fmla="*/ 296570 w 964921"/>
                <a:gd name="connsiteY26" fmla="*/ 59080 h 1263360"/>
                <a:gd name="connsiteX27" fmla="*/ 322747 w 964921"/>
                <a:gd name="connsiteY27" fmla="*/ 62822 h 1263360"/>
                <a:gd name="connsiteX28" fmla="*/ 338510 w 964921"/>
                <a:gd name="connsiteY28" fmla="*/ 63568 h 1263360"/>
                <a:gd name="connsiteX29" fmla="*/ 362302 w 964921"/>
                <a:gd name="connsiteY29" fmla="*/ 66114 h 1263360"/>
                <a:gd name="connsiteX30" fmla="*/ 482461 w 964921"/>
                <a:gd name="connsiteY30" fmla="*/ 70382 h 1263360"/>
                <a:gd name="connsiteX31" fmla="*/ 817977 w 964921"/>
                <a:gd name="connsiteY31" fmla="*/ 36571 h 1263360"/>
                <a:gd name="connsiteX32" fmla="*/ 960261 w 964921"/>
                <a:gd name="connsiteY32" fmla="*/ 0 h 1263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64921" h="1263360">
                  <a:moveTo>
                    <a:pt x="960261" y="0"/>
                  </a:moveTo>
                  <a:lnTo>
                    <a:pt x="964921" y="92243"/>
                  </a:lnTo>
                  <a:lnTo>
                    <a:pt x="964921" y="92251"/>
                  </a:lnTo>
                  <a:lnTo>
                    <a:pt x="956816" y="252718"/>
                  </a:lnTo>
                  <a:lnTo>
                    <a:pt x="949954" y="304146"/>
                  </a:lnTo>
                  <a:lnTo>
                    <a:pt x="933932" y="409088"/>
                  </a:lnTo>
                  <a:lnTo>
                    <a:pt x="920746" y="467895"/>
                  </a:lnTo>
                  <a:lnTo>
                    <a:pt x="896850" y="560795"/>
                  </a:lnTo>
                  <a:lnTo>
                    <a:pt x="877973" y="620190"/>
                  </a:lnTo>
                  <a:lnTo>
                    <a:pt x="845995" y="707526"/>
                  </a:lnTo>
                  <a:lnTo>
                    <a:pt x="822321" y="764461"/>
                  </a:lnTo>
                  <a:lnTo>
                    <a:pt x="781407" y="849365"/>
                  </a:lnTo>
                  <a:lnTo>
                    <a:pt x="754450" y="901204"/>
                  </a:lnTo>
                  <a:lnTo>
                    <a:pt x="701346" y="988586"/>
                  </a:lnTo>
                  <a:lnTo>
                    <a:pt x="675044" y="1030151"/>
                  </a:lnTo>
                  <a:lnTo>
                    <a:pt x="584760" y="1150841"/>
                  </a:lnTo>
                  <a:lnTo>
                    <a:pt x="482461" y="1263360"/>
                  </a:lnTo>
                  <a:lnTo>
                    <a:pt x="380161" y="1150841"/>
                  </a:lnTo>
                  <a:cubicBezTo>
                    <a:pt x="142667" y="863168"/>
                    <a:pt x="0" y="494364"/>
                    <a:pt x="0" y="92250"/>
                  </a:cubicBezTo>
                  <a:lnTo>
                    <a:pt x="4076" y="57"/>
                  </a:lnTo>
                  <a:lnTo>
                    <a:pt x="16837" y="4416"/>
                  </a:lnTo>
                  <a:cubicBezTo>
                    <a:pt x="53777" y="15152"/>
                    <a:pt x="91248" y="24643"/>
                    <a:pt x="129199" y="32840"/>
                  </a:cubicBezTo>
                  <a:lnTo>
                    <a:pt x="152108" y="36948"/>
                  </a:lnTo>
                  <a:lnTo>
                    <a:pt x="167309" y="40603"/>
                  </a:lnTo>
                  <a:lnTo>
                    <a:pt x="192912" y="44263"/>
                  </a:lnTo>
                  <a:lnTo>
                    <a:pt x="244451" y="53503"/>
                  </a:lnTo>
                  <a:lnTo>
                    <a:pt x="296570" y="59080"/>
                  </a:lnTo>
                  <a:lnTo>
                    <a:pt x="322747" y="62822"/>
                  </a:lnTo>
                  <a:lnTo>
                    <a:pt x="338510" y="63568"/>
                  </a:lnTo>
                  <a:lnTo>
                    <a:pt x="362302" y="66114"/>
                  </a:lnTo>
                  <a:cubicBezTo>
                    <a:pt x="401987" y="68943"/>
                    <a:pt x="442056" y="70382"/>
                    <a:pt x="482461" y="70382"/>
                  </a:cubicBezTo>
                  <a:cubicBezTo>
                    <a:pt x="597392" y="70382"/>
                    <a:pt x="709603" y="58740"/>
                    <a:pt x="817977" y="36571"/>
                  </a:cubicBezTo>
                  <a:lnTo>
                    <a:pt x="960261" y="0"/>
                  </a:lnTo>
                  <a:close/>
                </a:path>
              </a:pathLst>
            </a:custGeom>
            <a:solidFill>
              <a:srgbClr val="FFFFFF">
                <a:alpha val="25098"/>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5" rIns="182806" bIns="146245" numCol="1" spcCol="0" rtlCol="0" fromWordArt="0" anchor="t" anchorCtr="0" forceAA="0" compatLnSpc="1">
              <a:prstTxWarp prst="textNoShape">
                <a:avLst/>
              </a:prstTxWarp>
              <a:noAutofit/>
            </a:bodyPr>
            <a:lstStyle/>
            <a:p>
              <a:pPr defTabSz="932013" fontAlgn="base">
                <a:lnSpc>
                  <a:spcPct val="90000"/>
                </a:lnSpc>
                <a:spcBef>
                  <a:spcPct val="0"/>
                </a:spcBef>
                <a:spcAft>
                  <a:spcPct val="0"/>
                </a:spcAft>
              </a:pPr>
              <a:endParaRPr lang="en-US" sz="2399" dirty="0">
                <a:gradFill>
                  <a:gsLst>
                    <a:gs pos="0">
                      <a:srgbClr val="FFFFFF"/>
                    </a:gs>
                    <a:gs pos="100000">
                      <a:srgbClr val="FFFFFF"/>
                    </a:gs>
                  </a:gsLst>
                  <a:lin ang="5400000" scaled="0"/>
                </a:gradFill>
                <a:ea typeface="Segoe UI" pitchFamily="34" charset="0"/>
                <a:cs typeface="Segoe UI" pitchFamily="34" charset="0"/>
              </a:endParaRPr>
            </a:p>
          </p:txBody>
        </p:sp>
        <p:sp>
          <p:nvSpPr>
            <p:cNvPr id="36" name="Freeform 35"/>
            <p:cNvSpPr/>
            <p:nvPr/>
          </p:nvSpPr>
          <p:spPr bwMode="auto">
            <a:xfrm>
              <a:off x="8395059" y="2396972"/>
              <a:ext cx="1967765" cy="1864026"/>
            </a:xfrm>
            <a:custGeom>
              <a:avLst/>
              <a:gdLst>
                <a:gd name="connsiteX0" fmla="*/ 1181483 w 1659284"/>
                <a:gd name="connsiteY0" fmla="*/ 0 h 1571809"/>
                <a:gd name="connsiteX1" fmla="*/ 1516999 w 1659284"/>
                <a:gd name="connsiteY1" fmla="*/ 33811 h 1571809"/>
                <a:gd name="connsiteX2" fmla="*/ 1659284 w 1659284"/>
                <a:gd name="connsiteY2" fmla="*/ 70383 h 1571809"/>
                <a:gd name="connsiteX3" fmla="*/ 1656042 w 1659284"/>
                <a:gd name="connsiteY3" fmla="*/ 134582 h 1571809"/>
                <a:gd name="connsiteX4" fmla="*/ 1645581 w 1659284"/>
                <a:gd name="connsiteY4" fmla="*/ 219043 h 1571809"/>
                <a:gd name="connsiteX5" fmla="*/ 1640074 w 1659284"/>
                <a:gd name="connsiteY5" fmla="*/ 258936 h 1571809"/>
                <a:gd name="connsiteX6" fmla="*/ 1614210 w 1659284"/>
                <a:gd name="connsiteY6" fmla="*/ 383374 h 1571809"/>
                <a:gd name="connsiteX7" fmla="*/ 1611505 w 1659284"/>
                <a:gd name="connsiteY7" fmla="*/ 392773 h 1571809"/>
                <a:gd name="connsiteX8" fmla="*/ 1578748 w 1659284"/>
                <a:gd name="connsiteY8" fmla="*/ 504150 h 1571809"/>
                <a:gd name="connsiteX9" fmla="*/ 1564317 w 1659284"/>
                <a:gd name="connsiteY9" fmla="*/ 543563 h 1571809"/>
                <a:gd name="connsiteX10" fmla="*/ 1537111 w 1659284"/>
                <a:gd name="connsiteY10" fmla="*/ 614459 h 1571809"/>
                <a:gd name="connsiteX11" fmla="*/ 1448781 w 1659284"/>
                <a:gd name="connsiteY11" fmla="*/ 794623 h 1571809"/>
                <a:gd name="connsiteX12" fmla="*/ 1430171 w 1659284"/>
                <a:gd name="connsiteY12" fmla="*/ 826755 h 1571809"/>
                <a:gd name="connsiteX13" fmla="*/ 1318820 w 1659284"/>
                <a:gd name="connsiteY13" fmla="*/ 991600 h 1571809"/>
                <a:gd name="connsiteX14" fmla="*/ 1299394 w 1659284"/>
                <a:gd name="connsiteY14" fmla="*/ 1015567 h 1571809"/>
                <a:gd name="connsiteX15" fmla="*/ 1160914 w 1659284"/>
                <a:gd name="connsiteY15" fmla="*/ 1170032 h 1571809"/>
                <a:gd name="connsiteX16" fmla="*/ 1157845 w 1659284"/>
                <a:gd name="connsiteY16" fmla="*/ 1172803 h 1571809"/>
                <a:gd name="connsiteX17" fmla="*/ 1000622 w 1659284"/>
                <a:gd name="connsiteY17" fmla="*/ 1306192 h 1571809"/>
                <a:gd name="connsiteX18" fmla="*/ 978114 w 1659284"/>
                <a:gd name="connsiteY18" fmla="*/ 1323548 h 1571809"/>
                <a:gd name="connsiteX19" fmla="*/ 809411 w 1659284"/>
                <a:gd name="connsiteY19" fmla="*/ 1430870 h 1571809"/>
                <a:gd name="connsiteX20" fmla="*/ 776906 w 1659284"/>
                <a:gd name="connsiteY20" fmla="*/ 1448646 h 1571809"/>
                <a:gd name="connsiteX21" fmla="*/ 594473 w 1659284"/>
                <a:gd name="connsiteY21" fmla="*/ 1531875 h 1571809"/>
                <a:gd name="connsiteX22" fmla="*/ 533243 w 1659284"/>
                <a:gd name="connsiteY22" fmla="*/ 1553641 h 1571809"/>
                <a:gd name="connsiteX23" fmla="*/ 481952 w 1659284"/>
                <a:gd name="connsiteY23" fmla="*/ 1570668 h 1571809"/>
                <a:gd name="connsiteX24" fmla="*/ 477514 w 1659284"/>
                <a:gd name="connsiteY24" fmla="*/ 1571809 h 1571809"/>
                <a:gd name="connsiteX25" fmla="*/ 475005 w 1659284"/>
                <a:gd name="connsiteY25" fmla="*/ 1515070 h 1571809"/>
                <a:gd name="connsiteX26" fmla="*/ 473494 w 1659284"/>
                <a:gd name="connsiteY26" fmla="*/ 1503741 h 1571809"/>
                <a:gd name="connsiteX27" fmla="*/ 473004 w 1659284"/>
                <a:gd name="connsiteY27" fmla="*/ 1494051 h 1571809"/>
                <a:gd name="connsiteX28" fmla="*/ 465521 w 1659284"/>
                <a:gd name="connsiteY28" fmla="*/ 1443988 h 1571809"/>
                <a:gd name="connsiteX29" fmla="*/ 465512 w 1659284"/>
                <a:gd name="connsiteY29" fmla="*/ 1443923 h 1571809"/>
                <a:gd name="connsiteX30" fmla="*/ 465511 w 1659284"/>
                <a:gd name="connsiteY30" fmla="*/ 1443912 h 1571809"/>
                <a:gd name="connsiteX31" fmla="*/ 455597 w 1659284"/>
                <a:gd name="connsiteY31" fmla="*/ 1369616 h 1571809"/>
                <a:gd name="connsiteX32" fmla="*/ 452020 w 1659284"/>
                <a:gd name="connsiteY32" fmla="*/ 1353664 h 1571809"/>
                <a:gd name="connsiteX33" fmla="*/ 452020 w 1659284"/>
                <a:gd name="connsiteY33" fmla="*/ 1353663 h 1571809"/>
                <a:gd name="connsiteX34" fmla="*/ 452018 w 1659284"/>
                <a:gd name="connsiteY34" fmla="*/ 1353651 h 1571809"/>
                <a:gd name="connsiteX35" fmla="*/ 449824 w 1659284"/>
                <a:gd name="connsiteY35" fmla="*/ 1338978 h 1571809"/>
                <a:gd name="connsiteX36" fmla="*/ 438064 w 1659284"/>
                <a:gd name="connsiteY36" fmla="*/ 1291420 h 1571809"/>
                <a:gd name="connsiteX37" fmla="*/ 423934 w 1659284"/>
                <a:gd name="connsiteY37" fmla="*/ 1228405 h 1571809"/>
                <a:gd name="connsiteX38" fmla="*/ 417395 w 1659284"/>
                <a:gd name="connsiteY38" fmla="*/ 1207830 h 1571809"/>
                <a:gd name="connsiteX39" fmla="*/ 417393 w 1659284"/>
                <a:gd name="connsiteY39" fmla="*/ 1207824 h 1571809"/>
                <a:gd name="connsiteX40" fmla="*/ 417388 w 1659284"/>
                <a:gd name="connsiteY40" fmla="*/ 1207808 h 1571809"/>
                <a:gd name="connsiteX41" fmla="*/ 412716 w 1659284"/>
                <a:gd name="connsiteY41" fmla="*/ 1188915 h 1571809"/>
                <a:gd name="connsiteX42" fmla="*/ 397677 w 1659284"/>
                <a:gd name="connsiteY42" fmla="*/ 1145793 h 1571809"/>
                <a:gd name="connsiteX43" fmla="*/ 397670 w 1659284"/>
                <a:gd name="connsiteY43" fmla="*/ 1145771 h 1571809"/>
                <a:gd name="connsiteX44" fmla="*/ 397670 w 1659284"/>
                <a:gd name="connsiteY44" fmla="*/ 1145770 h 1571809"/>
                <a:gd name="connsiteX45" fmla="*/ 380579 w 1659284"/>
                <a:gd name="connsiteY45" fmla="*/ 1091998 h 1571809"/>
                <a:gd name="connsiteX46" fmla="*/ 370264 w 1659284"/>
                <a:gd name="connsiteY46" fmla="*/ 1067191 h 1571809"/>
                <a:gd name="connsiteX47" fmla="*/ 362368 w 1659284"/>
                <a:gd name="connsiteY47" fmla="*/ 1044550 h 1571809"/>
                <a:gd name="connsiteX48" fmla="*/ 345093 w 1659284"/>
                <a:gd name="connsiteY48" fmla="*/ 1006655 h 1571809"/>
                <a:gd name="connsiteX49" fmla="*/ 345087 w 1659284"/>
                <a:gd name="connsiteY49" fmla="*/ 1006640 h 1571809"/>
                <a:gd name="connsiteX50" fmla="*/ 345087 w 1659284"/>
                <a:gd name="connsiteY50" fmla="*/ 1006639 h 1571809"/>
                <a:gd name="connsiteX51" fmla="*/ 326091 w 1659284"/>
                <a:gd name="connsiteY51" fmla="*/ 960955 h 1571809"/>
                <a:gd name="connsiteX52" fmla="*/ 311249 w 1659284"/>
                <a:gd name="connsiteY52" fmla="*/ 932412 h 1571809"/>
                <a:gd name="connsiteX53" fmla="*/ 299470 w 1659284"/>
                <a:gd name="connsiteY53" fmla="*/ 906573 h 1571809"/>
                <a:gd name="connsiteX54" fmla="*/ 280959 w 1659284"/>
                <a:gd name="connsiteY54" fmla="*/ 874160 h 1571809"/>
                <a:gd name="connsiteX55" fmla="*/ 261031 w 1659284"/>
                <a:gd name="connsiteY55" fmla="*/ 835837 h 1571809"/>
                <a:gd name="connsiteX56" fmla="*/ 240932 w 1659284"/>
                <a:gd name="connsiteY56" fmla="*/ 804075 h 1571809"/>
                <a:gd name="connsiteX57" fmla="*/ 224712 w 1659284"/>
                <a:gd name="connsiteY57" fmla="*/ 775674 h 1571809"/>
                <a:gd name="connsiteX58" fmla="*/ 205920 w 1659284"/>
                <a:gd name="connsiteY58" fmla="*/ 748745 h 1571809"/>
                <a:gd name="connsiteX59" fmla="*/ 205912 w 1659284"/>
                <a:gd name="connsiteY59" fmla="*/ 748733 h 1571809"/>
                <a:gd name="connsiteX60" fmla="*/ 205908 w 1659284"/>
                <a:gd name="connsiteY60" fmla="*/ 748726 h 1571809"/>
                <a:gd name="connsiteX61" fmla="*/ 185960 w 1659284"/>
                <a:gd name="connsiteY61" fmla="*/ 717204 h 1571809"/>
                <a:gd name="connsiteX62" fmla="*/ 159900 w 1659284"/>
                <a:gd name="connsiteY62" fmla="*/ 682799 h 1571809"/>
                <a:gd name="connsiteX63" fmla="*/ 159897 w 1659284"/>
                <a:gd name="connsiteY63" fmla="*/ 682795 h 1571809"/>
                <a:gd name="connsiteX64" fmla="*/ 159890 w 1659284"/>
                <a:gd name="connsiteY64" fmla="*/ 682786 h 1571809"/>
                <a:gd name="connsiteX65" fmla="*/ 138783 w 1659284"/>
                <a:gd name="connsiteY65" fmla="*/ 652540 h 1571809"/>
                <a:gd name="connsiteX66" fmla="*/ 120576 w 1659284"/>
                <a:gd name="connsiteY66" fmla="*/ 630883 h 1571809"/>
                <a:gd name="connsiteX67" fmla="*/ 101438 w 1659284"/>
                <a:gd name="connsiteY67" fmla="*/ 605617 h 1571809"/>
                <a:gd name="connsiteX68" fmla="*/ 73508 w 1659284"/>
                <a:gd name="connsiteY68" fmla="*/ 574897 h 1571809"/>
                <a:gd name="connsiteX69" fmla="*/ 42373 w 1659284"/>
                <a:gd name="connsiteY69" fmla="*/ 537863 h 1571809"/>
                <a:gd name="connsiteX70" fmla="*/ 16108 w 1659284"/>
                <a:gd name="connsiteY70" fmla="*/ 511763 h 1571809"/>
                <a:gd name="connsiteX71" fmla="*/ 16103 w 1659284"/>
                <a:gd name="connsiteY71" fmla="*/ 511758 h 1571809"/>
                <a:gd name="connsiteX72" fmla="*/ 16098 w 1659284"/>
                <a:gd name="connsiteY72" fmla="*/ 511753 h 1571809"/>
                <a:gd name="connsiteX73" fmla="*/ 0 w 1659284"/>
                <a:gd name="connsiteY73" fmla="*/ 494047 h 1571809"/>
                <a:gd name="connsiteX74" fmla="*/ 31893 w 1659284"/>
                <a:gd name="connsiteY74" fmla="*/ 462354 h 1571809"/>
                <a:gd name="connsiteX75" fmla="*/ 94866 w 1659284"/>
                <a:gd name="connsiteY75" fmla="*/ 405141 h 1571809"/>
                <a:gd name="connsiteX76" fmla="*/ 148854 w 1659284"/>
                <a:gd name="connsiteY76" fmla="*/ 360333 h 1571809"/>
                <a:gd name="connsiteX77" fmla="*/ 217287 w 1659284"/>
                <a:gd name="connsiteY77" fmla="*/ 309178 h 1571809"/>
                <a:gd name="connsiteX78" fmla="*/ 274965 w 1659284"/>
                <a:gd name="connsiteY78" fmla="*/ 269469 h 1571809"/>
                <a:gd name="connsiteX79" fmla="*/ 348742 w 1659284"/>
                <a:gd name="connsiteY79" fmla="*/ 224664 h 1571809"/>
                <a:gd name="connsiteX80" fmla="*/ 409477 w 1659284"/>
                <a:gd name="connsiteY80" fmla="*/ 190488 h 1571809"/>
                <a:gd name="connsiteX81" fmla="*/ 488707 w 1659284"/>
                <a:gd name="connsiteY81" fmla="*/ 152335 h 1571809"/>
                <a:gd name="connsiteX82" fmla="*/ 551620 w 1659284"/>
                <a:gd name="connsiteY82" fmla="*/ 124139 h 1571809"/>
                <a:gd name="connsiteX83" fmla="*/ 636876 w 1659284"/>
                <a:gd name="connsiteY83" fmla="*/ 92946 h 1571809"/>
                <a:gd name="connsiteX84" fmla="*/ 700646 w 1659284"/>
                <a:gd name="connsiteY84" fmla="*/ 71163 h 1571809"/>
                <a:gd name="connsiteX85" fmla="*/ 793631 w 1659284"/>
                <a:gd name="connsiteY85" fmla="*/ 47263 h 1571809"/>
                <a:gd name="connsiteX86" fmla="*/ 855812 w 1659284"/>
                <a:gd name="connsiteY86" fmla="*/ 32308 h 1571809"/>
                <a:gd name="connsiteX87" fmla="*/ 962470 w 1659284"/>
                <a:gd name="connsiteY87" fmla="*/ 16036 h 1571809"/>
                <a:gd name="connsiteX88" fmla="*/ 1016344 w 1659284"/>
                <a:gd name="connsiteY88" fmla="*/ 8335 h 1571809"/>
                <a:gd name="connsiteX89" fmla="*/ 1181166 w 1659284"/>
                <a:gd name="connsiteY89" fmla="*/ 15 h 1571809"/>
                <a:gd name="connsiteX90" fmla="*/ 1181483 w 1659284"/>
                <a:gd name="connsiteY90" fmla="*/ 0 h 1571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659284" h="1571809">
                  <a:moveTo>
                    <a:pt x="1181483" y="0"/>
                  </a:moveTo>
                  <a:cubicBezTo>
                    <a:pt x="1296414" y="0"/>
                    <a:pt x="1408625" y="11642"/>
                    <a:pt x="1516999" y="33811"/>
                  </a:cubicBezTo>
                  <a:lnTo>
                    <a:pt x="1659284" y="70383"/>
                  </a:lnTo>
                  <a:lnTo>
                    <a:pt x="1656042" y="134582"/>
                  </a:lnTo>
                  <a:lnTo>
                    <a:pt x="1645581" y="219043"/>
                  </a:lnTo>
                  <a:lnTo>
                    <a:pt x="1640074" y="258936"/>
                  </a:lnTo>
                  <a:lnTo>
                    <a:pt x="1614210" y="383374"/>
                  </a:lnTo>
                  <a:lnTo>
                    <a:pt x="1611505" y="392773"/>
                  </a:lnTo>
                  <a:lnTo>
                    <a:pt x="1578748" y="504150"/>
                  </a:lnTo>
                  <a:lnTo>
                    <a:pt x="1564317" y="543563"/>
                  </a:lnTo>
                  <a:lnTo>
                    <a:pt x="1537111" y="614459"/>
                  </a:lnTo>
                  <a:lnTo>
                    <a:pt x="1448781" y="794623"/>
                  </a:lnTo>
                  <a:lnTo>
                    <a:pt x="1430171" y="826755"/>
                  </a:lnTo>
                  <a:lnTo>
                    <a:pt x="1318820" y="991600"/>
                  </a:lnTo>
                  <a:lnTo>
                    <a:pt x="1299394" y="1015567"/>
                  </a:lnTo>
                  <a:lnTo>
                    <a:pt x="1160914" y="1170032"/>
                  </a:lnTo>
                  <a:lnTo>
                    <a:pt x="1157845" y="1172803"/>
                  </a:lnTo>
                  <a:lnTo>
                    <a:pt x="1000622" y="1306192"/>
                  </a:lnTo>
                  <a:lnTo>
                    <a:pt x="978114" y="1323548"/>
                  </a:lnTo>
                  <a:lnTo>
                    <a:pt x="809411" y="1430870"/>
                  </a:lnTo>
                  <a:lnTo>
                    <a:pt x="776906" y="1448646"/>
                  </a:lnTo>
                  <a:lnTo>
                    <a:pt x="594473" y="1531875"/>
                  </a:lnTo>
                  <a:lnTo>
                    <a:pt x="533243" y="1553641"/>
                  </a:lnTo>
                  <a:lnTo>
                    <a:pt x="481952" y="1570668"/>
                  </a:lnTo>
                  <a:lnTo>
                    <a:pt x="477514" y="1571809"/>
                  </a:lnTo>
                  <a:lnTo>
                    <a:pt x="475005" y="1515070"/>
                  </a:lnTo>
                  <a:lnTo>
                    <a:pt x="473494" y="1503741"/>
                  </a:lnTo>
                  <a:lnTo>
                    <a:pt x="473004" y="1494051"/>
                  </a:lnTo>
                  <a:lnTo>
                    <a:pt x="465521" y="1443988"/>
                  </a:lnTo>
                  <a:lnTo>
                    <a:pt x="465512" y="1443923"/>
                  </a:lnTo>
                  <a:lnTo>
                    <a:pt x="465511" y="1443912"/>
                  </a:lnTo>
                  <a:lnTo>
                    <a:pt x="455597" y="1369616"/>
                  </a:lnTo>
                  <a:lnTo>
                    <a:pt x="452020" y="1353664"/>
                  </a:lnTo>
                  <a:lnTo>
                    <a:pt x="452020" y="1353663"/>
                  </a:lnTo>
                  <a:lnTo>
                    <a:pt x="452018" y="1353651"/>
                  </a:lnTo>
                  <a:lnTo>
                    <a:pt x="449824" y="1338978"/>
                  </a:lnTo>
                  <a:lnTo>
                    <a:pt x="438064" y="1291420"/>
                  </a:lnTo>
                  <a:lnTo>
                    <a:pt x="423934" y="1228405"/>
                  </a:lnTo>
                  <a:lnTo>
                    <a:pt x="417395" y="1207830"/>
                  </a:lnTo>
                  <a:lnTo>
                    <a:pt x="417393" y="1207824"/>
                  </a:lnTo>
                  <a:lnTo>
                    <a:pt x="417388" y="1207808"/>
                  </a:lnTo>
                  <a:lnTo>
                    <a:pt x="412716" y="1188915"/>
                  </a:lnTo>
                  <a:lnTo>
                    <a:pt x="397677" y="1145793"/>
                  </a:lnTo>
                  <a:lnTo>
                    <a:pt x="397670" y="1145771"/>
                  </a:lnTo>
                  <a:lnTo>
                    <a:pt x="397670" y="1145770"/>
                  </a:lnTo>
                  <a:lnTo>
                    <a:pt x="380579" y="1091998"/>
                  </a:lnTo>
                  <a:lnTo>
                    <a:pt x="370264" y="1067191"/>
                  </a:lnTo>
                  <a:lnTo>
                    <a:pt x="362368" y="1044550"/>
                  </a:lnTo>
                  <a:lnTo>
                    <a:pt x="345093" y="1006655"/>
                  </a:lnTo>
                  <a:lnTo>
                    <a:pt x="345087" y="1006640"/>
                  </a:lnTo>
                  <a:lnTo>
                    <a:pt x="345087" y="1006639"/>
                  </a:lnTo>
                  <a:lnTo>
                    <a:pt x="326091" y="960955"/>
                  </a:lnTo>
                  <a:lnTo>
                    <a:pt x="311249" y="932412"/>
                  </a:lnTo>
                  <a:lnTo>
                    <a:pt x="299470" y="906573"/>
                  </a:lnTo>
                  <a:lnTo>
                    <a:pt x="280959" y="874160"/>
                  </a:lnTo>
                  <a:lnTo>
                    <a:pt x="261031" y="835837"/>
                  </a:lnTo>
                  <a:lnTo>
                    <a:pt x="240932" y="804075"/>
                  </a:lnTo>
                  <a:lnTo>
                    <a:pt x="224712" y="775674"/>
                  </a:lnTo>
                  <a:lnTo>
                    <a:pt x="205920" y="748745"/>
                  </a:lnTo>
                  <a:lnTo>
                    <a:pt x="205912" y="748733"/>
                  </a:lnTo>
                  <a:lnTo>
                    <a:pt x="205908" y="748726"/>
                  </a:lnTo>
                  <a:lnTo>
                    <a:pt x="185960" y="717204"/>
                  </a:lnTo>
                  <a:lnTo>
                    <a:pt x="159900" y="682799"/>
                  </a:lnTo>
                  <a:lnTo>
                    <a:pt x="159897" y="682795"/>
                  </a:lnTo>
                  <a:lnTo>
                    <a:pt x="159890" y="682786"/>
                  </a:lnTo>
                  <a:lnTo>
                    <a:pt x="138783" y="652540"/>
                  </a:lnTo>
                  <a:lnTo>
                    <a:pt x="120576" y="630883"/>
                  </a:lnTo>
                  <a:lnTo>
                    <a:pt x="101438" y="605617"/>
                  </a:lnTo>
                  <a:lnTo>
                    <a:pt x="73508" y="574897"/>
                  </a:lnTo>
                  <a:lnTo>
                    <a:pt x="42373" y="537863"/>
                  </a:lnTo>
                  <a:lnTo>
                    <a:pt x="16108" y="511763"/>
                  </a:lnTo>
                  <a:lnTo>
                    <a:pt x="16103" y="511758"/>
                  </a:lnTo>
                  <a:lnTo>
                    <a:pt x="16098" y="511753"/>
                  </a:lnTo>
                  <a:lnTo>
                    <a:pt x="0" y="494047"/>
                  </a:lnTo>
                  <a:lnTo>
                    <a:pt x="31893" y="462354"/>
                  </a:lnTo>
                  <a:lnTo>
                    <a:pt x="94866" y="405141"/>
                  </a:lnTo>
                  <a:lnTo>
                    <a:pt x="148854" y="360333"/>
                  </a:lnTo>
                  <a:lnTo>
                    <a:pt x="217287" y="309178"/>
                  </a:lnTo>
                  <a:lnTo>
                    <a:pt x="274965" y="269469"/>
                  </a:lnTo>
                  <a:lnTo>
                    <a:pt x="348742" y="224664"/>
                  </a:lnTo>
                  <a:lnTo>
                    <a:pt x="409477" y="190488"/>
                  </a:lnTo>
                  <a:lnTo>
                    <a:pt x="488707" y="152335"/>
                  </a:lnTo>
                  <a:lnTo>
                    <a:pt x="551620" y="124139"/>
                  </a:lnTo>
                  <a:lnTo>
                    <a:pt x="636876" y="92946"/>
                  </a:lnTo>
                  <a:lnTo>
                    <a:pt x="700646" y="71163"/>
                  </a:lnTo>
                  <a:lnTo>
                    <a:pt x="793631" y="47263"/>
                  </a:lnTo>
                  <a:lnTo>
                    <a:pt x="855812" y="32308"/>
                  </a:lnTo>
                  <a:lnTo>
                    <a:pt x="962470" y="16036"/>
                  </a:lnTo>
                  <a:lnTo>
                    <a:pt x="1016344" y="8335"/>
                  </a:lnTo>
                  <a:lnTo>
                    <a:pt x="1181166" y="15"/>
                  </a:lnTo>
                  <a:lnTo>
                    <a:pt x="1181483" y="0"/>
                  </a:lnTo>
                  <a:close/>
                </a:path>
              </a:pathLst>
            </a:custGeom>
            <a:solidFill>
              <a:srgbClr val="FFFFFF">
                <a:alpha val="25098"/>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5" rIns="182806" bIns="146245" numCol="1" spcCol="0" rtlCol="0" fromWordArt="0" anchor="t" anchorCtr="0" forceAA="0" compatLnSpc="1">
              <a:prstTxWarp prst="textNoShape">
                <a:avLst/>
              </a:prstTxWarp>
              <a:noAutofit/>
            </a:bodyPr>
            <a:lstStyle/>
            <a:p>
              <a:pPr defTabSz="932013" fontAlgn="base">
                <a:lnSpc>
                  <a:spcPct val="90000"/>
                </a:lnSpc>
                <a:spcBef>
                  <a:spcPct val="0"/>
                </a:spcBef>
                <a:spcAft>
                  <a:spcPct val="0"/>
                </a:spcAft>
              </a:pPr>
              <a:endParaRPr lang="en-US" sz="2399" dirty="0">
                <a:gradFill>
                  <a:gsLst>
                    <a:gs pos="0">
                      <a:srgbClr val="FFFFFF"/>
                    </a:gs>
                    <a:gs pos="100000">
                      <a:srgbClr val="FFFFFF"/>
                    </a:gs>
                  </a:gsLst>
                  <a:lin ang="5400000" scaled="0"/>
                </a:gradFill>
                <a:ea typeface="Segoe UI" pitchFamily="34" charset="0"/>
                <a:cs typeface="Segoe UI" pitchFamily="34" charset="0"/>
              </a:endParaRPr>
            </a:p>
          </p:txBody>
        </p:sp>
      </p:grpSp>
      <p:sp>
        <p:nvSpPr>
          <p:cNvPr id="17" name="Rectangle 16"/>
          <p:cNvSpPr/>
          <p:nvPr/>
        </p:nvSpPr>
        <p:spPr>
          <a:xfrm>
            <a:off x="7238839" y="2667110"/>
            <a:ext cx="2792752" cy="978729"/>
          </a:xfrm>
          <a:prstGeom prst="rect">
            <a:avLst/>
          </a:prstGeom>
        </p:spPr>
        <p:txBody>
          <a:bodyPr wrap="none">
            <a:spAutoFit/>
          </a:bodyPr>
          <a:lstStyle/>
          <a:p>
            <a:pPr defTabSz="932013" fontAlgn="base">
              <a:lnSpc>
                <a:spcPct val="90000"/>
              </a:lnSpc>
              <a:spcBef>
                <a:spcPct val="0"/>
              </a:spcBef>
              <a:spcAft>
                <a:spcPct val="0"/>
              </a:spcAft>
            </a:pPr>
            <a:r>
              <a:rPr lang="en-US" sz="3200" dirty="0" err="1" smtClean="0">
                <a:solidFill>
                  <a:prstClr val="white"/>
                </a:solidFill>
                <a:latin typeface="Segoe UI Light"/>
                <a:ea typeface="Segoe UI" pitchFamily="34" charset="0"/>
                <a:cs typeface="Segoe UI" pitchFamily="34" charset="0"/>
              </a:rPr>
              <a:t>Integración</a:t>
            </a:r>
            <a:endParaRPr lang="en-US" sz="3200" dirty="0" smtClean="0">
              <a:solidFill>
                <a:prstClr val="white"/>
              </a:solidFill>
              <a:latin typeface="Segoe UI Light"/>
              <a:ea typeface="Segoe UI" pitchFamily="34" charset="0"/>
              <a:cs typeface="Segoe UI" pitchFamily="34" charset="0"/>
            </a:endParaRPr>
          </a:p>
          <a:p>
            <a:pPr defTabSz="932013" fontAlgn="base">
              <a:lnSpc>
                <a:spcPct val="90000"/>
              </a:lnSpc>
              <a:spcBef>
                <a:spcPct val="0"/>
              </a:spcBef>
              <a:spcAft>
                <a:spcPct val="0"/>
              </a:spcAft>
            </a:pPr>
            <a:r>
              <a:rPr lang="en-US" sz="3200" dirty="0" err="1" smtClean="0">
                <a:solidFill>
                  <a:prstClr val="white"/>
                </a:solidFill>
                <a:latin typeface="Segoe UI Light"/>
                <a:ea typeface="Segoe UI" pitchFamily="34" charset="0"/>
                <a:cs typeface="Segoe UI" pitchFamily="34" charset="0"/>
              </a:rPr>
              <a:t>Democratizada</a:t>
            </a:r>
            <a:endParaRPr lang="en-US" sz="3200" dirty="0">
              <a:solidFill>
                <a:prstClr val="white"/>
              </a:solidFill>
              <a:latin typeface="Segoe UI Light"/>
              <a:ea typeface="Segoe UI" pitchFamily="34" charset="0"/>
              <a:cs typeface="Segoe UI" pitchFamily="34" charset="0"/>
            </a:endParaRPr>
          </a:p>
        </p:txBody>
      </p:sp>
      <p:pic>
        <p:nvPicPr>
          <p:cNvPr id="19" name="Picture 18"/>
          <p:cNvPicPr>
            <a:picLocks noChangeAspect="1"/>
          </p:cNvPicPr>
          <p:nvPr/>
        </p:nvPicPr>
        <p:blipFill>
          <a:blip r:embed="rId3"/>
          <a:stretch>
            <a:fillRect/>
          </a:stretch>
        </p:blipFill>
        <p:spPr>
          <a:xfrm>
            <a:off x="8013316" y="1963097"/>
            <a:ext cx="749306" cy="593562"/>
          </a:xfrm>
          <a:prstGeom prst="rect">
            <a:avLst/>
          </a:prstGeom>
        </p:spPr>
      </p:pic>
      <p:pic>
        <p:nvPicPr>
          <p:cNvPr id="22" name="Picture 21"/>
          <p:cNvPicPr>
            <a:picLocks noChangeAspect="1"/>
          </p:cNvPicPr>
          <p:nvPr/>
        </p:nvPicPr>
        <p:blipFill>
          <a:blip r:embed="rId4"/>
          <a:stretch>
            <a:fillRect/>
          </a:stretch>
        </p:blipFill>
        <p:spPr>
          <a:xfrm>
            <a:off x="6579421" y="3914066"/>
            <a:ext cx="718932" cy="717515"/>
          </a:xfrm>
          <a:prstGeom prst="rect">
            <a:avLst/>
          </a:prstGeom>
        </p:spPr>
      </p:pic>
      <p:pic>
        <p:nvPicPr>
          <p:cNvPr id="23" name="Picture 22"/>
          <p:cNvPicPr>
            <a:picLocks noChangeAspect="1"/>
          </p:cNvPicPr>
          <p:nvPr/>
        </p:nvPicPr>
        <p:blipFill>
          <a:blip r:embed="rId5"/>
          <a:stretch>
            <a:fillRect/>
          </a:stretch>
        </p:blipFill>
        <p:spPr>
          <a:xfrm>
            <a:off x="9483755" y="3933945"/>
            <a:ext cx="850779" cy="620987"/>
          </a:xfrm>
          <a:prstGeom prst="rect">
            <a:avLst/>
          </a:prstGeom>
          <a:noFill/>
        </p:spPr>
      </p:pic>
    </p:spTree>
    <p:extLst>
      <p:ext uri="{BB962C8B-B14F-4D97-AF65-F5344CB8AC3E}">
        <p14:creationId xmlns:p14="http://schemas.microsoft.com/office/powerpoint/2010/main" val="14972693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8683310" y="4230142"/>
            <a:ext cx="2583710" cy="1855265"/>
            <a:chOff x="6276897" y="3849484"/>
            <a:chExt cx="2584077" cy="1855528"/>
          </a:xfrm>
          <a:gradFill>
            <a:gsLst>
              <a:gs pos="98000">
                <a:schemeClr val="bg1">
                  <a:lumMod val="75000"/>
                </a:schemeClr>
              </a:gs>
              <a:gs pos="0">
                <a:schemeClr val="tx2">
                  <a:lumMod val="25000"/>
                </a:schemeClr>
              </a:gs>
            </a:gsLst>
            <a:lin ang="5400000" scaled="1"/>
          </a:gradFill>
        </p:grpSpPr>
        <p:sp>
          <p:nvSpPr>
            <p:cNvPr id="15" name="TextBox 14"/>
            <p:cNvSpPr txBox="1"/>
            <p:nvPr/>
          </p:nvSpPr>
          <p:spPr>
            <a:xfrm>
              <a:off x="6276897" y="4696209"/>
              <a:ext cx="2584077" cy="465542"/>
            </a:xfrm>
            <a:prstGeom prst="flowChartOffpageConnector">
              <a:avLst/>
            </a:prstGeom>
            <a:noFill/>
          </p:spPr>
          <p:txBody>
            <a:bodyPr wrap="square" rtlCol="0">
              <a:spAutoFit/>
            </a:bodyPr>
            <a:lstStyle/>
            <a:p>
              <a:pPr algn="ctr" defTabSz="896386">
                <a:defRPr/>
              </a:pPr>
              <a:r>
                <a:rPr lang="es-ES" sz="1836" b="1" kern="0" cap="all" dirty="0" smtClean="0">
                  <a:solidFill>
                    <a:srgbClr val="FFFFFF"/>
                  </a:solidFill>
                </a:rPr>
                <a:t>Api Apps</a:t>
              </a:r>
              <a:endParaRPr lang="es-ES" sz="1836" b="1" kern="0" cap="all" dirty="0">
                <a:solidFill>
                  <a:srgbClr val="FFFFFF"/>
                </a:solidFill>
              </a:endParaRPr>
            </a:p>
          </p:txBody>
        </p:sp>
        <p:sp>
          <p:nvSpPr>
            <p:cNvPr id="16" name="TextBox 15"/>
            <p:cNvSpPr txBox="1"/>
            <p:nvPr/>
          </p:nvSpPr>
          <p:spPr>
            <a:xfrm>
              <a:off x="6276897" y="5112533"/>
              <a:ext cx="2584077" cy="592479"/>
            </a:xfrm>
            <a:prstGeom prst="flowChartOffpageConnector">
              <a:avLst/>
            </a:prstGeom>
            <a:noFill/>
          </p:spPr>
          <p:txBody>
            <a:bodyPr wrap="square" lIns="182854" rIns="182854" rtlCol="0">
              <a:spAutoFit/>
            </a:bodyPr>
            <a:lstStyle/>
            <a:p>
              <a:pPr algn="ctr" defTabSz="896386">
                <a:lnSpc>
                  <a:spcPts val="1500"/>
                </a:lnSpc>
                <a:defRPr/>
              </a:pPr>
              <a:r>
                <a:rPr lang="es-ES" sz="1400" kern="0" dirty="0" smtClean="0">
                  <a:solidFill>
                    <a:srgbClr val="FFFFFF"/>
                  </a:solidFill>
                  <a:latin typeface="Segoe UI Light"/>
                </a:rPr>
                <a:t>Construye fácilmente APIS en la nube</a:t>
              </a:r>
              <a:endParaRPr lang="es-ES" sz="1400" kern="0" dirty="0">
                <a:solidFill>
                  <a:srgbClr val="FFFFFF"/>
                </a:solidFill>
                <a:latin typeface="Segoe UI Light"/>
              </a:endParaRPr>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34034" y="3849484"/>
              <a:ext cx="669799" cy="669799"/>
            </a:xfrm>
            <a:prstGeom prst="flowChartOffpageConnector">
              <a:avLst/>
            </a:prstGeom>
            <a:noFill/>
          </p:spPr>
        </p:pic>
      </p:grpSp>
      <p:grpSp>
        <p:nvGrpSpPr>
          <p:cNvPr id="8" name="Group 7"/>
          <p:cNvGrpSpPr/>
          <p:nvPr/>
        </p:nvGrpSpPr>
        <p:grpSpPr>
          <a:xfrm>
            <a:off x="5807707" y="4176043"/>
            <a:ext cx="2583710" cy="1994933"/>
            <a:chOff x="8878944" y="3895961"/>
            <a:chExt cx="2635519" cy="2034935"/>
          </a:xfrm>
        </p:grpSpPr>
        <p:grpSp>
          <p:nvGrpSpPr>
            <p:cNvPr id="26" name="Group 25"/>
            <p:cNvGrpSpPr/>
            <p:nvPr/>
          </p:nvGrpSpPr>
          <p:grpSpPr>
            <a:xfrm>
              <a:off x="8878944" y="4823447"/>
              <a:ext cx="2635519" cy="1107449"/>
              <a:chOff x="8881767" y="4696209"/>
              <a:chExt cx="2584077" cy="1085832"/>
            </a:xfrm>
          </p:grpSpPr>
          <p:sp>
            <p:nvSpPr>
              <p:cNvPr id="27" name="TextBox 26"/>
              <p:cNvSpPr txBox="1"/>
              <p:nvPr/>
            </p:nvSpPr>
            <p:spPr>
              <a:xfrm>
                <a:off x="8881767" y="4696209"/>
                <a:ext cx="2584077" cy="380553"/>
              </a:xfrm>
              <a:prstGeom prst="rect">
                <a:avLst/>
              </a:prstGeom>
              <a:noFill/>
            </p:spPr>
            <p:txBody>
              <a:bodyPr wrap="square" rtlCol="0">
                <a:spAutoFit/>
              </a:bodyPr>
              <a:lstStyle/>
              <a:p>
                <a:pPr algn="ctr" defTabSz="896386">
                  <a:defRPr/>
                </a:pPr>
                <a:r>
                  <a:rPr lang="es-ES" sz="1836" b="1" kern="0" cap="all" dirty="0" smtClean="0">
                    <a:solidFill>
                      <a:srgbClr val="FFFFFF"/>
                    </a:solidFill>
                  </a:rPr>
                  <a:t>LOGIC Apps</a:t>
                </a:r>
                <a:endParaRPr lang="es-ES" sz="1836" b="1" kern="0" cap="all" dirty="0">
                  <a:solidFill>
                    <a:srgbClr val="FFFFFF"/>
                  </a:solidFill>
                </a:endParaRPr>
              </a:p>
            </p:txBody>
          </p:sp>
          <p:sp>
            <p:nvSpPr>
              <p:cNvPr id="28" name="TextBox 27"/>
              <p:cNvSpPr txBox="1"/>
              <p:nvPr/>
            </p:nvSpPr>
            <p:spPr>
              <a:xfrm>
                <a:off x="8881767" y="5112533"/>
                <a:ext cx="2584077" cy="669508"/>
              </a:xfrm>
              <a:prstGeom prst="rect">
                <a:avLst/>
              </a:prstGeom>
              <a:noFill/>
            </p:spPr>
            <p:txBody>
              <a:bodyPr wrap="square" lIns="182854" rIns="182854" rtlCol="0">
                <a:spAutoFit/>
              </a:bodyPr>
              <a:lstStyle/>
              <a:p>
                <a:pPr algn="ctr" defTabSz="896386">
                  <a:lnSpc>
                    <a:spcPts val="1500"/>
                  </a:lnSpc>
                  <a:defRPr/>
                </a:pPr>
                <a:r>
                  <a:rPr lang="es-ES" sz="1400" kern="0" dirty="0" smtClean="0">
                    <a:solidFill>
                      <a:srgbClr val="FFFFFF"/>
                    </a:solidFill>
                    <a:latin typeface="Segoe UI Light"/>
                  </a:rPr>
                  <a:t>Automatiza procesos de negocio a través de </a:t>
                </a:r>
                <a:r>
                  <a:rPr lang="es-ES" sz="1400" kern="0" dirty="0" err="1" smtClean="0">
                    <a:solidFill>
                      <a:srgbClr val="FFFFFF"/>
                    </a:solidFill>
                    <a:latin typeface="Segoe UI Light"/>
                  </a:rPr>
                  <a:t>SaaS</a:t>
                </a:r>
                <a:r>
                  <a:rPr lang="es-ES" sz="1400" kern="0" dirty="0" smtClean="0">
                    <a:solidFill>
                      <a:srgbClr val="FFFFFF"/>
                    </a:solidFill>
                    <a:latin typeface="Segoe UI Light"/>
                  </a:rPr>
                  <a:t> y </a:t>
                </a:r>
                <a:r>
                  <a:rPr lang="es-ES" sz="1400" kern="0" dirty="0" err="1" smtClean="0">
                    <a:solidFill>
                      <a:srgbClr val="FFFFFF"/>
                    </a:solidFill>
                    <a:latin typeface="Segoe UI Light"/>
                  </a:rPr>
                  <a:t>on-premises</a:t>
                </a:r>
                <a:r>
                  <a:rPr lang="es-ES" sz="1400" kern="0" dirty="0" smtClean="0">
                    <a:solidFill>
                      <a:srgbClr val="FFFFFF"/>
                    </a:solidFill>
                    <a:latin typeface="Segoe UI Light"/>
                  </a:rPr>
                  <a:t> </a:t>
                </a:r>
                <a:endParaRPr lang="es-ES" sz="1400" kern="0" dirty="0">
                  <a:solidFill>
                    <a:srgbClr val="FFFFFF"/>
                  </a:solidFill>
                  <a:latin typeface="Segoe UI Light"/>
                </a:endParaRPr>
              </a:p>
            </p:txBody>
          </p:sp>
        </p:grpSp>
        <p:pic>
          <p:nvPicPr>
            <p:cNvPr id="34" name="Picture 33"/>
            <p:cNvPicPr>
              <a:picLocks noChangeAspect="1"/>
            </p:cNvPicPr>
            <p:nvPr/>
          </p:nvPicPr>
          <p:blipFill>
            <a:blip r:embed="rId4"/>
            <a:stretch>
              <a:fillRect/>
            </a:stretch>
          </p:blipFill>
          <p:spPr>
            <a:xfrm>
              <a:off x="9803408" y="3895961"/>
              <a:ext cx="727877" cy="727065"/>
            </a:xfrm>
            <a:prstGeom prst="rect">
              <a:avLst/>
            </a:prstGeom>
          </p:spPr>
        </p:pic>
      </p:grpSp>
      <p:grpSp>
        <p:nvGrpSpPr>
          <p:cNvPr id="10" name="Group 9"/>
          <p:cNvGrpSpPr/>
          <p:nvPr/>
        </p:nvGrpSpPr>
        <p:grpSpPr>
          <a:xfrm>
            <a:off x="8683309" y="1535636"/>
            <a:ext cx="2583711" cy="1875183"/>
            <a:chOff x="8857427" y="774015"/>
            <a:chExt cx="2635520" cy="1912785"/>
          </a:xfrm>
        </p:grpSpPr>
        <p:grpSp>
          <p:nvGrpSpPr>
            <p:cNvPr id="18" name="Group 17"/>
            <p:cNvGrpSpPr/>
            <p:nvPr/>
          </p:nvGrpSpPr>
          <p:grpSpPr>
            <a:xfrm>
              <a:off x="8857427" y="1701982"/>
              <a:ext cx="2635520" cy="984818"/>
              <a:chOff x="3376682" y="4696209"/>
              <a:chExt cx="2584078" cy="965595"/>
            </a:xfrm>
          </p:grpSpPr>
          <p:sp>
            <p:nvSpPr>
              <p:cNvPr id="19" name="TextBox 18"/>
              <p:cNvSpPr txBox="1"/>
              <p:nvPr/>
            </p:nvSpPr>
            <p:spPr>
              <a:xfrm>
                <a:off x="3376683" y="4696209"/>
                <a:ext cx="2584077" cy="465542"/>
              </a:xfrm>
              <a:prstGeom prst="flowChartOffpageConnector">
                <a:avLst/>
              </a:prstGeom>
              <a:noFill/>
            </p:spPr>
            <p:txBody>
              <a:bodyPr wrap="square" rtlCol="0">
                <a:spAutoFit/>
              </a:bodyPr>
              <a:lstStyle/>
              <a:p>
                <a:pPr algn="ctr" defTabSz="896386">
                  <a:defRPr/>
                </a:pPr>
                <a:r>
                  <a:rPr lang="es-ES" sz="1836" b="1" kern="0" cap="all" dirty="0" smtClean="0">
                    <a:solidFill>
                      <a:srgbClr val="FFFFFF"/>
                    </a:solidFill>
                  </a:rPr>
                  <a:t>Mobile Apps</a:t>
                </a:r>
                <a:endParaRPr lang="es-ES" sz="1836" b="1" kern="0" cap="all" dirty="0">
                  <a:solidFill>
                    <a:srgbClr val="FFFFFF"/>
                  </a:solidFill>
                </a:endParaRPr>
              </a:p>
            </p:txBody>
          </p:sp>
          <p:sp>
            <p:nvSpPr>
              <p:cNvPr id="20" name="TextBox 19"/>
              <p:cNvSpPr txBox="1"/>
              <p:nvPr/>
            </p:nvSpPr>
            <p:spPr>
              <a:xfrm>
                <a:off x="3376682" y="5069325"/>
                <a:ext cx="2584077" cy="592479"/>
              </a:xfrm>
              <a:prstGeom prst="flowChartOffpageConnector">
                <a:avLst/>
              </a:prstGeom>
              <a:noFill/>
            </p:spPr>
            <p:txBody>
              <a:bodyPr wrap="square" lIns="182854" rIns="182854" rtlCol="0">
                <a:spAutoFit/>
              </a:bodyPr>
              <a:lstStyle/>
              <a:p>
                <a:pPr algn="ctr" defTabSz="896386">
                  <a:lnSpc>
                    <a:spcPts val="1500"/>
                  </a:lnSpc>
                  <a:defRPr/>
                </a:pPr>
                <a:r>
                  <a:rPr lang="es-ES" sz="1400" kern="0" dirty="0" smtClean="0">
                    <a:solidFill>
                      <a:srgbClr val="FFFFFF"/>
                    </a:solidFill>
                    <a:latin typeface="Segoe UI Light"/>
                  </a:rPr>
                  <a:t>Construye apps móviles para cualquier dispositivo</a:t>
                </a:r>
                <a:endParaRPr lang="es-ES" sz="1400" kern="0" dirty="0">
                  <a:solidFill>
                    <a:srgbClr val="FFFFFF"/>
                  </a:solidFill>
                  <a:latin typeface="Segoe UI Light"/>
                </a:endParaRPr>
              </a:p>
            </p:txBody>
          </p:sp>
        </p:grpSp>
        <p:pic>
          <p:nvPicPr>
            <p:cNvPr id="36" name="Picture 35"/>
            <p:cNvPicPr>
              <a:picLocks noChangeAspect="1"/>
            </p:cNvPicPr>
            <p:nvPr/>
          </p:nvPicPr>
          <p:blipFill>
            <a:blip r:embed="rId5"/>
            <a:stretch>
              <a:fillRect/>
            </a:stretch>
          </p:blipFill>
          <p:spPr>
            <a:xfrm>
              <a:off x="9897141" y="774015"/>
              <a:ext cx="556316" cy="798813"/>
            </a:xfrm>
            <a:prstGeom prst="rect">
              <a:avLst/>
            </a:prstGeom>
          </p:spPr>
        </p:pic>
      </p:grpSp>
      <p:pic>
        <p:nvPicPr>
          <p:cNvPr id="31" name="Picture 3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96037" y="2199134"/>
            <a:ext cx="3048251" cy="3048251"/>
          </a:xfrm>
          <a:prstGeom prst="rect">
            <a:avLst/>
          </a:prstGeom>
        </p:spPr>
      </p:pic>
      <p:cxnSp>
        <p:nvCxnSpPr>
          <p:cNvPr id="5" name="Straight Connector 4"/>
          <p:cNvCxnSpPr/>
          <p:nvPr/>
        </p:nvCxnSpPr>
        <p:spPr>
          <a:xfrm flipH="1">
            <a:off x="8454763" y="1177734"/>
            <a:ext cx="18104" cy="5363892"/>
          </a:xfrm>
          <a:prstGeom prst="line">
            <a:avLst/>
          </a:prstGeom>
          <a:ln>
            <a:solidFill>
              <a:srgbClr val="008EC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853525" y="3721797"/>
            <a:ext cx="5238683" cy="4569"/>
          </a:xfrm>
          <a:prstGeom prst="line">
            <a:avLst/>
          </a:prstGeom>
          <a:ln>
            <a:solidFill>
              <a:srgbClr val="008EC0"/>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4827734" y="3549812"/>
            <a:ext cx="453612" cy="267139"/>
            <a:chOff x="4924540" y="2915646"/>
            <a:chExt cx="462708" cy="272496"/>
          </a:xfrm>
          <a:solidFill>
            <a:schemeClr val="tx1"/>
          </a:solidFill>
        </p:grpSpPr>
        <p:sp>
          <p:nvSpPr>
            <p:cNvPr id="39" name="Rectangle 38"/>
            <p:cNvSpPr/>
            <p:nvPr/>
          </p:nvSpPr>
          <p:spPr bwMode="auto">
            <a:xfrm>
              <a:off x="4924540" y="2915646"/>
              <a:ext cx="462708" cy="852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s-E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p:cNvSpPr/>
            <p:nvPr/>
          </p:nvSpPr>
          <p:spPr bwMode="auto">
            <a:xfrm>
              <a:off x="4924540" y="3102933"/>
              <a:ext cx="462708" cy="852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s-ES" sz="2353" dirty="0">
                <a:gradFill>
                  <a:gsLst>
                    <a:gs pos="0">
                      <a:srgbClr val="FFFFFF"/>
                    </a:gs>
                    <a:gs pos="100000">
                      <a:srgbClr val="FFFFFF"/>
                    </a:gs>
                  </a:gsLst>
                  <a:lin ang="5400000" scaled="0"/>
                </a:gradFill>
                <a:ea typeface="Segoe UI" pitchFamily="34" charset="0"/>
                <a:cs typeface="Segoe UI" pitchFamily="34" charset="0"/>
              </a:endParaRPr>
            </a:p>
          </p:txBody>
        </p:sp>
      </p:grpSp>
      <p:sp>
        <p:nvSpPr>
          <p:cNvPr id="29" name="Title 2"/>
          <p:cNvSpPr txBox="1">
            <a:spLocks/>
          </p:cNvSpPr>
          <p:nvPr/>
        </p:nvSpPr>
        <p:spPr>
          <a:xfrm>
            <a:off x="516386" y="257970"/>
            <a:ext cx="11089958" cy="899537"/>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a:lnSpc>
                <a:spcPct val="100000"/>
              </a:lnSpc>
              <a:spcAft>
                <a:spcPts val="588"/>
              </a:spcAft>
            </a:pPr>
            <a:r>
              <a:rPr lang="es-ES" sz="4800" dirty="0" smtClean="0">
                <a:solidFill>
                  <a:srgbClr val="FFFFFF"/>
                </a:solidFill>
              </a:rPr>
              <a:t>Una oferta integrada</a:t>
            </a:r>
            <a:endParaRPr lang="es-ES" sz="3200" dirty="0">
              <a:solidFill>
                <a:srgbClr val="FFFFFF"/>
              </a:solidFill>
            </a:endParaRPr>
          </a:p>
        </p:txBody>
      </p:sp>
      <p:grpSp>
        <p:nvGrpSpPr>
          <p:cNvPr id="30" name="Group 29"/>
          <p:cNvGrpSpPr/>
          <p:nvPr/>
        </p:nvGrpSpPr>
        <p:grpSpPr>
          <a:xfrm>
            <a:off x="5563520" y="1657250"/>
            <a:ext cx="3381437" cy="1713289"/>
            <a:chOff x="5563520" y="952400"/>
            <a:chExt cx="3381437" cy="1713289"/>
          </a:xfrm>
        </p:grpSpPr>
        <p:grpSp>
          <p:nvGrpSpPr>
            <p:cNvPr id="33" name="Group 32"/>
            <p:cNvGrpSpPr/>
            <p:nvPr/>
          </p:nvGrpSpPr>
          <p:grpSpPr>
            <a:xfrm>
              <a:off x="5563520" y="1750117"/>
              <a:ext cx="3381437" cy="915572"/>
              <a:chOff x="446273" y="4696209"/>
              <a:chExt cx="2982635" cy="897701"/>
            </a:xfrm>
          </p:grpSpPr>
          <p:sp>
            <p:nvSpPr>
              <p:cNvPr id="37" name="TextBox 36"/>
              <p:cNvSpPr txBox="1"/>
              <p:nvPr/>
            </p:nvSpPr>
            <p:spPr>
              <a:xfrm>
                <a:off x="634689" y="4696209"/>
                <a:ext cx="2584077" cy="459731"/>
              </a:xfrm>
              <a:prstGeom prst="hexagon">
                <a:avLst/>
              </a:prstGeom>
              <a:noFill/>
            </p:spPr>
            <p:txBody>
              <a:bodyPr wrap="square" rtlCol="0">
                <a:spAutoFit/>
              </a:bodyPr>
              <a:lstStyle/>
              <a:p>
                <a:pPr algn="ctr" defTabSz="914400">
                  <a:defRPr/>
                </a:pPr>
                <a:r>
                  <a:rPr lang="es-ES" sz="1873" b="1" kern="0" cap="all" dirty="0" smtClean="0">
                    <a:solidFill>
                      <a:srgbClr val="FFFFFF"/>
                    </a:solidFill>
                  </a:rPr>
                  <a:t>Web Apps</a:t>
                </a:r>
              </a:p>
            </p:txBody>
          </p:sp>
          <p:sp>
            <p:nvSpPr>
              <p:cNvPr id="38" name="TextBox 37"/>
              <p:cNvSpPr txBox="1"/>
              <p:nvPr/>
            </p:nvSpPr>
            <p:spPr>
              <a:xfrm>
                <a:off x="446273" y="5017601"/>
                <a:ext cx="2982635" cy="576309"/>
              </a:xfrm>
              <a:prstGeom prst="hexagon">
                <a:avLst/>
              </a:prstGeom>
              <a:noFill/>
            </p:spPr>
            <p:txBody>
              <a:bodyPr wrap="square" lIns="186521" rIns="186521" rtlCol="0">
                <a:spAutoFit/>
              </a:bodyPr>
              <a:lstStyle/>
              <a:p>
                <a:pPr algn="ctr" defTabSz="914400">
                  <a:lnSpc>
                    <a:spcPts val="1530"/>
                  </a:lnSpc>
                  <a:defRPr/>
                </a:pPr>
                <a:r>
                  <a:rPr lang="es-ES" sz="1428" kern="0" dirty="0" smtClean="0">
                    <a:solidFill>
                      <a:srgbClr val="FFFFFF"/>
                    </a:solidFill>
                    <a:latin typeface="Segoe UI Light"/>
                  </a:rPr>
                  <a:t>Aplicaciones Web que escalan con tu negocio</a:t>
                </a:r>
              </a:p>
            </p:txBody>
          </p:sp>
        </p:grpSp>
        <p:pic>
          <p:nvPicPr>
            <p:cNvPr id="35" name="Picture 34"/>
            <p:cNvPicPr>
              <a:picLocks noChangeAspect="1"/>
            </p:cNvPicPr>
            <p:nvPr/>
          </p:nvPicPr>
          <p:blipFill>
            <a:blip r:embed="rId7"/>
            <a:stretch>
              <a:fillRect/>
            </a:stretch>
          </p:blipFill>
          <p:spPr>
            <a:xfrm>
              <a:off x="6910333" y="952400"/>
              <a:ext cx="724385" cy="707495"/>
            </a:xfrm>
            <a:prstGeom prst="rect">
              <a:avLst/>
            </a:prstGeom>
          </p:spPr>
        </p:pic>
      </p:grpSp>
    </p:spTree>
    <p:extLst>
      <p:ext uri="{BB962C8B-B14F-4D97-AF65-F5344CB8AC3E}">
        <p14:creationId xmlns:p14="http://schemas.microsoft.com/office/powerpoint/2010/main" val="3380753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fade">
                                      <p:cBhvr>
                                        <p:cTn id="11" dur="500"/>
                                        <p:tgtEl>
                                          <p:spTgt spid="41"/>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10"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par>
                          <p:cTn id="27" fill="hold">
                            <p:stCondLst>
                              <p:cond delay="2500"/>
                            </p:stCondLst>
                            <p:childTnLst>
                              <p:par>
                                <p:cTn id="28" presetID="10" presetClass="entr" presetSubtype="0" fill="hold"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childTnLst>
                          </p:cTn>
                        </p:par>
                        <p:par>
                          <p:cTn id="31" fill="hold">
                            <p:stCondLst>
                              <p:cond delay="3000"/>
                            </p:stCondLst>
                            <p:childTnLst>
                              <p:par>
                                <p:cTn id="32" presetID="10" presetClass="entr" presetSubtype="0" fill="hold" nodeType="after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fade">
                                      <p:cBhvr>
                                        <p:cTn id="3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dirty="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1305</TotalTime>
  <Words>883</Words>
  <Application>Microsoft Office PowerPoint</Application>
  <PresentationFormat>Widescreen</PresentationFormat>
  <Paragraphs>175</Paragraphs>
  <Slides>22</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Calibri Light</vt:lpstr>
      <vt:lpstr>Arial</vt:lpstr>
      <vt:lpstr>Calibri</vt:lpstr>
      <vt:lpstr>Segoe UI Light</vt:lpstr>
      <vt:lpstr>Rabiohead</vt:lpstr>
      <vt:lpstr>Segoe UI</vt:lpstr>
      <vt:lpstr>Segoe UI </vt:lpstr>
      <vt:lpstr>Tema de Office</vt:lpstr>
      <vt:lpstr>PowerPoint Presentation</vt:lpstr>
      <vt:lpstr>PowerPoint Presentation</vt:lpstr>
      <vt:lpstr>Roberto González</vt:lpstr>
      <vt:lpstr>¡Completa tu pasaporte!</vt:lpstr>
      <vt:lpstr>¡Rellena tu encuesta!</vt:lpstr>
      <vt:lpstr>Extendiendo nuestros procesos de negocio con Logic Apps y Api Apps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Conectores</vt:lpstr>
      <vt:lpstr>Demo: Bases diseñador</vt:lpstr>
      <vt:lpstr>PowerPoint Presentation</vt:lpstr>
      <vt:lpstr>Demo: Flujo de aprobación de vacaciones</vt:lpstr>
      <vt:lpstr>Q&amp;A</vt:lpstr>
      <vt:lpstr>Roberto González</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Santiago Porras Rodríguez</dc:creator>
  <cp:lastModifiedBy>Roberto González Gómez</cp:lastModifiedBy>
  <cp:revision>107</cp:revision>
  <dcterms:created xsi:type="dcterms:W3CDTF">2013-08-20T12:49:39Z</dcterms:created>
  <dcterms:modified xsi:type="dcterms:W3CDTF">2015-06-10T10:17:34Z</dcterms:modified>
</cp:coreProperties>
</file>