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8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306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9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64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3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12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2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3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9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25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7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D730-182A-4670-97BB-7D187589897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1002-F29B-4162-B3ED-55E564810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21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A46D6-9CEA-4B0E-B24D-E8E742FBB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bridge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67187-6563-49A8-8CE6-1BA18127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ISRAEL BESSA SILVA - 385431</a:t>
            </a:r>
          </a:p>
        </p:txBody>
      </p:sp>
    </p:spTree>
    <p:extLst>
      <p:ext uri="{BB962C8B-B14F-4D97-AF65-F5344CB8AC3E}">
        <p14:creationId xmlns:p14="http://schemas.microsoft.com/office/powerpoint/2010/main" val="234095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0E404-E26F-4D19-9FCC-8EC41D63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BRIDGE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429443-95A0-42C7-BE01-9B0471DD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Padrão estrutural utilizado para desacoplar uma abstração da sua implementação. </a:t>
            </a:r>
          </a:p>
          <a:p>
            <a:r>
              <a:rPr lang="pt-BR" dirty="0"/>
              <a:t> Provê uma estrutura de ponte entre a abstração e a implementação das classes.</a:t>
            </a:r>
          </a:p>
          <a:p>
            <a:r>
              <a:rPr lang="pt-BR" dirty="0"/>
              <a:t>Utiliza de encapsulação, agregação e herança para separar as responsabilidades entre as classes.</a:t>
            </a:r>
          </a:p>
          <a:p>
            <a:r>
              <a:rPr lang="pt-BR" dirty="0"/>
              <a:t>É útil quando ambas as classes variam. </a:t>
            </a:r>
          </a:p>
        </p:txBody>
      </p:sp>
    </p:spTree>
    <p:extLst>
      <p:ext uri="{BB962C8B-B14F-4D97-AF65-F5344CB8AC3E}">
        <p14:creationId xmlns:p14="http://schemas.microsoft.com/office/powerpoint/2010/main" val="229234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3A4C0-0457-4013-983E-0A3299E9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CF8F48-77F3-4F49-B3D5-94ED8802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 CAFETERIA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3C68F4B-B110-45C2-9DD5-1CA017E5509A}"/>
              </a:ext>
            </a:extLst>
          </p:cNvPr>
          <p:cNvGrpSpPr/>
          <p:nvPr/>
        </p:nvGrpSpPr>
        <p:grpSpPr>
          <a:xfrm>
            <a:off x="5740755" y="2188972"/>
            <a:ext cx="5765445" cy="4936547"/>
            <a:chOff x="5740755" y="2188972"/>
            <a:chExt cx="5765445" cy="493654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5197B99-0A44-4952-A6B0-68209483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755" y="2188972"/>
              <a:ext cx="5765445" cy="4936547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188D1C4-D26F-495C-BB7A-D18951CFA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458" y="5133107"/>
              <a:ext cx="523204" cy="52320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5632944-A2C2-4381-A5FF-EA4A06647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380" y="5274293"/>
              <a:ext cx="198455" cy="303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08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1D66D32-CDD0-4AE2-A131-701275F450EC}"/>
              </a:ext>
            </a:extLst>
          </p:cNvPr>
          <p:cNvSpPr/>
          <p:nvPr/>
        </p:nvSpPr>
        <p:spPr>
          <a:xfrm>
            <a:off x="1429555" y="1651090"/>
            <a:ext cx="9478851" cy="1550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06717A2-CAE0-4D22-9600-4052683AAF54}"/>
              </a:ext>
            </a:extLst>
          </p:cNvPr>
          <p:cNvGrpSpPr/>
          <p:nvPr/>
        </p:nvGrpSpPr>
        <p:grpSpPr>
          <a:xfrm>
            <a:off x="197474" y="4152207"/>
            <a:ext cx="11631585" cy="2670375"/>
            <a:chOff x="197474" y="4139329"/>
            <a:chExt cx="11631585" cy="267037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190FE74-369E-4B50-872E-C8431DDF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74" y="4139329"/>
              <a:ext cx="3118759" cy="267037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F453303-557F-4135-8094-93DCFDEEA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956" y="4341712"/>
              <a:ext cx="2265608" cy="226560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10AA105-17EA-4EE9-AA45-2633F2EB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143" y="4537080"/>
              <a:ext cx="1224916" cy="1874872"/>
            </a:xfrm>
            <a:prstGeom prst="rect">
              <a:avLst/>
            </a:prstGeom>
          </p:spPr>
        </p:pic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DADE4A7B-441D-48FE-9EAE-D88546D63EA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316233" y="5474516"/>
              <a:ext cx="2097723" cy="1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15EA54EA-B706-45DD-B8C0-312C598E29B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679564" y="5474516"/>
              <a:ext cx="2597776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445FD9-4E6E-4818-9B24-DD1062C70BF4}"/>
              </a:ext>
            </a:extLst>
          </p:cNvPr>
          <p:cNvSpPr txBox="1"/>
          <p:nvPr/>
        </p:nvSpPr>
        <p:spPr>
          <a:xfrm>
            <a:off x="4370230" y="450761"/>
            <a:ext cx="43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REGRAS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6D4068-EFF6-4C67-9A45-25AFA43FD533}"/>
              </a:ext>
            </a:extLst>
          </p:cNvPr>
          <p:cNvSpPr txBox="1"/>
          <p:nvPr/>
        </p:nvSpPr>
        <p:spPr>
          <a:xfrm flipH="1">
            <a:off x="1571223" y="1873720"/>
            <a:ext cx="9191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CAFETEIRAS FAZEM CAFÉ DE APENAS UMA MARCA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CAFETEIRA RETEM UMA PORCENTAGEM DO CAFÉ PRODUZIDO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 PÓ DE CADA MARCA DE CAFÉ PRODUZ UMA DENSIDADE DE CAFÉ DIFERENTE DAS OUTRAS MARCAS DE ACORDO COM A QUANTIDADE DE ÁGUA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04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B8120-B4AB-42DD-B23D-948631DE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7959D6C-35A2-4878-8567-A3427AFEDF1E}"/>
              </a:ext>
            </a:extLst>
          </p:cNvPr>
          <p:cNvGrpSpPr/>
          <p:nvPr/>
        </p:nvGrpSpPr>
        <p:grpSpPr>
          <a:xfrm>
            <a:off x="430176" y="1582982"/>
            <a:ext cx="3794092" cy="2972336"/>
            <a:chOff x="932452" y="2742081"/>
            <a:chExt cx="3794092" cy="297233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F309E5D-9D7C-4FC1-BFA9-80DF0D9AF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869" y="2742081"/>
              <a:ext cx="1452337" cy="145233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8E303F3B-2D7B-446D-9B4E-D1D3A7855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452" y="3640773"/>
              <a:ext cx="1982273" cy="1982273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035CDDC-1B9D-4AB7-8835-45B977368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307" y="3429000"/>
              <a:ext cx="2285417" cy="2285417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57BB3D0-1211-474B-911E-F0C73531F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869" y="3429000"/>
              <a:ext cx="2102675" cy="2102675"/>
            </a:xfrm>
            <a:prstGeom prst="rect">
              <a:avLst/>
            </a:prstGeom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294A6888-A7ED-46E1-AD96-7A6C8B3D4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82" y="1887306"/>
            <a:ext cx="4629955" cy="26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4D0A0-B333-4E83-A130-3E0FEA28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BA7C17-BE44-4686-ACC6-31153703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0" y="166352"/>
            <a:ext cx="9607639" cy="960763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282C98-BE62-4CBF-A8D2-C62DAEC2A04B}"/>
              </a:ext>
            </a:extLst>
          </p:cNvPr>
          <p:cNvSpPr txBox="1"/>
          <p:nvPr/>
        </p:nvSpPr>
        <p:spPr>
          <a:xfrm flipH="1">
            <a:off x="4707870" y="3062836"/>
            <a:ext cx="3076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54873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D67D68F-3E9E-4D25-8F1A-E7E7B05E4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40614" r="5353" b="20432"/>
          <a:stretch/>
        </p:blipFill>
        <p:spPr>
          <a:xfrm>
            <a:off x="466067" y="1625957"/>
            <a:ext cx="11079562" cy="36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C09CB5-5465-4314-87B6-2609CF1E2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3" t="42250" r="31126" b="16791"/>
          <a:stretch/>
        </p:blipFill>
        <p:spPr>
          <a:xfrm>
            <a:off x="1209266" y="1674253"/>
            <a:ext cx="9773468" cy="3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51789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1439</TotalTime>
  <Words>102</Words>
  <Application>Microsoft Office PowerPoint</Application>
  <PresentationFormat>Ecrã Panorâmico</PresentationFormat>
  <Paragraphs>16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Rasto de Vapor</vt:lpstr>
      <vt:lpstr>bridge </vt:lpstr>
      <vt:lpstr>BRIDGE</vt:lpstr>
      <vt:lpstr>CONTEXTUALIZAÇÃO</vt:lpstr>
      <vt:lpstr>Apresentação do PowerPoint</vt:lpstr>
      <vt:lpstr>O PROBLEMA</vt:lpstr>
      <vt:lpstr>A solução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</dc:title>
  <dc:creator>Israel Bessa</dc:creator>
  <cp:lastModifiedBy>Israel Bessa</cp:lastModifiedBy>
  <cp:revision>9</cp:revision>
  <dcterms:created xsi:type="dcterms:W3CDTF">2019-09-16T18:10:34Z</dcterms:created>
  <dcterms:modified xsi:type="dcterms:W3CDTF">2019-09-19T02:15:13Z</dcterms:modified>
</cp:coreProperties>
</file>