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2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2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9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7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7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9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698F-7137-4B62-AB3D-107D52BB615A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F0DF-964B-4D64-987D-E5F477D51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4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7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45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0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2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22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00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23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18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5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81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Ibtisam Umer (Ibii)</dc:creator>
  <cp:lastModifiedBy>Ibtisam Umer (Ibii)</cp:lastModifiedBy>
  <cp:revision>1</cp:revision>
  <dcterms:created xsi:type="dcterms:W3CDTF">2022-12-27T18:32:50Z</dcterms:created>
  <dcterms:modified xsi:type="dcterms:W3CDTF">2022-12-27T18:34:13Z</dcterms:modified>
</cp:coreProperties>
</file>