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6" r:id="rId3"/>
    <p:sldId id="269" r:id="rId4"/>
    <p:sldId id="260" r:id="rId5"/>
    <p:sldId id="265" r:id="rId6"/>
    <p:sldId id="270" r:id="rId7"/>
    <p:sldId id="268" r:id="rId8"/>
    <p:sldId id="261" r:id="rId9"/>
    <p:sldId id="275" r:id="rId10"/>
    <p:sldId id="274" r:id="rId11"/>
    <p:sldId id="273" r:id="rId12"/>
    <p:sldId id="272" r:id="rId13"/>
    <p:sldId id="271" r:id="rId14"/>
    <p:sldId id="267" r:id="rId15"/>
    <p:sldId id="264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30" autoAdjust="0"/>
    <p:restoredTop sz="94624" autoAdjust="0"/>
  </p:normalViewPr>
  <p:slideViewPr>
    <p:cSldViewPr>
      <p:cViewPr>
        <p:scale>
          <a:sx n="59" d="100"/>
          <a:sy n="59" d="100"/>
        </p:scale>
        <p:origin x="924" y="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2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502359-E29E-4A2D-ACAC-4DCAC351BAD4}" type="doc">
      <dgm:prSet loTypeId="urn:microsoft.com/office/officeart/2005/8/layout/hierarchy2" loCatId="hierarchy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AE76108-91FB-44D8-8A89-B8E208F7E5CA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20000"/>
                  <a:lumOff val="80000"/>
                </a:schemeClr>
              </a:solidFill>
            </a:rPr>
            <a:t>[LEKAN] </a:t>
          </a:r>
          <a:r>
            <a:rPr lang="en-US" dirty="0">
              <a:solidFill>
                <a:schemeClr val="tx1">
                  <a:lumMod val="20000"/>
                  <a:lumOff val="80000"/>
                </a:schemeClr>
              </a:solidFill>
            </a:rPr>
            <a:t>President, CEO</a:t>
          </a:r>
        </a:p>
      </dgm:t>
      <dgm:extLst>
        <a:ext uri="{E40237B7-FDA0-4F09-8148-C483321AD2D9}">
          <dgm14:cNvPr xmlns:dgm14="http://schemas.microsoft.com/office/drawing/2010/diagram" id="0" name="" title="President, CEO title"/>
        </a:ext>
      </dgm:extLst>
    </dgm:pt>
    <dgm:pt modelId="{FB6FE0FF-6322-4547-93AB-8311BC623C08}" type="parTrans" cxnId="{14EE8AC3-0110-4526-90CC-06B68394D9E2}">
      <dgm:prSet/>
      <dgm:spPr/>
      <dgm:t>
        <a:bodyPr/>
        <a:lstStyle/>
        <a:p>
          <a:endParaRPr lang="en-US"/>
        </a:p>
      </dgm:t>
    </dgm:pt>
    <dgm:pt modelId="{0D0D4CAD-4648-4F86-96D2-249E348C9951}" type="sibTrans" cxnId="{14EE8AC3-0110-4526-90CC-06B68394D9E2}">
      <dgm:prSet/>
      <dgm:spPr/>
      <dgm:t>
        <a:bodyPr/>
        <a:lstStyle/>
        <a:p>
          <a:endParaRPr lang="en-US"/>
        </a:p>
      </dgm:t>
    </dgm:pt>
    <dgm:pt modelId="{5F5A6335-6630-4D71-8A8D-82747DBEDD02}" type="asst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20000"/>
                  <a:lumOff val="80000"/>
                </a:schemeClr>
              </a:solidFill>
            </a:rPr>
            <a:t>[RITA] </a:t>
          </a:r>
          <a:r>
            <a:rPr lang="en-US" dirty="0">
              <a:solidFill>
                <a:schemeClr val="tx1">
                  <a:lumMod val="20000"/>
                  <a:lumOff val="80000"/>
                </a:schemeClr>
              </a:solidFill>
            </a:rPr>
            <a:t>Vice President</a:t>
          </a:r>
        </a:p>
      </dgm:t>
      <dgm:extLst>
        <a:ext uri="{E40237B7-FDA0-4F09-8148-C483321AD2D9}">
          <dgm14:cNvPr xmlns:dgm14="http://schemas.microsoft.com/office/drawing/2010/diagram" id="0" name="" title="Vice President 1 title"/>
        </a:ext>
      </dgm:extLst>
    </dgm:pt>
    <dgm:pt modelId="{1D68A030-C6F3-413B-8622-5590D9ED1D15}" type="parTrans" cxnId="{D9315502-9429-4195-A4A9-CF2CAF046280}">
      <dgm:prSet/>
      <dgm:spPr/>
      <dgm:t>
        <a:bodyPr/>
        <a:lstStyle/>
        <a:p>
          <a:endParaRPr lang="en-US"/>
        </a:p>
      </dgm:t>
    </dgm:pt>
    <dgm:pt modelId="{A1EBADD5-FED1-449B-BA17-8D2135A730AD}" type="sibTrans" cxnId="{D9315502-9429-4195-A4A9-CF2CAF046280}">
      <dgm:prSet/>
      <dgm:spPr/>
      <dgm:t>
        <a:bodyPr/>
        <a:lstStyle/>
        <a:p>
          <a:endParaRPr lang="en-US"/>
        </a:p>
      </dgm:t>
    </dgm:pt>
    <dgm:pt modelId="{9C3EAEEF-C270-4551-B717-002B7258BE62}" type="asst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20000"/>
                  <a:lumOff val="80000"/>
                </a:schemeClr>
              </a:solidFill>
            </a:rPr>
            <a:t>[JOKE] </a:t>
          </a:r>
          <a:r>
            <a:rPr lang="en-US" dirty="0">
              <a:solidFill>
                <a:schemeClr val="tx1">
                  <a:lumMod val="20000"/>
                  <a:lumOff val="80000"/>
                </a:schemeClr>
              </a:solidFill>
            </a:rPr>
            <a:t>Vice President</a:t>
          </a:r>
        </a:p>
      </dgm:t>
      <dgm:extLst>
        <a:ext uri="{E40237B7-FDA0-4F09-8148-C483321AD2D9}">
          <dgm14:cNvPr xmlns:dgm14="http://schemas.microsoft.com/office/drawing/2010/diagram" id="0" name="" title="Vice President 2 title"/>
        </a:ext>
      </dgm:extLst>
    </dgm:pt>
    <dgm:pt modelId="{18F7FD5D-1C01-4166-B0F4-682A0F50265B}" type="parTrans" cxnId="{F30018D1-4F3C-437E-8231-28A174D21A74}">
      <dgm:prSet/>
      <dgm:spPr/>
      <dgm:t>
        <a:bodyPr/>
        <a:lstStyle/>
        <a:p>
          <a:endParaRPr lang="en-US"/>
        </a:p>
      </dgm:t>
    </dgm:pt>
    <dgm:pt modelId="{6FBDC2F0-6216-4109-A300-07D6F209AA66}" type="sibTrans" cxnId="{F30018D1-4F3C-437E-8231-28A174D21A74}">
      <dgm:prSet/>
      <dgm:spPr/>
      <dgm:t>
        <a:bodyPr/>
        <a:lstStyle/>
        <a:p>
          <a:endParaRPr lang="en-US"/>
        </a:p>
      </dgm:t>
    </dgm:pt>
    <dgm:pt modelId="{2866B383-62A2-4912-AC9F-124B2D3AECA7}" type="asst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20000"/>
                  <a:lumOff val="80000"/>
                </a:schemeClr>
              </a:solidFill>
            </a:rPr>
            <a:t>[ADAORA] </a:t>
          </a:r>
          <a:r>
            <a:rPr lang="en-US" dirty="0">
              <a:solidFill>
                <a:schemeClr val="tx1">
                  <a:lumMod val="20000"/>
                  <a:lumOff val="80000"/>
                </a:schemeClr>
              </a:solidFill>
            </a:rPr>
            <a:t>Manager </a:t>
          </a:r>
        </a:p>
      </dgm:t>
      <dgm:extLst>
        <a:ext uri="{E40237B7-FDA0-4F09-8148-C483321AD2D9}">
          <dgm14:cNvPr xmlns:dgm14="http://schemas.microsoft.com/office/drawing/2010/diagram" id="0" name="" title="Manager 2 title under Vice President 1"/>
        </a:ext>
      </dgm:extLst>
    </dgm:pt>
    <dgm:pt modelId="{A570EF85-1F31-4BF3-8CA6-365F0F21A542}" type="parTrans" cxnId="{19C324B7-6145-40F5-B47C-9DE86921A49F}">
      <dgm:prSet/>
      <dgm:spPr/>
      <dgm:t>
        <a:bodyPr/>
        <a:lstStyle/>
        <a:p>
          <a:endParaRPr lang="en-US"/>
        </a:p>
      </dgm:t>
    </dgm:pt>
    <dgm:pt modelId="{B5E336F6-EFD2-4469-B712-F16F31580230}" type="sibTrans" cxnId="{19C324B7-6145-40F5-B47C-9DE86921A49F}">
      <dgm:prSet/>
      <dgm:spPr/>
      <dgm:t>
        <a:bodyPr/>
        <a:lstStyle/>
        <a:p>
          <a:endParaRPr lang="en-US"/>
        </a:p>
      </dgm:t>
    </dgm:pt>
    <dgm:pt modelId="{DE1351FC-366C-4273-A111-DC947E8A830B}" type="asst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20000"/>
                  <a:lumOff val="80000"/>
                </a:schemeClr>
              </a:solidFill>
            </a:rPr>
            <a:t>[</a:t>
          </a:r>
          <a:r>
            <a:rPr lang="en-US" dirty="0" smtClean="0">
              <a:solidFill>
                <a:schemeClr val="tx1">
                  <a:lumMod val="20000"/>
                  <a:lumOff val="80000"/>
                </a:schemeClr>
              </a:solidFill>
            </a:rPr>
            <a:t>CHRISTIAN</a:t>
          </a:r>
          <a:r>
            <a:rPr lang="en-US" dirty="0" smtClean="0">
              <a:solidFill>
                <a:schemeClr val="tx1">
                  <a:lumMod val="20000"/>
                  <a:lumOff val="80000"/>
                </a:schemeClr>
              </a:solidFill>
            </a:rPr>
            <a:t>] </a:t>
          </a:r>
          <a:r>
            <a:rPr lang="en-US" dirty="0">
              <a:solidFill>
                <a:schemeClr val="tx1">
                  <a:lumMod val="20000"/>
                  <a:lumOff val="80000"/>
                </a:schemeClr>
              </a:solidFill>
            </a:rPr>
            <a:t>Manager </a:t>
          </a:r>
        </a:p>
      </dgm:t>
      <dgm:extLst>
        <a:ext uri="{E40237B7-FDA0-4F09-8148-C483321AD2D9}">
          <dgm14:cNvPr xmlns:dgm14="http://schemas.microsoft.com/office/drawing/2010/diagram" id="0" name="" title="Manager 2 title under Vice President 2"/>
        </a:ext>
      </dgm:extLst>
    </dgm:pt>
    <dgm:pt modelId="{6D4DE3A9-598B-4441-BDA6-9B286F8B9ADD}" type="parTrans" cxnId="{F2A4967A-5CC5-45A9-A79B-0C19430F09B4}">
      <dgm:prSet/>
      <dgm:spPr/>
      <dgm:t>
        <a:bodyPr/>
        <a:lstStyle/>
        <a:p>
          <a:endParaRPr lang="en-US"/>
        </a:p>
      </dgm:t>
    </dgm:pt>
    <dgm:pt modelId="{DDEB2D0A-9FE5-451E-BE3B-C958B117F53A}" type="sibTrans" cxnId="{F2A4967A-5CC5-45A9-A79B-0C19430F09B4}">
      <dgm:prSet/>
      <dgm:spPr/>
      <dgm:t>
        <a:bodyPr/>
        <a:lstStyle/>
        <a:p>
          <a:endParaRPr lang="en-US"/>
        </a:p>
      </dgm:t>
    </dgm:pt>
    <dgm:pt modelId="{C090A8F0-5230-4E6C-A0E9-6959D7DC2D1A}" type="asst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20000"/>
                  <a:lumOff val="80000"/>
                </a:schemeClr>
              </a:solidFill>
            </a:rPr>
            <a:t>[LUKMAN] </a:t>
          </a:r>
          <a:r>
            <a:rPr lang="en-US" dirty="0">
              <a:solidFill>
                <a:schemeClr val="tx1">
                  <a:lumMod val="20000"/>
                  <a:lumOff val="80000"/>
                </a:schemeClr>
              </a:solidFill>
            </a:rPr>
            <a:t>Manager </a:t>
          </a:r>
        </a:p>
      </dgm:t>
      <dgm:extLst>
        <a:ext uri="{E40237B7-FDA0-4F09-8148-C483321AD2D9}">
          <dgm14:cNvPr xmlns:dgm14="http://schemas.microsoft.com/office/drawing/2010/diagram" id="0" name="" title="Manager 1 title under Vice President 1"/>
        </a:ext>
      </dgm:extLst>
    </dgm:pt>
    <dgm:pt modelId="{4D3EC4EC-3C77-46A0-81E9-A5426E8F9477}" type="parTrans" cxnId="{EAD14E24-4C12-49BB-9C7C-AE27B6BB681E}">
      <dgm:prSet/>
      <dgm:spPr/>
      <dgm:t>
        <a:bodyPr/>
        <a:lstStyle/>
        <a:p>
          <a:endParaRPr lang="en-US"/>
        </a:p>
      </dgm:t>
    </dgm:pt>
    <dgm:pt modelId="{C4D96458-F556-4F1B-8D40-6DE839F69941}" type="sibTrans" cxnId="{EAD14E24-4C12-49BB-9C7C-AE27B6BB681E}">
      <dgm:prSet/>
      <dgm:spPr/>
      <dgm:t>
        <a:bodyPr/>
        <a:lstStyle/>
        <a:p>
          <a:endParaRPr lang="en-US"/>
        </a:p>
      </dgm:t>
    </dgm:pt>
    <dgm:pt modelId="{24BE58B0-E455-4498-9ABD-FB91A86DAEB4}" type="asst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20000"/>
                  <a:lumOff val="80000"/>
                </a:schemeClr>
              </a:solidFill>
            </a:rPr>
            <a:t>[REBECCA] </a:t>
          </a:r>
          <a:r>
            <a:rPr lang="en-US" dirty="0">
              <a:solidFill>
                <a:schemeClr val="tx1">
                  <a:lumMod val="20000"/>
                  <a:lumOff val="80000"/>
                </a:schemeClr>
              </a:solidFill>
            </a:rPr>
            <a:t>Manager </a:t>
          </a:r>
        </a:p>
      </dgm:t>
      <dgm:extLst>
        <a:ext uri="{E40237B7-FDA0-4F09-8148-C483321AD2D9}">
          <dgm14:cNvPr xmlns:dgm14="http://schemas.microsoft.com/office/drawing/2010/diagram" id="0" name="" title="Manager 1 title under Vice President 2"/>
        </a:ext>
      </dgm:extLst>
    </dgm:pt>
    <dgm:pt modelId="{2E165D0A-6580-4617-BC8B-4CF288B94908}" type="parTrans" cxnId="{1E0C22A1-98D7-4BF6-9C31-3FEE71245D28}">
      <dgm:prSet/>
      <dgm:spPr/>
      <dgm:t>
        <a:bodyPr/>
        <a:lstStyle/>
        <a:p>
          <a:endParaRPr lang="en-US"/>
        </a:p>
      </dgm:t>
    </dgm:pt>
    <dgm:pt modelId="{9351FF79-9D11-4376-9C71-5A63D54FD4DA}" type="sibTrans" cxnId="{1E0C22A1-98D7-4BF6-9C31-3FEE71245D28}">
      <dgm:prSet/>
      <dgm:spPr/>
      <dgm:t>
        <a:bodyPr/>
        <a:lstStyle/>
        <a:p>
          <a:endParaRPr lang="en-US"/>
        </a:p>
      </dgm:t>
    </dgm:pt>
    <dgm:pt modelId="{92A7C194-B7CA-4994-8310-034989C2EF3F}" type="asst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20000"/>
                  <a:lumOff val="80000"/>
                </a:schemeClr>
              </a:solidFill>
            </a:rPr>
            <a:t>[KUNLE]</a:t>
          </a:r>
        </a:p>
        <a:p>
          <a:r>
            <a:rPr lang="en-US" dirty="0" smtClean="0">
              <a:solidFill>
                <a:schemeClr val="tx1">
                  <a:lumMod val="20000"/>
                  <a:lumOff val="80000"/>
                </a:schemeClr>
              </a:solidFill>
            </a:rPr>
            <a:t>(manager</a:t>
          </a:r>
          <a:r>
            <a:rPr lang="en-US" dirty="0" smtClean="0"/>
            <a:t>)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Manager 2 title under Vice President 2"/>
        </a:ext>
      </dgm:extLst>
    </dgm:pt>
    <dgm:pt modelId="{B3174306-CCE8-4447-AE19-C118D6CB4206}" type="parTrans" cxnId="{0B9FB9C6-050F-4FB8-A4D1-EA8C290867DC}">
      <dgm:prSet/>
      <dgm:spPr/>
      <dgm:t>
        <a:bodyPr/>
        <a:lstStyle/>
        <a:p>
          <a:endParaRPr lang="en-US"/>
        </a:p>
      </dgm:t>
    </dgm:pt>
    <dgm:pt modelId="{B0F27940-90D1-4689-85C2-E64548A03BDE}" type="sibTrans" cxnId="{0B9FB9C6-050F-4FB8-A4D1-EA8C290867DC}">
      <dgm:prSet/>
      <dgm:spPr/>
      <dgm:t>
        <a:bodyPr/>
        <a:lstStyle/>
        <a:p>
          <a:endParaRPr lang="en-US"/>
        </a:p>
      </dgm:t>
    </dgm:pt>
    <dgm:pt modelId="{93554B29-EC96-402D-A0CC-6244BE12ADC4}" type="pres">
      <dgm:prSet presAssocID="{78502359-E29E-4A2D-ACAC-4DCAC351BAD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3B356C-A73A-41A2-8D3B-CEA9C61C07A9}" type="pres">
      <dgm:prSet presAssocID="{1AE76108-91FB-44D8-8A89-B8E208F7E5CA}" presName="root1" presStyleCnt="0"/>
      <dgm:spPr/>
      <dgm:t>
        <a:bodyPr/>
        <a:lstStyle/>
        <a:p>
          <a:endParaRPr lang="en-US"/>
        </a:p>
      </dgm:t>
    </dgm:pt>
    <dgm:pt modelId="{E9134BBA-4F0B-4E6B-90B4-06BBCCDD4F89}" type="pres">
      <dgm:prSet presAssocID="{1AE76108-91FB-44D8-8A89-B8E208F7E5C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F85DD3-0CB2-4C99-8A44-05CB7DF2CA82}" type="pres">
      <dgm:prSet presAssocID="{1AE76108-91FB-44D8-8A89-B8E208F7E5CA}" presName="level2hierChild" presStyleCnt="0"/>
      <dgm:spPr/>
      <dgm:t>
        <a:bodyPr/>
        <a:lstStyle/>
        <a:p>
          <a:endParaRPr lang="en-US"/>
        </a:p>
      </dgm:t>
    </dgm:pt>
    <dgm:pt modelId="{BE1E531D-9B1E-4122-A60C-A6B5E07E2684}" type="pres">
      <dgm:prSet presAssocID="{1D68A030-C6F3-413B-8622-5590D9ED1D15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8DF00C04-8D78-421F-B3D6-E55A65E18CAF}" type="pres">
      <dgm:prSet presAssocID="{1D68A030-C6F3-413B-8622-5590D9ED1D15}" presName="connTx" presStyleLbl="parChTrans1D2" presStyleIdx="0" presStyleCnt="2"/>
      <dgm:spPr/>
      <dgm:t>
        <a:bodyPr/>
        <a:lstStyle/>
        <a:p>
          <a:endParaRPr lang="en-US"/>
        </a:p>
      </dgm:t>
    </dgm:pt>
    <dgm:pt modelId="{65BBEEDD-C0C5-49D4-8AD6-E80ECD2EDDC6}" type="pres">
      <dgm:prSet presAssocID="{5F5A6335-6630-4D71-8A8D-82747DBEDD02}" presName="root2" presStyleCnt="0"/>
      <dgm:spPr/>
      <dgm:t>
        <a:bodyPr/>
        <a:lstStyle/>
        <a:p>
          <a:endParaRPr lang="en-US"/>
        </a:p>
      </dgm:t>
    </dgm:pt>
    <dgm:pt modelId="{B9074ADC-0DCE-4AA6-94D8-F32A16E15987}" type="pres">
      <dgm:prSet presAssocID="{5F5A6335-6630-4D71-8A8D-82747DBEDD02}" presName="LevelTwoTextNode" presStyleLbl="asst1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91738A-69EC-49FA-98C6-DEB05C49BBC2}" type="pres">
      <dgm:prSet presAssocID="{5F5A6335-6630-4D71-8A8D-82747DBEDD02}" presName="level3hierChild" presStyleCnt="0"/>
      <dgm:spPr/>
      <dgm:t>
        <a:bodyPr/>
        <a:lstStyle/>
        <a:p>
          <a:endParaRPr lang="en-US"/>
        </a:p>
      </dgm:t>
    </dgm:pt>
    <dgm:pt modelId="{24771893-0497-454D-8EBC-DB4B296F86F0}" type="pres">
      <dgm:prSet presAssocID="{4D3EC4EC-3C77-46A0-81E9-A5426E8F9477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4AE3A214-DAA8-4036-AC4D-1586601A4785}" type="pres">
      <dgm:prSet presAssocID="{4D3EC4EC-3C77-46A0-81E9-A5426E8F9477}" presName="connTx" presStyleLbl="parChTrans1D3" presStyleIdx="0" presStyleCnt="5"/>
      <dgm:spPr/>
      <dgm:t>
        <a:bodyPr/>
        <a:lstStyle/>
        <a:p>
          <a:endParaRPr lang="en-US"/>
        </a:p>
      </dgm:t>
    </dgm:pt>
    <dgm:pt modelId="{66A17ED7-9C64-4716-96B4-D41E94555D4F}" type="pres">
      <dgm:prSet presAssocID="{C090A8F0-5230-4E6C-A0E9-6959D7DC2D1A}" presName="root2" presStyleCnt="0"/>
      <dgm:spPr/>
      <dgm:t>
        <a:bodyPr/>
        <a:lstStyle/>
        <a:p>
          <a:endParaRPr lang="en-US"/>
        </a:p>
      </dgm:t>
    </dgm:pt>
    <dgm:pt modelId="{44D22CC7-4882-4B2D-ADBD-7D2D9439E441}" type="pres">
      <dgm:prSet presAssocID="{C090A8F0-5230-4E6C-A0E9-6959D7DC2D1A}" presName="LevelTwoTextNode" presStyleLbl="asst1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B3795C-AE59-40DE-A179-41C784BCCF2C}" type="pres">
      <dgm:prSet presAssocID="{C090A8F0-5230-4E6C-A0E9-6959D7DC2D1A}" presName="level3hierChild" presStyleCnt="0"/>
      <dgm:spPr/>
      <dgm:t>
        <a:bodyPr/>
        <a:lstStyle/>
        <a:p>
          <a:endParaRPr lang="en-US"/>
        </a:p>
      </dgm:t>
    </dgm:pt>
    <dgm:pt modelId="{0C8A11D6-6AFC-4DAC-92E3-F96CB31CB85B}" type="pres">
      <dgm:prSet presAssocID="{A570EF85-1F31-4BF3-8CA6-365F0F21A542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8A4D1280-49DD-4E94-B1B0-27E621FA725B}" type="pres">
      <dgm:prSet presAssocID="{A570EF85-1F31-4BF3-8CA6-365F0F21A542}" presName="connTx" presStyleLbl="parChTrans1D3" presStyleIdx="1" presStyleCnt="5"/>
      <dgm:spPr/>
      <dgm:t>
        <a:bodyPr/>
        <a:lstStyle/>
        <a:p>
          <a:endParaRPr lang="en-US"/>
        </a:p>
      </dgm:t>
    </dgm:pt>
    <dgm:pt modelId="{70D90431-CA2F-4C40-9804-766096C5CE59}" type="pres">
      <dgm:prSet presAssocID="{2866B383-62A2-4912-AC9F-124B2D3AECA7}" presName="root2" presStyleCnt="0"/>
      <dgm:spPr/>
      <dgm:t>
        <a:bodyPr/>
        <a:lstStyle/>
        <a:p>
          <a:endParaRPr lang="en-US"/>
        </a:p>
      </dgm:t>
    </dgm:pt>
    <dgm:pt modelId="{DE05F3B7-2A3E-40D6-9252-CB3E60C97C93}" type="pres">
      <dgm:prSet presAssocID="{2866B383-62A2-4912-AC9F-124B2D3AECA7}" presName="LevelTwoTextNode" presStyleLbl="asst1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D291C2-3CA3-421A-B786-42EBBD89BB10}" type="pres">
      <dgm:prSet presAssocID="{2866B383-62A2-4912-AC9F-124B2D3AECA7}" presName="level3hierChild" presStyleCnt="0"/>
      <dgm:spPr/>
      <dgm:t>
        <a:bodyPr/>
        <a:lstStyle/>
        <a:p>
          <a:endParaRPr lang="en-US"/>
        </a:p>
      </dgm:t>
    </dgm:pt>
    <dgm:pt modelId="{DE78CA6D-1E70-4BB0-A979-A0F063562755}" type="pres">
      <dgm:prSet presAssocID="{18F7FD5D-1C01-4166-B0F4-682A0F50265B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30ED6D5C-A100-4049-A665-2E71252CD0E2}" type="pres">
      <dgm:prSet presAssocID="{18F7FD5D-1C01-4166-B0F4-682A0F50265B}" presName="connTx" presStyleLbl="parChTrans1D2" presStyleIdx="1" presStyleCnt="2"/>
      <dgm:spPr/>
      <dgm:t>
        <a:bodyPr/>
        <a:lstStyle/>
        <a:p>
          <a:endParaRPr lang="en-US"/>
        </a:p>
      </dgm:t>
    </dgm:pt>
    <dgm:pt modelId="{6AB8386C-FFA0-4646-AB4E-8D1076EB6FFB}" type="pres">
      <dgm:prSet presAssocID="{9C3EAEEF-C270-4551-B717-002B7258BE62}" presName="root2" presStyleCnt="0"/>
      <dgm:spPr/>
      <dgm:t>
        <a:bodyPr/>
        <a:lstStyle/>
        <a:p>
          <a:endParaRPr lang="en-US"/>
        </a:p>
      </dgm:t>
    </dgm:pt>
    <dgm:pt modelId="{41E3E948-4D4A-43FC-BF7B-4FF6FA7E3C46}" type="pres">
      <dgm:prSet presAssocID="{9C3EAEEF-C270-4551-B717-002B7258BE62}" presName="LevelTwoTextNode" presStyleLbl="asst1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0A8057-103B-4509-8B77-D5394E847C7A}" type="pres">
      <dgm:prSet presAssocID="{9C3EAEEF-C270-4551-B717-002B7258BE62}" presName="level3hierChild" presStyleCnt="0"/>
      <dgm:spPr/>
      <dgm:t>
        <a:bodyPr/>
        <a:lstStyle/>
        <a:p>
          <a:endParaRPr lang="en-US"/>
        </a:p>
      </dgm:t>
    </dgm:pt>
    <dgm:pt modelId="{4C44FB74-B382-45AE-9470-2C97BC486AFB}" type="pres">
      <dgm:prSet presAssocID="{2E165D0A-6580-4617-BC8B-4CF288B94908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03BFD1F5-C818-4D0E-AFD6-11673BC9FA12}" type="pres">
      <dgm:prSet presAssocID="{2E165D0A-6580-4617-BC8B-4CF288B94908}" presName="connTx" presStyleLbl="parChTrans1D3" presStyleIdx="2" presStyleCnt="5"/>
      <dgm:spPr/>
      <dgm:t>
        <a:bodyPr/>
        <a:lstStyle/>
        <a:p>
          <a:endParaRPr lang="en-US"/>
        </a:p>
      </dgm:t>
    </dgm:pt>
    <dgm:pt modelId="{CF636015-6F62-49AC-ABB6-E9EA1D21F8C3}" type="pres">
      <dgm:prSet presAssocID="{24BE58B0-E455-4498-9ABD-FB91A86DAEB4}" presName="root2" presStyleCnt="0"/>
      <dgm:spPr/>
      <dgm:t>
        <a:bodyPr/>
        <a:lstStyle/>
        <a:p>
          <a:endParaRPr lang="en-US"/>
        </a:p>
      </dgm:t>
    </dgm:pt>
    <dgm:pt modelId="{571B2DEB-B201-4954-A0E3-7B5C14B29112}" type="pres">
      <dgm:prSet presAssocID="{24BE58B0-E455-4498-9ABD-FB91A86DAEB4}" presName="LevelTwoTextNode" presStyleLbl="asst1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30F178-D1EC-438C-90AF-55690644ACCF}" type="pres">
      <dgm:prSet presAssocID="{24BE58B0-E455-4498-9ABD-FB91A86DAEB4}" presName="level3hierChild" presStyleCnt="0"/>
      <dgm:spPr/>
      <dgm:t>
        <a:bodyPr/>
        <a:lstStyle/>
        <a:p>
          <a:endParaRPr lang="en-US"/>
        </a:p>
      </dgm:t>
    </dgm:pt>
    <dgm:pt modelId="{F59E7445-F14B-4CBF-9B33-B039BF84C2B1}" type="pres">
      <dgm:prSet presAssocID="{6D4DE3A9-598B-4441-BDA6-9B286F8B9ADD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B10BBC44-38E4-4B66-A81F-9673367A9D40}" type="pres">
      <dgm:prSet presAssocID="{6D4DE3A9-598B-4441-BDA6-9B286F8B9ADD}" presName="connTx" presStyleLbl="parChTrans1D3" presStyleIdx="3" presStyleCnt="5"/>
      <dgm:spPr/>
      <dgm:t>
        <a:bodyPr/>
        <a:lstStyle/>
        <a:p>
          <a:endParaRPr lang="en-US"/>
        </a:p>
      </dgm:t>
    </dgm:pt>
    <dgm:pt modelId="{25B12B45-2773-4B98-8F5D-A8B6AA17505D}" type="pres">
      <dgm:prSet presAssocID="{DE1351FC-366C-4273-A111-DC947E8A830B}" presName="root2" presStyleCnt="0"/>
      <dgm:spPr/>
      <dgm:t>
        <a:bodyPr/>
        <a:lstStyle/>
        <a:p>
          <a:endParaRPr lang="en-US"/>
        </a:p>
      </dgm:t>
    </dgm:pt>
    <dgm:pt modelId="{8A7814A2-F1BF-4C4A-8580-5F3660493C86}" type="pres">
      <dgm:prSet presAssocID="{DE1351FC-366C-4273-A111-DC947E8A830B}" presName="LevelTwoTextNode" presStyleLbl="asst1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F50422-5783-4019-A8B8-FB08CA616441}" type="pres">
      <dgm:prSet presAssocID="{DE1351FC-366C-4273-A111-DC947E8A830B}" presName="level3hierChild" presStyleCnt="0"/>
      <dgm:spPr/>
      <dgm:t>
        <a:bodyPr/>
        <a:lstStyle/>
        <a:p>
          <a:endParaRPr lang="en-US"/>
        </a:p>
      </dgm:t>
    </dgm:pt>
    <dgm:pt modelId="{574C2A9A-A748-44C4-B009-FA876D6E1D00}" type="pres">
      <dgm:prSet presAssocID="{B3174306-CCE8-4447-AE19-C118D6CB4206}" presName="conn2-1" presStyleLbl="parChTrans1D3" presStyleIdx="4" presStyleCnt="5"/>
      <dgm:spPr/>
    </dgm:pt>
    <dgm:pt modelId="{8DC07DFB-E6EA-4F9B-8307-EA9F9F36A2BD}" type="pres">
      <dgm:prSet presAssocID="{B3174306-CCE8-4447-AE19-C118D6CB4206}" presName="connTx" presStyleLbl="parChTrans1D3" presStyleIdx="4" presStyleCnt="5"/>
      <dgm:spPr/>
    </dgm:pt>
    <dgm:pt modelId="{59DEC7C4-F8B7-48B2-9B92-8FB8EC4361F8}" type="pres">
      <dgm:prSet presAssocID="{92A7C194-B7CA-4994-8310-034989C2EF3F}" presName="root2" presStyleCnt="0"/>
      <dgm:spPr/>
    </dgm:pt>
    <dgm:pt modelId="{A74225A7-5842-4893-9D3C-C74FA8D50D59}" type="pres">
      <dgm:prSet presAssocID="{92A7C194-B7CA-4994-8310-034989C2EF3F}" presName="LevelTwoTextNode" presStyleLbl="asst1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D0CE83-78B4-4D34-B6DD-AC4C811D4378}" type="pres">
      <dgm:prSet presAssocID="{92A7C194-B7CA-4994-8310-034989C2EF3F}" presName="level3hierChild" presStyleCnt="0"/>
      <dgm:spPr/>
    </dgm:pt>
  </dgm:ptLst>
  <dgm:cxnLst>
    <dgm:cxn modelId="{1E0C22A1-98D7-4BF6-9C31-3FEE71245D28}" srcId="{9C3EAEEF-C270-4551-B717-002B7258BE62}" destId="{24BE58B0-E455-4498-9ABD-FB91A86DAEB4}" srcOrd="0" destOrd="0" parTransId="{2E165D0A-6580-4617-BC8B-4CF288B94908}" sibTransId="{9351FF79-9D11-4376-9C71-5A63D54FD4DA}"/>
    <dgm:cxn modelId="{F75CBCD6-9093-4F31-A5C0-672A9E67C499}" type="presOf" srcId="{B3174306-CCE8-4447-AE19-C118D6CB4206}" destId="{8DC07DFB-E6EA-4F9B-8307-EA9F9F36A2BD}" srcOrd="1" destOrd="0" presId="urn:microsoft.com/office/officeart/2005/8/layout/hierarchy2"/>
    <dgm:cxn modelId="{5803E113-9A36-413D-9284-01B2AA974D8B}" type="presOf" srcId="{2866B383-62A2-4912-AC9F-124B2D3AECA7}" destId="{DE05F3B7-2A3E-40D6-9252-CB3E60C97C93}" srcOrd="0" destOrd="0" presId="urn:microsoft.com/office/officeart/2005/8/layout/hierarchy2"/>
    <dgm:cxn modelId="{57190D7C-5E9E-4953-87E1-138C4ADA0D33}" type="presOf" srcId="{DE1351FC-366C-4273-A111-DC947E8A830B}" destId="{8A7814A2-F1BF-4C4A-8580-5F3660493C86}" srcOrd="0" destOrd="0" presId="urn:microsoft.com/office/officeart/2005/8/layout/hierarchy2"/>
    <dgm:cxn modelId="{97854B03-1E24-4266-8AAA-896C8E71C0CB}" type="presOf" srcId="{1AE76108-91FB-44D8-8A89-B8E208F7E5CA}" destId="{E9134BBA-4F0B-4E6B-90B4-06BBCCDD4F89}" srcOrd="0" destOrd="0" presId="urn:microsoft.com/office/officeart/2005/8/layout/hierarchy2"/>
    <dgm:cxn modelId="{F2A4967A-5CC5-45A9-A79B-0C19430F09B4}" srcId="{9C3EAEEF-C270-4551-B717-002B7258BE62}" destId="{DE1351FC-366C-4273-A111-DC947E8A830B}" srcOrd="1" destOrd="0" parTransId="{6D4DE3A9-598B-4441-BDA6-9B286F8B9ADD}" sibTransId="{DDEB2D0A-9FE5-451E-BE3B-C958B117F53A}"/>
    <dgm:cxn modelId="{B6A30F21-E411-4F84-B068-0F7626DC463E}" type="presOf" srcId="{A570EF85-1F31-4BF3-8CA6-365F0F21A542}" destId="{8A4D1280-49DD-4E94-B1B0-27E621FA725B}" srcOrd="1" destOrd="0" presId="urn:microsoft.com/office/officeart/2005/8/layout/hierarchy2"/>
    <dgm:cxn modelId="{0B9FB9C6-050F-4FB8-A4D1-EA8C290867DC}" srcId="{9C3EAEEF-C270-4551-B717-002B7258BE62}" destId="{92A7C194-B7CA-4994-8310-034989C2EF3F}" srcOrd="2" destOrd="0" parTransId="{B3174306-CCE8-4447-AE19-C118D6CB4206}" sibTransId="{B0F27940-90D1-4689-85C2-E64548A03BDE}"/>
    <dgm:cxn modelId="{9DAF99AE-9CE7-47E7-B1D6-D7B2A015B429}" type="presOf" srcId="{2E165D0A-6580-4617-BC8B-4CF288B94908}" destId="{4C44FB74-B382-45AE-9470-2C97BC486AFB}" srcOrd="0" destOrd="0" presId="urn:microsoft.com/office/officeart/2005/8/layout/hierarchy2"/>
    <dgm:cxn modelId="{F30018D1-4F3C-437E-8231-28A174D21A74}" srcId="{1AE76108-91FB-44D8-8A89-B8E208F7E5CA}" destId="{9C3EAEEF-C270-4551-B717-002B7258BE62}" srcOrd="1" destOrd="0" parTransId="{18F7FD5D-1C01-4166-B0F4-682A0F50265B}" sibTransId="{6FBDC2F0-6216-4109-A300-07D6F209AA66}"/>
    <dgm:cxn modelId="{CDECDB91-637F-48CC-A118-AF6DCC3B23A0}" type="presOf" srcId="{92A7C194-B7CA-4994-8310-034989C2EF3F}" destId="{A74225A7-5842-4893-9D3C-C74FA8D50D59}" srcOrd="0" destOrd="0" presId="urn:microsoft.com/office/officeart/2005/8/layout/hierarchy2"/>
    <dgm:cxn modelId="{50C3594D-B0A8-43B0-886C-3C7EEE58C813}" type="presOf" srcId="{1D68A030-C6F3-413B-8622-5590D9ED1D15}" destId="{8DF00C04-8D78-421F-B3D6-E55A65E18CAF}" srcOrd="1" destOrd="0" presId="urn:microsoft.com/office/officeart/2005/8/layout/hierarchy2"/>
    <dgm:cxn modelId="{820F5BC6-4625-4CE3-A07C-2C54B95EB8E7}" type="presOf" srcId="{A570EF85-1F31-4BF3-8CA6-365F0F21A542}" destId="{0C8A11D6-6AFC-4DAC-92E3-F96CB31CB85B}" srcOrd="0" destOrd="0" presId="urn:microsoft.com/office/officeart/2005/8/layout/hierarchy2"/>
    <dgm:cxn modelId="{C5C372C4-81BF-4121-86C1-72B37EDA7F63}" type="presOf" srcId="{78502359-E29E-4A2D-ACAC-4DCAC351BAD4}" destId="{93554B29-EC96-402D-A0CC-6244BE12ADC4}" srcOrd="0" destOrd="0" presId="urn:microsoft.com/office/officeart/2005/8/layout/hierarchy2"/>
    <dgm:cxn modelId="{17A26614-285F-4BD1-9477-586B6E4DB7AB}" type="presOf" srcId="{18F7FD5D-1C01-4166-B0F4-682A0F50265B}" destId="{30ED6D5C-A100-4049-A665-2E71252CD0E2}" srcOrd="1" destOrd="0" presId="urn:microsoft.com/office/officeart/2005/8/layout/hierarchy2"/>
    <dgm:cxn modelId="{D9315502-9429-4195-A4A9-CF2CAF046280}" srcId="{1AE76108-91FB-44D8-8A89-B8E208F7E5CA}" destId="{5F5A6335-6630-4D71-8A8D-82747DBEDD02}" srcOrd="0" destOrd="0" parTransId="{1D68A030-C6F3-413B-8622-5590D9ED1D15}" sibTransId="{A1EBADD5-FED1-449B-BA17-8D2135A730AD}"/>
    <dgm:cxn modelId="{5468CF0D-4192-4BD2-8164-6CB873EEC4C6}" type="presOf" srcId="{6D4DE3A9-598B-4441-BDA6-9B286F8B9ADD}" destId="{F59E7445-F14B-4CBF-9B33-B039BF84C2B1}" srcOrd="0" destOrd="0" presId="urn:microsoft.com/office/officeart/2005/8/layout/hierarchy2"/>
    <dgm:cxn modelId="{A9597E8A-90E6-4D01-A90D-6B38F3F47E2D}" type="presOf" srcId="{18F7FD5D-1C01-4166-B0F4-682A0F50265B}" destId="{DE78CA6D-1E70-4BB0-A979-A0F063562755}" srcOrd="0" destOrd="0" presId="urn:microsoft.com/office/officeart/2005/8/layout/hierarchy2"/>
    <dgm:cxn modelId="{C8B0832D-AA32-44BF-835C-A278FC013B85}" type="presOf" srcId="{4D3EC4EC-3C77-46A0-81E9-A5426E8F9477}" destId="{24771893-0497-454D-8EBC-DB4B296F86F0}" srcOrd="0" destOrd="0" presId="urn:microsoft.com/office/officeart/2005/8/layout/hierarchy2"/>
    <dgm:cxn modelId="{FC489D96-C6F0-4BC0-B5C9-B0011608C5DA}" type="presOf" srcId="{6D4DE3A9-598B-4441-BDA6-9B286F8B9ADD}" destId="{B10BBC44-38E4-4B66-A81F-9673367A9D40}" srcOrd="1" destOrd="0" presId="urn:microsoft.com/office/officeart/2005/8/layout/hierarchy2"/>
    <dgm:cxn modelId="{00518436-9F9A-4406-9CEF-1C858F3126A9}" type="presOf" srcId="{2E165D0A-6580-4617-BC8B-4CF288B94908}" destId="{03BFD1F5-C818-4D0E-AFD6-11673BC9FA12}" srcOrd="1" destOrd="0" presId="urn:microsoft.com/office/officeart/2005/8/layout/hierarchy2"/>
    <dgm:cxn modelId="{8EB565B8-CE53-4819-B412-30D9380CDA83}" type="presOf" srcId="{1D68A030-C6F3-413B-8622-5590D9ED1D15}" destId="{BE1E531D-9B1E-4122-A60C-A6B5E07E2684}" srcOrd="0" destOrd="0" presId="urn:microsoft.com/office/officeart/2005/8/layout/hierarchy2"/>
    <dgm:cxn modelId="{EAD14E24-4C12-49BB-9C7C-AE27B6BB681E}" srcId="{5F5A6335-6630-4D71-8A8D-82747DBEDD02}" destId="{C090A8F0-5230-4E6C-A0E9-6959D7DC2D1A}" srcOrd="0" destOrd="0" parTransId="{4D3EC4EC-3C77-46A0-81E9-A5426E8F9477}" sibTransId="{C4D96458-F556-4F1B-8D40-6DE839F69941}"/>
    <dgm:cxn modelId="{93113EBE-4BCA-4745-B08F-086A1EB8FAC5}" type="presOf" srcId="{C090A8F0-5230-4E6C-A0E9-6959D7DC2D1A}" destId="{44D22CC7-4882-4B2D-ADBD-7D2D9439E441}" srcOrd="0" destOrd="0" presId="urn:microsoft.com/office/officeart/2005/8/layout/hierarchy2"/>
    <dgm:cxn modelId="{FD95E2B3-371D-4878-91E0-C90F390787DE}" type="presOf" srcId="{B3174306-CCE8-4447-AE19-C118D6CB4206}" destId="{574C2A9A-A748-44C4-B009-FA876D6E1D00}" srcOrd="0" destOrd="0" presId="urn:microsoft.com/office/officeart/2005/8/layout/hierarchy2"/>
    <dgm:cxn modelId="{14EE8AC3-0110-4526-90CC-06B68394D9E2}" srcId="{78502359-E29E-4A2D-ACAC-4DCAC351BAD4}" destId="{1AE76108-91FB-44D8-8A89-B8E208F7E5CA}" srcOrd="0" destOrd="0" parTransId="{FB6FE0FF-6322-4547-93AB-8311BC623C08}" sibTransId="{0D0D4CAD-4648-4F86-96D2-249E348C9951}"/>
    <dgm:cxn modelId="{19C324B7-6145-40F5-B47C-9DE86921A49F}" srcId="{5F5A6335-6630-4D71-8A8D-82747DBEDD02}" destId="{2866B383-62A2-4912-AC9F-124B2D3AECA7}" srcOrd="1" destOrd="0" parTransId="{A570EF85-1F31-4BF3-8CA6-365F0F21A542}" sibTransId="{B5E336F6-EFD2-4469-B712-F16F31580230}"/>
    <dgm:cxn modelId="{82936954-2EEB-4313-9E34-84B436D3C79A}" type="presOf" srcId="{9C3EAEEF-C270-4551-B717-002B7258BE62}" destId="{41E3E948-4D4A-43FC-BF7B-4FF6FA7E3C46}" srcOrd="0" destOrd="0" presId="urn:microsoft.com/office/officeart/2005/8/layout/hierarchy2"/>
    <dgm:cxn modelId="{9A9AF2BC-5EF3-46DC-BBAF-168AD5F27D63}" type="presOf" srcId="{24BE58B0-E455-4498-9ABD-FB91A86DAEB4}" destId="{571B2DEB-B201-4954-A0E3-7B5C14B29112}" srcOrd="0" destOrd="0" presId="urn:microsoft.com/office/officeart/2005/8/layout/hierarchy2"/>
    <dgm:cxn modelId="{5A65A64A-E2B4-4CAA-A261-2A38B62DB893}" type="presOf" srcId="{4D3EC4EC-3C77-46A0-81E9-A5426E8F9477}" destId="{4AE3A214-DAA8-4036-AC4D-1586601A4785}" srcOrd="1" destOrd="0" presId="urn:microsoft.com/office/officeart/2005/8/layout/hierarchy2"/>
    <dgm:cxn modelId="{F8B44B73-8D29-4C2B-9B32-598740E87A5B}" type="presOf" srcId="{5F5A6335-6630-4D71-8A8D-82747DBEDD02}" destId="{B9074ADC-0DCE-4AA6-94D8-F32A16E15987}" srcOrd="0" destOrd="0" presId="urn:microsoft.com/office/officeart/2005/8/layout/hierarchy2"/>
    <dgm:cxn modelId="{35289B51-FF09-47FF-8F61-FA0BF7FF0DBD}" type="presParOf" srcId="{93554B29-EC96-402D-A0CC-6244BE12ADC4}" destId="{053B356C-A73A-41A2-8D3B-CEA9C61C07A9}" srcOrd="0" destOrd="0" presId="urn:microsoft.com/office/officeart/2005/8/layout/hierarchy2"/>
    <dgm:cxn modelId="{06324BAC-4116-4394-A0CC-062867D0F34B}" type="presParOf" srcId="{053B356C-A73A-41A2-8D3B-CEA9C61C07A9}" destId="{E9134BBA-4F0B-4E6B-90B4-06BBCCDD4F89}" srcOrd="0" destOrd="0" presId="urn:microsoft.com/office/officeart/2005/8/layout/hierarchy2"/>
    <dgm:cxn modelId="{067ABEE0-45CB-4E78-9A1E-2BD247097844}" type="presParOf" srcId="{053B356C-A73A-41A2-8D3B-CEA9C61C07A9}" destId="{AAF85DD3-0CB2-4C99-8A44-05CB7DF2CA82}" srcOrd="1" destOrd="0" presId="urn:microsoft.com/office/officeart/2005/8/layout/hierarchy2"/>
    <dgm:cxn modelId="{176334B9-C85A-4E34-AC86-D83250D69ED8}" type="presParOf" srcId="{AAF85DD3-0CB2-4C99-8A44-05CB7DF2CA82}" destId="{BE1E531D-9B1E-4122-A60C-A6B5E07E2684}" srcOrd="0" destOrd="0" presId="urn:microsoft.com/office/officeart/2005/8/layout/hierarchy2"/>
    <dgm:cxn modelId="{86338F42-B648-49A5-AE37-DEE5AAC574A7}" type="presParOf" srcId="{BE1E531D-9B1E-4122-A60C-A6B5E07E2684}" destId="{8DF00C04-8D78-421F-B3D6-E55A65E18CAF}" srcOrd="0" destOrd="0" presId="urn:microsoft.com/office/officeart/2005/8/layout/hierarchy2"/>
    <dgm:cxn modelId="{F4C286FD-0B47-4DA4-BEED-7DFEE1BBB646}" type="presParOf" srcId="{AAF85DD3-0CB2-4C99-8A44-05CB7DF2CA82}" destId="{65BBEEDD-C0C5-49D4-8AD6-E80ECD2EDDC6}" srcOrd="1" destOrd="0" presId="urn:microsoft.com/office/officeart/2005/8/layout/hierarchy2"/>
    <dgm:cxn modelId="{EEABB3E4-B0DA-4F05-8D6D-F6F2951ECB75}" type="presParOf" srcId="{65BBEEDD-C0C5-49D4-8AD6-E80ECD2EDDC6}" destId="{B9074ADC-0DCE-4AA6-94D8-F32A16E15987}" srcOrd="0" destOrd="0" presId="urn:microsoft.com/office/officeart/2005/8/layout/hierarchy2"/>
    <dgm:cxn modelId="{3EB4DC6C-0D8D-4C00-9E0B-25FE0CE54FD4}" type="presParOf" srcId="{65BBEEDD-C0C5-49D4-8AD6-E80ECD2EDDC6}" destId="{7E91738A-69EC-49FA-98C6-DEB05C49BBC2}" srcOrd="1" destOrd="0" presId="urn:microsoft.com/office/officeart/2005/8/layout/hierarchy2"/>
    <dgm:cxn modelId="{F7ECBE58-A07F-4F27-9899-38E616674FBE}" type="presParOf" srcId="{7E91738A-69EC-49FA-98C6-DEB05C49BBC2}" destId="{24771893-0497-454D-8EBC-DB4B296F86F0}" srcOrd="0" destOrd="0" presId="urn:microsoft.com/office/officeart/2005/8/layout/hierarchy2"/>
    <dgm:cxn modelId="{B3025130-6F21-4127-9CE6-BF030CF029D8}" type="presParOf" srcId="{24771893-0497-454D-8EBC-DB4B296F86F0}" destId="{4AE3A214-DAA8-4036-AC4D-1586601A4785}" srcOrd="0" destOrd="0" presId="urn:microsoft.com/office/officeart/2005/8/layout/hierarchy2"/>
    <dgm:cxn modelId="{D567E8AE-7D50-4D7C-8DAC-3EBD5E41D9C4}" type="presParOf" srcId="{7E91738A-69EC-49FA-98C6-DEB05C49BBC2}" destId="{66A17ED7-9C64-4716-96B4-D41E94555D4F}" srcOrd="1" destOrd="0" presId="urn:microsoft.com/office/officeart/2005/8/layout/hierarchy2"/>
    <dgm:cxn modelId="{DA92144F-DC98-4A42-B7A7-A73E1F99EC48}" type="presParOf" srcId="{66A17ED7-9C64-4716-96B4-D41E94555D4F}" destId="{44D22CC7-4882-4B2D-ADBD-7D2D9439E441}" srcOrd="0" destOrd="0" presId="urn:microsoft.com/office/officeart/2005/8/layout/hierarchy2"/>
    <dgm:cxn modelId="{D84413C3-D41A-4657-A297-2F5488A88323}" type="presParOf" srcId="{66A17ED7-9C64-4716-96B4-D41E94555D4F}" destId="{4DB3795C-AE59-40DE-A179-41C784BCCF2C}" srcOrd="1" destOrd="0" presId="urn:microsoft.com/office/officeart/2005/8/layout/hierarchy2"/>
    <dgm:cxn modelId="{87A70D9C-F854-47D8-9BFC-BF3151A9A742}" type="presParOf" srcId="{7E91738A-69EC-49FA-98C6-DEB05C49BBC2}" destId="{0C8A11D6-6AFC-4DAC-92E3-F96CB31CB85B}" srcOrd="2" destOrd="0" presId="urn:microsoft.com/office/officeart/2005/8/layout/hierarchy2"/>
    <dgm:cxn modelId="{C8239961-130B-48D0-9F3E-F27955C2C445}" type="presParOf" srcId="{0C8A11D6-6AFC-4DAC-92E3-F96CB31CB85B}" destId="{8A4D1280-49DD-4E94-B1B0-27E621FA725B}" srcOrd="0" destOrd="0" presId="urn:microsoft.com/office/officeart/2005/8/layout/hierarchy2"/>
    <dgm:cxn modelId="{8481802D-BD09-44D2-A381-CF54A02CC0C4}" type="presParOf" srcId="{7E91738A-69EC-49FA-98C6-DEB05C49BBC2}" destId="{70D90431-CA2F-4C40-9804-766096C5CE59}" srcOrd="3" destOrd="0" presId="urn:microsoft.com/office/officeart/2005/8/layout/hierarchy2"/>
    <dgm:cxn modelId="{076295B1-ABDD-4184-8724-732540CD680C}" type="presParOf" srcId="{70D90431-CA2F-4C40-9804-766096C5CE59}" destId="{DE05F3B7-2A3E-40D6-9252-CB3E60C97C93}" srcOrd="0" destOrd="0" presId="urn:microsoft.com/office/officeart/2005/8/layout/hierarchy2"/>
    <dgm:cxn modelId="{854C9066-5540-4A19-957B-75FFA9664B79}" type="presParOf" srcId="{70D90431-CA2F-4C40-9804-766096C5CE59}" destId="{57D291C2-3CA3-421A-B786-42EBBD89BB10}" srcOrd="1" destOrd="0" presId="urn:microsoft.com/office/officeart/2005/8/layout/hierarchy2"/>
    <dgm:cxn modelId="{3730540E-9D34-4BA9-AB6C-A08AE9CE0440}" type="presParOf" srcId="{AAF85DD3-0CB2-4C99-8A44-05CB7DF2CA82}" destId="{DE78CA6D-1E70-4BB0-A979-A0F063562755}" srcOrd="2" destOrd="0" presId="urn:microsoft.com/office/officeart/2005/8/layout/hierarchy2"/>
    <dgm:cxn modelId="{F87F1953-8D5C-498A-9AFE-EA546CD81F0A}" type="presParOf" srcId="{DE78CA6D-1E70-4BB0-A979-A0F063562755}" destId="{30ED6D5C-A100-4049-A665-2E71252CD0E2}" srcOrd="0" destOrd="0" presId="urn:microsoft.com/office/officeart/2005/8/layout/hierarchy2"/>
    <dgm:cxn modelId="{215357A9-6302-4D13-BB38-C3F73C6993C7}" type="presParOf" srcId="{AAF85DD3-0CB2-4C99-8A44-05CB7DF2CA82}" destId="{6AB8386C-FFA0-4646-AB4E-8D1076EB6FFB}" srcOrd="3" destOrd="0" presId="urn:microsoft.com/office/officeart/2005/8/layout/hierarchy2"/>
    <dgm:cxn modelId="{3E9957C6-9D7B-4921-8696-EA34BBACC8E9}" type="presParOf" srcId="{6AB8386C-FFA0-4646-AB4E-8D1076EB6FFB}" destId="{41E3E948-4D4A-43FC-BF7B-4FF6FA7E3C46}" srcOrd="0" destOrd="0" presId="urn:microsoft.com/office/officeart/2005/8/layout/hierarchy2"/>
    <dgm:cxn modelId="{BE210DFC-A28A-471D-A148-2BE761CB8BCE}" type="presParOf" srcId="{6AB8386C-FFA0-4646-AB4E-8D1076EB6FFB}" destId="{130A8057-103B-4509-8B77-D5394E847C7A}" srcOrd="1" destOrd="0" presId="urn:microsoft.com/office/officeart/2005/8/layout/hierarchy2"/>
    <dgm:cxn modelId="{D729CDE4-27FE-485F-863A-23F70AA77D0B}" type="presParOf" srcId="{130A8057-103B-4509-8B77-D5394E847C7A}" destId="{4C44FB74-B382-45AE-9470-2C97BC486AFB}" srcOrd="0" destOrd="0" presId="urn:microsoft.com/office/officeart/2005/8/layout/hierarchy2"/>
    <dgm:cxn modelId="{9D14F9B5-A790-47C8-AB42-8EA3BF849A9C}" type="presParOf" srcId="{4C44FB74-B382-45AE-9470-2C97BC486AFB}" destId="{03BFD1F5-C818-4D0E-AFD6-11673BC9FA12}" srcOrd="0" destOrd="0" presId="urn:microsoft.com/office/officeart/2005/8/layout/hierarchy2"/>
    <dgm:cxn modelId="{0AA0DAA3-066D-4157-8715-1EAE7712F3F7}" type="presParOf" srcId="{130A8057-103B-4509-8B77-D5394E847C7A}" destId="{CF636015-6F62-49AC-ABB6-E9EA1D21F8C3}" srcOrd="1" destOrd="0" presId="urn:microsoft.com/office/officeart/2005/8/layout/hierarchy2"/>
    <dgm:cxn modelId="{0720CCDE-4900-4565-9780-9972623F0239}" type="presParOf" srcId="{CF636015-6F62-49AC-ABB6-E9EA1D21F8C3}" destId="{571B2DEB-B201-4954-A0E3-7B5C14B29112}" srcOrd="0" destOrd="0" presId="urn:microsoft.com/office/officeart/2005/8/layout/hierarchy2"/>
    <dgm:cxn modelId="{41BA46C6-C488-4AE0-877F-D7C55C5ECCC1}" type="presParOf" srcId="{CF636015-6F62-49AC-ABB6-E9EA1D21F8C3}" destId="{5130F178-D1EC-438C-90AF-55690644ACCF}" srcOrd="1" destOrd="0" presId="urn:microsoft.com/office/officeart/2005/8/layout/hierarchy2"/>
    <dgm:cxn modelId="{B62A8E89-1BAF-486E-8CB7-CBF0F95563A2}" type="presParOf" srcId="{130A8057-103B-4509-8B77-D5394E847C7A}" destId="{F59E7445-F14B-4CBF-9B33-B039BF84C2B1}" srcOrd="2" destOrd="0" presId="urn:microsoft.com/office/officeart/2005/8/layout/hierarchy2"/>
    <dgm:cxn modelId="{3678ED9A-0651-487F-B311-1EB4646C068A}" type="presParOf" srcId="{F59E7445-F14B-4CBF-9B33-B039BF84C2B1}" destId="{B10BBC44-38E4-4B66-A81F-9673367A9D40}" srcOrd="0" destOrd="0" presId="urn:microsoft.com/office/officeart/2005/8/layout/hierarchy2"/>
    <dgm:cxn modelId="{BE32F348-B6D5-4194-A237-AD74C1655D6F}" type="presParOf" srcId="{130A8057-103B-4509-8B77-D5394E847C7A}" destId="{25B12B45-2773-4B98-8F5D-A8B6AA17505D}" srcOrd="3" destOrd="0" presId="urn:microsoft.com/office/officeart/2005/8/layout/hierarchy2"/>
    <dgm:cxn modelId="{4AB7F8B5-09E0-4394-AACF-894A83538665}" type="presParOf" srcId="{25B12B45-2773-4B98-8F5D-A8B6AA17505D}" destId="{8A7814A2-F1BF-4C4A-8580-5F3660493C86}" srcOrd="0" destOrd="0" presId="urn:microsoft.com/office/officeart/2005/8/layout/hierarchy2"/>
    <dgm:cxn modelId="{B71CD12B-B3BA-4ED1-959B-C0DACD778778}" type="presParOf" srcId="{25B12B45-2773-4B98-8F5D-A8B6AA17505D}" destId="{96F50422-5783-4019-A8B8-FB08CA616441}" srcOrd="1" destOrd="0" presId="urn:microsoft.com/office/officeart/2005/8/layout/hierarchy2"/>
    <dgm:cxn modelId="{A63DD4B5-305B-4C56-B0AA-84D2F8665158}" type="presParOf" srcId="{130A8057-103B-4509-8B77-D5394E847C7A}" destId="{574C2A9A-A748-44C4-B009-FA876D6E1D00}" srcOrd="4" destOrd="0" presId="urn:microsoft.com/office/officeart/2005/8/layout/hierarchy2"/>
    <dgm:cxn modelId="{2706E604-7197-4CEA-ADDE-1A5B72DBB8C1}" type="presParOf" srcId="{574C2A9A-A748-44C4-B009-FA876D6E1D00}" destId="{8DC07DFB-E6EA-4F9B-8307-EA9F9F36A2BD}" srcOrd="0" destOrd="0" presId="urn:microsoft.com/office/officeart/2005/8/layout/hierarchy2"/>
    <dgm:cxn modelId="{4687C5B9-886C-464C-8555-0AFC106D18D5}" type="presParOf" srcId="{130A8057-103B-4509-8B77-D5394E847C7A}" destId="{59DEC7C4-F8B7-48B2-9B92-8FB8EC4361F8}" srcOrd="5" destOrd="0" presId="urn:microsoft.com/office/officeart/2005/8/layout/hierarchy2"/>
    <dgm:cxn modelId="{1E857B10-8672-4D5B-BDA2-C7566839A721}" type="presParOf" srcId="{59DEC7C4-F8B7-48B2-9B92-8FB8EC4361F8}" destId="{A74225A7-5842-4893-9D3C-C74FA8D50D59}" srcOrd="0" destOrd="0" presId="urn:microsoft.com/office/officeart/2005/8/layout/hierarchy2"/>
    <dgm:cxn modelId="{C6A0DACA-00F2-4770-9583-BA0C4E1246DA}" type="presParOf" srcId="{59DEC7C4-F8B7-48B2-9B92-8FB8EC4361F8}" destId="{ACD0CE83-78B4-4D34-B6DD-AC4C811D437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22D7B5-129A-4789-8C04-27B18C33E732}" type="doc">
      <dgm:prSet loTypeId="urn:microsoft.com/office/officeart/2005/8/layout/radial6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FDAC020-8AA4-4CDA-BCB5-F66EB4727024}">
      <dgm:prSet phldrT="[Text]"/>
      <dgm:spPr>
        <a:ln>
          <a:solidFill>
            <a:srgbClr val="0070C0"/>
          </a:solidFill>
        </a:ln>
      </dgm:spPr>
      <dgm:t>
        <a:bodyPr/>
        <a:lstStyle/>
        <a:p>
          <a:r>
            <a:rPr lang="en-US" dirty="0" smtClean="0"/>
            <a:t>Market</a:t>
          </a:r>
          <a:endParaRPr lang="en-US" dirty="0"/>
        </a:p>
      </dgm:t>
    </dgm:pt>
    <dgm:pt modelId="{19EF8B58-8F58-473E-81CE-10D550431E2B}" type="parTrans" cxnId="{EDF4E085-D196-4DA5-B55F-33F3C8665AAD}">
      <dgm:prSet/>
      <dgm:spPr/>
      <dgm:t>
        <a:bodyPr/>
        <a:lstStyle/>
        <a:p>
          <a:endParaRPr lang="en-US"/>
        </a:p>
      </dgm:t>
    </dgm:pt>
    <dgm:pt modelId="{8926476B-8E55-439F-9416-75B8138CC1B9}" type="sibTrans" cxnId="{EDF4E085-D196-4DA5-B55F-33F3C8665AAD}">
      <dgm:prSet/>
      <dgm:spPr/>
      <dgm:t>
        <a:bodyPr/>
        <a:lstStyle/>
        <a:p>
          <a:endParaRPr lang="en-US"/>
        </a:p>
      </dgm:t>
    </dgm:pt>
    <dgm:pt modelId="{179E81AB-C154-495F-9BDC-A8310591133E}">
      <dgm:prSet phldrT="[Text]"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r>
            <a:rPr lang="en-US" sz="1400" b="1" dirty="0" smtClean="0">
              <a:solidFill>
                <a:schemeClr val="tx1">
                  <a:lumMod val="20000"/>
                  <a:lumOff val="80000"/>
                </a:schemeClr>
              </a:solidFill>
            </a:rPr>
            <a:t>Make-up Artists and Users</a:t>
          </a:r>
          <a:endParaRPr lang="en-US" sz="1400" b="1" dirty="0"/>
        </a:p>
      </dgm:t>
    </dgm:pt>
    <dgm:pt modelId="{CDF91955-F5C0-4CAA-9C7F-6D3252F47506}" type="parTrans" cxnId="{AF0C4DC3-535B-4C24-9D72-F367354E7FEF}">
      <dgm:prSet/>
      <dgm:spPr/>
      <dgm:t>
        <a:bodyPr/>
        <a:lstStyle/>
        <a:p>
          <a:endParaRPr lang="en-US"/>
        </a:p>
      </dgm:t>
    </dgm:pt>
    <dgm:pt modelId="{F43E593B-685C-44A6-8D73-DC0D07390023}" type="sibTrans" cxnId="{AF0C4DC3-535B-4C24-9D72-F367354E7FEF}">
      <dgm:prSet/>
      <dgm:spPr/>
      <dgm:t>
        <a:bodyPr/>
        <a:lstStyle/>
        <a:p>
          <a:endParaRPr lang="en-US"/>
        </a:p>
      </dgm:t>
    </dgm:pt>
    <dgm:pt modelId="{1E63DEDD-A1FB-48EC-8031-A25E6F612F2C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 b="1" dirty="0" smtClean="0">
              <a:solidFill>
                <a:schemeClr val="tx1">
                  <a:lumMod val="20000"/>
                  <a:lumOff val="80000"/>
                </a:schemeClr>
              </a:solidFill>
            </a:rPr>
            <a:t>Painters and Users</a:t>
          </a:r>
          <a:endParaRPr lang="en-US" b="1" dirty="0">
            <a:solidFill>
              <a:schemeClr val="tx1">
                <a:lumMod val="20000"/>
                <a:lumOff val="80000"/>
              </a:schemeClr>
            </a:solidFill>
          </a:endParaRPr>
        </a:p>
      </dgm:t>
    </dgm:pt>
    <dgm:pt modelId="{03DD83E5-99F1-42FE-994F-AE879A3F828A}" type="parTrans" cxnId="{68D0B098-58AE-47CB-9B1B-A105236D2C65}">
      <dgm:prSet/>
      <dgm:spPr/>
      <dgm:t>
        <a:bodyPr/>
        <a:lstStyle/>
        <a:p>
          <a:endParaRPr lang="en-US"/>
        </a:p>
      </dgm:t>
    </dgm:pt>
    <dgm:pt modelId="{96F7F2EB-FD65-4DB8-8C83-C999480FE814}" type="sibTrans" cxnId="{68D0B098-58AE-47CB-9B1B-A105236D2C65}">
      <dgm:prSet/>
      <dgm:spPr/>
      <dgm:t>
        <a:bodyPr/>
        <a:lstStyle/>
        <a:p>
          <a:endParaRPr lang="en-US"/>
        </a:p>
      </dgm:t>
    </dgm:pt>
    <dgm:pt modelId="{BFFCF47F-243B-49E7-A45E-4F5FA0C6CBE8}">
      <dgm:prSet phldrT="[Text]"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 sz="1400" b="1" dirty="0" smtClean="0">
              <a:solidFill>
                <a:schemeClr val="tx1">
                  <a:lumMod val="20000"/>
                  <a:lumOff val="80000"/>
                </a:schemeClr>
              </a:solidFill>
            </a:rPr>
            <a:t>Mechanics and Users</a:t>
          </a:r>
          <a:endParaRPr lang="en-US" sz="1400" b="1" dirty="0">
            <a:solidFill>
              <a:schemeClr val="tx1">
                <a:lumMod val="20000"/>
                <a:lumOff val="80000"/>
              </a:schemeClr>
            </a:solidFill>
          </a:endParaRPr>
        </a:p>
      </dgm:t>
    </dgm:pt>
    <dgm:pt modelId="{9B2DFF9F-1091-4C40-A167-6712C179DBF2}" type="parTrans" cxnId="{CEA95DD8-283D-40E4-852C-95824790E867}">
      <dgm:prSet/>
      <dgm:spPr/>
      <dgm:t>
        <a:bodyPr/>
        <a:lstStyle/>
        <a:p>
          <a:endParaRPr lang="en-US"/>
        </a:p>
      </dgm:t>
    </dgm:pt>
    <dgm:pt modelId="{BD565F3C-C044-4D36-B0D0-44107AF872A3}" type="sibTrans" cxnId="{CEA95DD8-283D-40E4-852C-95824790E867}">
      <dgm:prSet/>
      <dgm:spPr/>
      <dgm:t>
        <a:bodyPr/>
        <a:lstStyle/>
        <a:p>
          <a:endParaRPr lang="en-US"/>
        </a:p>
      </dgm:t>
    </dgm:pt>
    <dgm:pt modelId="{6E7A0A65-92DF-4AF2-9178-BEC6F5162146}">
      <dgm:prSet phldrT="[Text]"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r>
            <a:rPr lang="en-US" sz="1600" b="1" dirty="0" smtClean="0">
              <a:solidFill>
                <a:schemeClr val="tx1">
                  <a:lumMod val="20000"/>
                  <a:lumOff val="80000"/>
                </a:schemeClr>
              </a:solidFill>
            </a:rPr>
            <a:t>Fashion Designer and Users</a:t>
          </a:r>
          <a:endParaRPr lang="en-US" sz="1600" b="1" dirty="0">
            <a:solidFill>
              <a:schemeClr val="tx1">
                <a:lumMod val="20000"/>
                <a:lumOff val="80000"/>
              </a:schemeClr>
            </a:solidFill>
          </a:endParaRPr>
        </a:p>
      </dgm:t>
    </dgm:pt>
    <dgm:pt modelId="{DC76CF03-A8B5-488B-8BBD-BEA389AE7EAC}" type="parTrans" cxnId="{590C557A-3C96-4C1A-B57A-73807D6A1078}">
      <dgm:prSet/>
      <dgm:spPr/>
      <dgm:t>
        <a:bodyPr/>
        <a:lstStyle/>
        <a:p>
          <a:endParaRPr lang="en-US"/>
        </a:p>
      </dgm:t>
    </dgm:pt>
    <dgm:pt modelId="{F1F4F816-E54F-4A76-A448-87DB410ED3FC}" type="sibTrans" cxnId="{590C557A-3C96-4C1A-B57A-73807D6A1078}">
      <dgm:prSet/>
      <dgm:spPr/>
      <dgm:t>
        <a:bodyPr/>
        <a:lstStyle/>
        <a:p>
          <a:endParaRPr lang="en-US"/>
        </a:p>
      </dgm:t>
    </dgm:pt>
    <dgm:pt modelId="{73277C60-C1DA-47E3-B4D0-F1345AEDF9EB}">
      <dgm:prSet phldrT="[Text]" custT="1"/>
      <dgm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1600" b="1" dirty="0" smtClean="0">
              <a:solidFill>
                <a:schemeClr val="tx1">
                  <a:lumMod val="20000"/>
                  <a:lumOff val="80000"/>
                </a:schemeClr>
              </a:solidFill>
            </a:rPr>
            <a:t>Caterers and users</a:t>
          </a:r>
          <a:endParaRPr lang="en-US" sz="1600" b="1" dirty="0">
            <a:solidFill>
              <a:schemeClr val="tx1">
                <a:lumMod val="20000"/>
                <a:lumOff val="80000"/>
              </a:schemeClr>
            </a:solidFill>
          </a:endParaRPr>
        </a:p>
      </dgm:t>
    </dgm:pt>
    <dgm:pt modelId="{87FA0D11-A06E-49EA-9FB4-06E70E75AD7D}" type="parTrans" cxnId="{498A0E66-04F4-4769-91C1-FA16636FF797}">
      <dgm:prSet/>
      <dgm:spPr/>
      <dgm:t>
        <a:bodyPr/>
        <a:lstStyle/>
        <a:p>
          <a:endParaRPr lang="en-US"/>
        </a:p>
      </dgm:t>
    </dgm:pt>
    <dgm:pt modelId="{45143617-B27A-4C23-AB8D-45D0F959397C}" type="sibTrans" cxnId="{498A0E66-04F4-4769-91C1-FA16636FF797}">
      <dgm:prSet/>
      <dgm:spPr/>
      <dgm:t>
        <a:bodyPr/>
        <a:lstStyle/>
        <a:p>
          <a:endParaRPr lang="en-US"/>
        </a:p>
      </dgm:t>
    </dgm:pt>
    <dgm:pt modelId="{ADA6C923-0A26-4146-8AB5-784F32E4498C}">
      <dgm:prSet phldrT="[Text]" custT="1"/>
      <dgm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1400" b="1" dirty="0" smtClean="0">
              <a:solidFill>
                <a:schemeClr val="tx1">
                  <a:lumMod val="20000"/>
                  <a:lumOff val="80000"/>
                </a:schemeClr>
              </a:solidFill>
            </a:rPr>
            <a:t>Carpenters and Users</a:t>
          </a:r>
          <a:endParaRPr lang="en-US" sz="1400" b="1" dirty="0">
            <a:solidFill>
              <a:schemeClr val="tx1">
                <a:lumMod val="20000"/>
                <a:lumOff val="80000"/>
              </a:schemeClr>
            </a:solidFill>
          </a:endParaRPr>
        </a:p>
      </dgm:t>
    </dgm:pt>
    <dgm:pt modelId="{836A4871-91AD-40F3-8D0C-FC06296B6579}" type="parTrans" cxnId="{52BD6A8A-1843-4826-9345-05440FD212B1}">
      <dgm:prSet/>
      <dgm:spPr/>
      <dgm:t>
        <a:bodyPr/>
        <a:lstStyle/>
        <a:p>
          <a:endParaRPr lang="en-US"/>
        </a:p>
      </dgm:t>
    </dgm:pt>
    <dgm:pt modelId="{6A16954B-220C-42AC-BFAF-10E7C94FBCFE}" type="sibTrans" cxnId="{52BD6A8A-1843-4826-9345-05440FD212B1}">
      <dgm:prSet/>
      <dgm:spPr/>
      <dgm:t>
        <a:bodyPr/>
        <a:lstStyle/>
        <a:p>
          <a:endParaRPr lang="en-US"/>
        </a:p>
      </dgm:t>
    </dgm:pt>
    <dgm:pt modelId="{762E6FC8-C904-4BDD-AD27-E5DCFCF02D7B}">
      <dgm:prSet phldrT="[Text]" custT="1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sz="1600" b="1" dirty="0" smtClean="0">
              <a:solidFill>
                <a:schemeClr val="tx1">
                  <a:lumMod val="20000"/>
                  <a:lumOff val="80000"/>
                </a:schemeClr>
              </a:solidFill>
            </a:rPr>
            <a:t>Hair-dressers and Users</a:t>
          </a:r>
          <a:endParaRPr lang="en-US" sz="1600" b="1" dirty="0">
            <a:solidFill>
              <a:schemeClr val="tx1">
                <a:lumMod val="20000"/>
                <a:lumOff val="80000"/>
              </a:schemeClr>
            </a:solidFill>
          </a:endParaRPr>
        </a:p>
      </dgm:t>
    </dgm:pt>
    <dgm:pt modelId="{5ED5A8AF-7699-4247-95AA-1B580A6DE35D}" type="parTrans" cxnId="{0E714751-8BDC-4D63-8694-66A134B44CEC}">
      <dgm:prSet/>
      <dgm:spPr/>
      <dgm:t>
        <a:bodyPr/>
        <a:lstStyle/>
        <a:p>
          <a:endParaRPr lang="en-US"/>
        </a:p>
      </dgm:t>
    </dgm:pt>
    <dgm:pt modelId="{F8D4F7D7-6391-4D78-8327-C0665BA2748D}" type="sibTrans" cxnId="{0E714751-8BDC-4D63-8694-66A134B44CEC}">
      <dgm:prSet/>
      <dgm:spPr/>
      <dgm:t>
        <a:bodyPr/>
        <a:lstStyle/>
        <a:p>
          <a:endParaRPr lang="en-US"/>
        </a:p>
      </dgm:t>
    </dgm:pt>
    <dgm:pt modelId="{F80C5A72-30C9-4789-9D7A-E8B1D0D4B009}">
      <dgm:prSet phldrT="[Text]" custT="1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sz="1400" b="1" dirty="0" smtClean="0">
              <a:solidFill>
                <a:schemeClr val="tx1">
                  <a:lumMod val="20000"/>
                  <a:lumOff val="80000"/>
                </a:schemeClr>
              </a:solidFill>
            </a:rPr>
            <a:t>Photo-</a:t>
          </a:r>
          <a:r>
            <a:rPr lang="en-US" sz="1400" b="1" dirty="0" err="1" smtClean="0">
              <a:solidFill>
                <a:schemeClr val="tx1">
                  <a:lumMod val="20000"/>
                  <a:lumOff val="80000"/>
                </a:schemeClr>
              </a:solidFill>
            </a:rPr>
            <a:t>graphers</a:t>
          </a:r>
          <a:r>
            <a:rPr lang="en-US" sz="1400" b="1" dirty="0" smtClean="0">
              <a:solidFill>
                <a:schemeClr val="tx1">
                  <a:lumMod val="20000"/>
                  <a:lumOff val="80000"/>
                </a:schemeClr>
              </a:solidFill>
            </a:rPr>
            <a:t> and Users</a:t>
          </a:r>
          <a:endParaRPr lang="en-US" sz="1400" b="1" dirty="0">
            <a:solidFill>
              <a:schemeClr val="tx1">
                <a:lumMod val="20000"/>
                <a:lumOff val="80000"/>
              </a:schemeClr>
            </a:solidFill>
          </a:endParaRPr>
        </a:p>
      </dgm:t>
    </dgm:pt>
    <dgm:pt modelId="{8841EE8A-3993-44DB-A786-7694120EC2FA}" type="parTrans" cxnId="{D6E42914-6121-4A36-BEE6-AEA3BD3AFBBF}">
      <dgm:prSet/>
      <dgm:spPr/>
      <dgm:t>
        <a:bodyPr/>
        <a:lstStyle/>
        <a:p>
          <a:endParaRPr lang="en-US"/>
        </a:p>
      </dgm:t>
    </dgm:pt>
    <dgm:pt modelId="{BEFFA88E-BB39-469D-9A17-D1DEBD006C37}" type="sibTrans" cxnId="{D6E42914-6121-4A36-BEE6-AEA3BD3AFBBF}">
      <dgm:prSet/>
      <dgm:spPr/>
      <dgm:t>
        <a:bodyPr/>
        <a:lstStyle/>
        <a:p>
          <a:endParaRPr lang="en-US"/>
        </a:p>
      </dgm:t>
    </dgm:pt>
    <dgm:pt modelId="{75AA64F3-0519-4E82-9DFA-A38668F21896}">
      <dgm:prSet phldrT="[Text]" custT="1"/>
      <dgm:spPr>
        <a:solidFill>
          <a:schemeClr val="accent2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1400" b="1" dirty="0" smtClean="0">
              <a:solidFill>
                <a:schemeClr val="tx1">
                  <a:lumMod val="20000"/>
                  <a:lumOff val="80000"/>
                </a:schemeClr>
              </a:solidFill>
            </a:rPr>
            <a:t>Plumbers and Users</a:t>
          </a:r>
          <a:endParaRPr lang="en-US" sz="1400" b="1" dirty="0">
            <a:solidFill>
              <a:schemeClr val="tx1">
                <a:lumMod val="20000"/>
                <a:lumOff val="80000"/>
              </a:schemeClr>
            </a:solidFill>
          </a:endParaRPr>
        </a:p>
      </dgm:t>
    </dgm:pt>
    <dgm:pt modelId="{E8C89C03-7069-4AEE-9EE1-741F2A0C9E5E}" type="parTrans" cxnId="{22536AE3-5E6A-4D95-9F33-ACFFA6E64149}">
      <dgm:prSet/>
      <dgm:spPr/>
      <dgm:t>
        <a:bodyPr/>
        <a:lstStyle/>
        <a:p>
          <a:endParaRPr lang="en-US"/>
        </a:p>
      </dgm:t>
    </dgm:pt>
    <dgm:pt modelId="{B99EB31F-D9B0-4DF6-B9BD-D34C454E4DA5}" type="sibTrans" cxnId="{22536AE3-5E6A-4D95-9F33-ACFFA6E64149}">
      <dgm:prSet/>
      <dgm:spPr/>
      <dgm:t>
        <a:bodyPr/>
        <a:lstStyle/>
        <a:p>
          <a:endParaRPr lang="en-US"/>
        </a:p>
      </dgm:t>
    </dgm:pt>
    <dgm:pt modelId="{BD8F9CC8-258B-4395-8A19-9621E2682EDE}">
      <dgm:prSet phldrT="[Text]" custT="1"/>
      <dgm:spPr>
        <a:solidFill>
          <a:srgbClr val="002060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1400" b="1" dirty="0" smtClean="0">
              <a:solidFill>
                <a:schemeClr val="tx1">
                  <a:lumMod val="20000"/>
                  <a:lumOff val="80000"/>
                </a:schemeClr>
              </a:solidFill>
            </a:rPr>
            <a:t>Electrician and Users</a:t>
          </a:r>
          <a:endParaRPr lang="en-US" sz="1400" b="1" dirty="0">
            <a:solidFill>
              <a:schemeClr val="tx1">
                <a:lumMod val="20000"/>
                <a:lumOff val="80000"/>
              </a:schemeClr>
            </a:solidFill>
          </a:endParaRPr>
        </a:p>
      </dgm:t>
    </dgm:pt>
    <dgm:pt modelId="{25FA28EE-C404-4844-91C9-97E5835AE8D2}" type="parTrans" cxnId="{C4BC2617-2235-44F6-B44E-84242A81F139}">
      <dgm:prSet/>
      <dgm:spPr/>
      <dgm:t>
        <a:bodyPr/>
        <a:lstStyle/>
        <a:p>
          <a:endParaRPr lang="en-US"/>
        </a:p>
      </dgm:t>
    </dgm:pt>
    <dgm:pt modelId="{7A2CF5B2-5F72-43B3-93AF-7F340B90AE82}" type="sibTrans" cxnId="{C4BC2617-2235-44F6-B44E-84242A81F139}">
      <dgm:prSet/>
      <dgm:spPr/>
      <dgm:t>
        <a:bodyPr/>
        <a:lstStyle/>
        <a:p>
          <a:endParaRPr lang="en-US"/>
        </a:p>
      </dgm:t>
    </dgm:pt>
    <dgm:pt modelId="{10E7982A-90D9-47DA-9CD6-B77B013E9279}">
      <dgm:prSet phldrT="[Text]"/>
      <dgm:spPr/>
      <dgm:t>
        <a:bodyPr/>
        <a:lstStyle/>
        <a:p>
          <a:endParaRPr lang="en-US" b="1" dirty="0"/>
        </a:p>
      </dgm:t>
    </dgm:pt>
    <dgm:pt modelId="{0084E5B6-DFE2-4986-B715-27815290D5E5}" type="parTrans" cxnId="{FEB905A8-EE54-424B-94FD-8CD2E9CCC43D}">
      <dgm:prSet/>
      <dgm:spPr/>
      <dgm:t>
        <a:bodyPr/>
        <a:lstStyle/>
        <a:p>
          <a:endParaRPr lang="en-US"/>
        </a:p>
      </dgm:t>
    </dgm:pt>
    <dgm:pt modelId="{A7D99488-A412-4E86-931D-8C8B98484CB7}" type="sibTrans" cxnId="{FEB905A8-EE54-424B-94FD-8CD2E9CCC43D}">
      <dgm:prSet/>
      <dgm:spPr/>
      <dgm:t>
        <a:bodyPr/>
        <a:lstStyle/>
        <a:p>
          <a:endParaRPr lang="en-US"/>
        </a:p>
      </dgm:t>
    </dgm:pt>
    <dgm:pt modelId="{9C2D8386-F5DE-4101-871E-F622412773F6}" type="pres">
      <dgm:prSet presAssocID="{9022D7B5-129A-4789-8C04-27B18C33E73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E4155B-8426-4854-811C-2B9ED4051C5F}" type="pres">
      <dgm:prSet presAssocID="{7FDAC020-8AA4-4CDA-BCB5-F66EB4727024}" presName="centerShape" presStyleLbl="node0" presStyleIdx="0" presStyleCnt="1" custScaleX="122561" custScaleY="111281" custLinFactNeighborX="2533"/>
      <dgm:spPr/>
      <dgm:t>
        <a:bodyPr/>
        <a:lstStyle/>
        <a:p>
          <a:endParaRPr lang="en-US"/>
        </a:p>
      </dgm:t>
    </dgm:pt>
    <dgm:pt modelId="{7A5E9D2C-6CBE-4ECF-AC8D-953B9BD07CE8}" type="pres">
      <dgm:prSet presAssocID="{179E81AB-C154-495F-9BDC-A8310591133E}" presName="node" presStyleLbl="node1" presStyleIdx="0" presStyleCnt="10" custRadScaleRad="100117" custRadScaleInc="65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5D3412-8F97-428B-9E85-03E27FB164CB}" type="pres">
      <dgm:prSet presAssocID="{179E81AB-C154-495F-9BDC-A8310591133E}" presName="dummy" presStyleCnt="0"/>
      <dgm:spPr/>
      <dgm:t>
        <a:bodyPr/>
        <a:lstStyle/>
        <a:p>
          <a:endParaRPr lang="en-US"/>
        </a:p>
      </dgm:t>
    </dgm:pt>
    <dgm:pt modelId="{6AA86CA8-5106-49C3-80F1-C05F5D99066C}" type="pres">
      <dgm:prSet presAssocID="{F43E593B-685C-44A6-8D73-DC0D07390023}" presName="sibTrans" presStyleLbl="sibTrans2D1" presStyleIdx="0" presStyleCnt="10"/>
      <dgm:spPr/>
      <dgm:t>
        <a:bodyPr/>
        <a:lstStyle/>
        <a:p>
          <a:endParaRPr lang="en-US"/>
        </a:p>
      </dgm:t>
    </dgm:pt>
    <dgm:pt modelId="{CD539582-5E03-4200-A2B9-63B747F7F053}" type="pres">
      <dgm:prSet presAssocID="{6E7A0A65-92DF-4AF2-9178-BEC6F5162146}" presName="node" presStyleLbl="node1" presStyleIdx="1" presStyleCnt="10" custRadScaleRad="109491" custRadScaleInc="120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6690E0-BB27-4782-83A4-F3C358D2E2B2}" type="pres">
      <dgm:prSet presAssocID="{6E7A0A65-92DF-4AF2-9178-BEC6F5162146}" presName="dummy" presStyleCnt="0"/>
      <dgm:spPr/>
    </dgm:pt>
    <dgm:pt modelId="{5AC7128A-9185-418A-AAD1-9B727D88CC64}" type="pres">
      <dgm:prSet presAssocID="{F1F4F816-E54F-4A76-A448-87DB410ED3FC}" presName="sibTrans" presStyleLbl="sibTrans2D1" presStyleIdx="1" presStyleCnt="10" custLinFactNeighborX="-71" custRadScaleRad="211714" custRadScaleInc="-2147483648"/>
      <dgm:spPr/>
    </dgm:pt>
    <dgm:pt modelId="{97F0E918-AC9A-4E9E-A148-6D4B44683557}" type="pres">
      <dgm:prSet presAssocID="{73277C60-C1DA-47E3-B4D0-F1345AEDF9EB}" presName="node" presStyleLbl="node1" presStyleIdx="2" presStyleCnt="10" custRadScaleRad="1148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804309-DEBD-4B81-A8FF-B49D7D578E3D}" type="pres">
      <dgm:prSet presAssocID="{73277C60-C1DA-47E3-B4D0-F1345AEDF9EB}" presName="dummy" presStyleCnt="0"/>
      <dgm:spPr/>
    </dgm:pt>
    <dgm:pt modelId="{E16EADD1-0E25-4FFD-AF27-8C84FD0E4D2F}" type="pres">
      <dgm:prSet presAssocID="{45143617-B27A-4C23-AB8D-45D0F959397C}" presName="sibTrans" presStyleLbl="sibTrans2D1" presStyleIdx="2" presStyleCnt="10" custLinFactNeighborX="-71" custRadScaleRad="211714" custRadScaleInc="-2147483648"/>
      <dgm:spPr/>
    </dgm:pt>
    <dgm:pt modelId="{E0136D84-7D9C-4B8A-86B8-97DF972C9EF6}" type="pres">
      <dgm:prSet presAssocID="{ADA6C923-0A26-4146-8AB5-784F32E4498C}" presName="node" presStyleLbl="node1" presStyleIdx="3" presStyleCnt="10" custScaleX="106739" custScaleY="106126" custRadScaleRad="116234" custRadScaleInc="-162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8F4B20-E709-498A-AC8C-8AA39A96ACCC}" type="pres">
      <dgm:prSet presAssocID="{ADA6C923-0A26-4146-8AB5-784F32E4498C}" presName="dummy" presStyleCnt="0"/>
      <dgm:spPr/>
    </dgm:pt>
    <dgm:pt modelId="{4482A5BC-E38B-4BC2-B870-5D6DB99BDF43}" type="pres">
      <dgm:prSet presAssocID="{6A16954B-220C-42AC-BFAF-10E7C94FBCFE}" presName="sibTrans" presStyleLbl="sibTrans2D1" presStyleIdx="3" presStyleCnt="10" custLinFactNeighborX="-71" custRadScaleRad="211714" custRadScaleInc="-2147483648"/>
      <dgm:spPr/>
    </dgm:pt>
    <dgm:pt modelId="{2F6BC42A-AC14-47F8-9C16-BA4A5264AD7A}" type="pres">
      <dgm:prSet presAssocID="{762E6FC8-C904-4BDD-AD27-E5DCFCF02D7B}" presName="node" presStyleLbl="node1" presStyleIdx="4" presStyleCnt="10" custRadScaleRad="108336" custRadScaleInc="-460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6C49BD-411D-4214-B61F-D50C8132BAC4}" type="pres">
      <dgm:prSet presAssocID="{762E6FC8-C904-4BDD-AD27-E5DCFCF02D7B}" presName="dummy" presStyleCnt="0"/>
      <dgm:spPr/>
    </dgm:pt>
    <dgm:pt modelId="{7E40D5BB-B05B-4AD9-BF4F-BBD34BFD176F}" type="pres">
      <dgm:prSet presAssocID="{F8D4F7D7-6391-4D78-8327-C0665BA2748D}" presName="sibTrans" presStyleLbl="sibTrans2D1" presStyleIdx="4" presStyleCnt="10" custLinFactNeighborX="-71" custRadScaleRad="211714" custRadScaleInc="-2147483648"/>
      <dgm:spPr/>
    </dgm:pt>
    <dgm:pt modelId="{6FDAC053-4F71-4A0C-80F2-0CFAFC0EF50F}" type="pres">
      <dgm:prSet presAssocID="{F80C5A72-30C9-4789-9D7A-E8B1D0D4B009}" presName="node" presStyleLbl="node1" presStyleIdx="5" presStyleCnt="10" custRadScaleRad="110154" custRadScaleInc="-268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C20324-1229-4EC8-86E7-8F07AA65FFC2}" type="pres">
      <dgm:prSet presAssocID="{F80C5A72-30C9-4789-9D7A-E8B1D0D4B009}" presName="dummy" presStyleCnt="0"/>
      <dgm:spPr/>
    </dgm:pt>
    <dgm:pt modelId="{372072E6-C850-43BF-9927-D22296765412}" type="pres">
      <dgm:prSet presAssocID="{BEFFA88E-BB39-469D-9A17-D1DEBD006C37}" presName="sibTrans" presStyleLbl="sibTrans2D1" presStyleIdx="5" presStyleCnt="10" custLinFactNeighborX="-71" custRadScaleRad="211714" custRadScaleInc="-2147483648"/>
      <dgm:spPr/>
    </dgm:pt>
    <dgm:pt modelId="{116116E0-9CD4-4B36-9146-A28DDB66927B}" type="pres">
      <dgm:prSet presAssocID="{1E63DEDD-A1FB-48EC-8031-A25E6F612F2C}" presName="node" presStyleLbl="node1" presStyleIdx="6" presStyleCnt="10" custRadScaleRad="106341" custRadScaleInc="-24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A2DAF7-1ECC-4CCC-8883-01C6782A98BD}" type="pres">
      <dgm:prSet presAssocID="{1E63DEDD-A1FB-48EC-8031-A25E6F612F2C}" presName="dummy" presStyleCnt="0"/>
      <dgm:spPr/>
      <dgm:t>
        <a:bodyPr/>
        <a:lstStyle/>
        <a:p>
          <a:endParaRPr lang="en-US"/>
        </a:p>
      </dgm:t>
    </dgm:pt>
    <dgm:pt modelId="{2186206A-E738-4867-91B1-DAD83C606DEE}" type="pres">
      <dgm:prSet presAssocID="{96F7F2EB-FD65-4DB8-8C83-C999480FE814}" presName="sibTrans" presStyleLbl="sibTrans2D1" presStyleIdx="6" presStyleCnt="10"/>
      <dgm:spPr/>
      <dgm:t>
        <a:bodyPr/>
        <a:lstStyle/>
        <a:p>
          <a:endParaRPr lang="en-US"/>
        </a:p>
      </dgm:t>
    </dgm:pt>
    <dgm:pt modelId="{D6310B7F-4555-4554-8582-EEC92546F345}" type="pres">
      <dgm:prSet presAssocID="{BFFCF47F-243B-49E7-A45E-4F5FA0C6CBE8}" presName="node" presStyleLbl="node1" presStyleIdx="7" presStyleCnt="10" custScaleX="107586" custScaleY="102589" custRadScaleRad="106644" custRadScaleInc="180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D2E1DB-7216-4066-8411-6F5FDC82CC55}" type="pres">
      <dgm:prSet presAssocID="{BFFCF47F-243B-49E7-A45E-4F5FA0C6CBE8}" presName="dummy" presStyleCnt="0"/>
      <dgm:spPr/>
      <dgm:t>
        <a:bodyPr/>
        <a:lstStyle/>
        <a:p>
          <a:endParaRPr lang="en-US"/>
        </a:p>
      </dgm:t>
    </dgm:pt>
    <dgm:pt modelId="{DAE9020C-5025-48BC-B8D1-9B2B5BF6FFCF}" type="pres">
      <dgm:prSet presAssocID="{BD565F3C-C044-4D36-B0D0-44107AF872A3}" presName="sibTrans" presStyleLbl="sibTrans2D1" presStyleIdx="7" presStyleCnt="10"/>
      <dgm:spPr/>
      <dgm:t>
        <a:bodyPr/>
        <a:lstStyle/>
        <a:p>
          <a:endParaRPr lang="en-US"/>
        </a:p>
      </dgm:t>
    </dgm:pt>
    <dgm:pt modelId="{955B5B50-2AB7-4B37-B52D-5E2034826200}" type="pres">
      <dgm:prSet presAssocID="{75AA64F3-0519-4E82-9DFA-A38668F21896}" presName="node" presStyleLbl="node1" presStyleIdx="8" presStyleCnt="10" custRadScaleRad="107997" custRadScaleInc="407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B6B339-5D72-4CF0-A893-D712DCF0D8DC}" type="pres">
      <dgm:prSet presAssocID="{75AA64F3-0519-4E82-9DFA-A38668F21896}" presName="dummy" presStyleCnt="0"/>
      <dgm:spPr/>
    </dgm:pt>
    <dgm:pt modelId="{2094347F-2FD4-468F-B9A1-129857B2B65C}" type="pres">
      <dgm:prSet presAssocID="{B99EB31F-D9B0-4DF6-B9BD-D34C454E4DA5}" presName="sibTrans" presStyleLbl="sibTrans2D1" presStyleIdx="8" presStyleCnt="10"/>
      <dgm:spPr/>
    </dgm:pt>
    <dgm:pt modelId="{AE6EF257-5CA2-4AAE-BF4F-FDE0D48AFAF2}" type="pres">
      <dgm:prSet presAssocID="{BD8F9CC8-258B-4395-8A19-9621E2682EDE}" presName="node" presStyleLbl="node1" presStyleIdx="9" presStyleCnt="10" custScaleX="100845" custScaleY="989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73E898-2601-4C76-962B-A32A70B34E0D}" type="pres">
      <dgm:prSet presAssocID="{BD8F9CC8-258B-4395-8A19-9621E2682EDE}" presName="dummy" presStyleCnt="0"/>
      <dgm:spPr/>
    </dgm:pt>
    <dgm:pt modelId="{C157B384-DB4D-49B5-9F8D-B6C87B7D8557}" type="pres">
      <dgm:prSet presAssocID="{7A2CF5B2-5F72-43B3-93AF-7F340B90AE82}" presName="sibTrans" presStyleLbl="sibTrans2D1" presStyleIdx="9" presStyleCnt="10"/>
      <dgm:spPr/>
    </dgm:pt>
  </dgm:ptLst>
  <dgm:cxnLst>
    <dgm:cxn modelId="{6B07E057-7A3A-49F0-910E-18118C89857F}" type="presOf" srcId="{6A16954B-220C-42AC-BFAF-10E7C94FBCFE}" destId="{4482A5BC-E38B-4BC2-B870-5D6DB99BDF43}" srcOrd="0" destOrd="0" presId="urn:microsoft.com/office/officeart/2005/8/layout/radial6"/>
    <dgm:cxn modelId="{C9179C03-E259-4C90-A388-8A7C29F426AF}" type="presOf" srcId="{45143617-B27A-4C23-AB8D-45D0F959397C}" destId="{E16EADD1-0E25-4FFD-AF27-8C84FD0E4D2F}" srcOrd="0" destOrd="0" presId="urn:microsoft.com/office/officeart/2005/8/layout/radial6"/>
    <dgm:cxn modelId="{590C557A-3C96-4C1A-B57A-73807D6A1078}" srcId="{7FDAC020-8AA4-4CDA-BCB5-F66EB4727024}" destId="{6E7A0A65-92DF-4AF2-9178-BEC6F5162146}" srcOrd="1" destOrd="0" parTransId="{DC76CF03-A8B5-488B-8BBD-BEA389AE7EAC}" sibTransId="{F1F4F816-E54F-4A76-A448-87DB410ED3FC}"/>
    <dgm:cxn modelId="{D6E42914-6121-4A36-BEE6-AEA3BD3AFBBF}" srcId="{7FDAC020-8AA4-4CDA-BCB5-F66EB4727024}" destId="{F80C5A72-30C9-4789-9D7A-E8B1D0D4B009}" srcOrd="5" destOrd="0" parTransId="{8841EE8A-3993-44DB-A786-7694120EC2FA}" sibTransId="{BEFFA88E-BB39-469D-9A17-D1DEBD006C37}"/>
    <dgm:cxn modelId="{236333D4-CD8E-4797-A565-4F9F38432148}" type="presOf" srcId="{762E6FC8-C904-4BDD-AD27-E5DCFCF02D7B}" destId="{2F6BC42A-AC14-47F8-9C16-BA4A5264AD7A}" srcOrd="0" destOrd="0" presId="urn:microsoft.com/office/officeart/2005/8/layout/radial6"/>
    <dgm:cxn modelId="{B6134D05-A152-46CC-9F07-488C2AEF14BA}" type="presOf" srcId="{7FDAC020-8AA4-4CDA-BCB5-F66EB4727024}" destId="{20E4155B-8426-4854-811C-2B9ED4051C5F}" srcOrd="0" destOrd="0" presId="urn:microsoft.com/office/officeart/2005/8/layout/radial6"/>
    <dgm:cxn modelId="{63DFDBEE-4D8B-4C1D-B4DE-F2F4586DAF48}" type="presOf" srcId="{BFFCF47F-243B-49E7-A45E-4F5FA0C6CBE8}" destId="{D6310B7F-4555-4554-8582-EEC92546F345}" srcOrd="0" destOrd="0" presId="urn:microsoft.com/office/officeart/2005/8/layout/radial6"/>
    <dgm:cxn modelId="{BB5D35CD-3A1D-4D58-8F96-556E968CE0AC}" type="presOf" srcId="{BEFFA88E-BB39-469D-9A17-D1DEBD006C37}" destId="{372072E6-C850-43BF-9927-D22296765412}" srcOrd="0" destOrd="0" presId="urn:microsoft.com/office/officeart/2005/8/layout/radial6"/>
    <dgm:cxn modelId="{5EF9AA0B-CA69-4941-B3C9-7D43A1563634}" type="presOf" srcId="{BD565F3C-C044-4D36-B0D0-44107AF872A3}" destId="{DAE9020C-5025-48BC-B8D1-9B2B5BF6FFCF}" srcOrd="0" destOrd="0" presId="urn:microsoft.com/office/officeart/2005/8/layout/radial6"/>
    <dgm:cxn modelId="{6F73AA76-3A52-4CB9-A6F1-B260F3FD05B6}" type="presOf" srcId="{75AA64F3-0519-4E82-9DFA-A38668F21896}" destId="{955B5B50-2AB7-4B37-B52D-5E2034826200}" srcOrd="0" destOrd="0" presId="urn:microsoft.com/office/officeart/2005/8/layout/radial6"/>
    <dgm:cxn modelId="{0F8129C9-2ABA-4488-A9A5-250A979E3CE3}" type="presOf" srcId="{F8D4F7D7-6391-4D78-8327-C0665BA2748D}" destId="{7E40D5BB-B05B-4AD9-BF4F-BBD34BFD176F}" srcOrd="0" destOrd="0" presId="urn:microsoft.com/office/officeart/2005/8/layout/radial6"/>
    <dgm:cxn modelId="{68D0B098-58AE-47CB-9B1B-A105236D2C65}" srcId="{7FDAC020-8AA4-4CDA-BCB5-F66EB4727024}" destId="{1E63DEDD-A1FB-48EC-8031-A25E6F612F2C}" srcOrd="6" destOrd="0" parTransId="{03DD83E5-99F1-42FE-994F-AE879A3F828A}" sibTransId="{96F7F2EB-FD65-4DB8-8C83-C999480FE814}"/>
    <dgm:cxn modelId="{498A0E66-04F4-4769-91C1-FA16636FF797}" srcId="{7FDAC020-8AA4-4CDA-BCB5-F66EB4727024}" destId="{73277C60-C1DA-47E3-B4D0-F1345AEDF9EB}" srcOrd="2" destOrd="0" parTransId="{87FA0D11-A06E-49EA-9FB4-06E70E75AD7D}" sibTransId="{45143617-B27A-4C23-AB8D-45D0F959397C}"/>
    <dgm:cxn modelId="{8D2ACEE1-B816-401C-B37D-A5500D55C90B}" type="presOf" srcId="{F80C5A72-30C9-4789-9D7A-E8B1D0D4B009}" destId="{6FDAC053-4F71-4A0C-80F2-0CFAFC0EF50F}" srcOrd="0" destOrd="0" presId="urn:microsoft.com/office/officeart/2005/8/layout/radial6"/>
    <dgm:cxn modelId="{52BD6A8A-1843-4826-9345-05440FD212B1}" srcId="{7FDAC020-8AA4-4CDA-BCB5-F66EB4727024}" destId="{ADA6C923-0A26-4146-8AB5-784F32E4498C}" srcOrd="3" destOrd="0" parTransId="{836A4871-91AD-40F3-8D0C-FC06296B6579}" sibTransId="{6A16954B-220C-42AC-BFAF-10E7C94FBCFE}"/>
    <dgm:cxn modelId="{9272BBBD-11B1-4B1A-8940-2DBF81EB5A5A}" type="presOf" srcId="{F1F4F816-E54F-4A76-A448-87DB410ED3FC}" destId="{5AC7128A-9185-418A-AAD1-9B727D88CC64}" srcOrd="0" destOrd="0" presId="urn:microsoft.com/office/officeart/2005/8/layout/radial6"/>
    <dgm:cxn modelId="{F6BB5BCF-FEB8-47F9-B650-5FC0561EF3B6}" type="presOf" srcId="{B99EB31F-D9B0-4DF6-B9BD-D34C454E4DA5}" destId="{2094347F-2FD4-468F-B9A1-129857B2B65C}" srcOrd="0" destOrd="0" presId="urn:microsoft.com/office/officeart/2005/8/layout/radial6"/>
    <dgm:cxn modelId="{EDF4E085-D196-4DA5-B55F-33F3C8665AAD}" srcId="{9022D7B5-129A-4789-8C04-27B18C33E732}" destId="{7FDAC020-8AA4-4CDA-BCB5-F66EB4727024}" srcOrd="0" destOrd="0" parTransId="{19EF8B58-8F58-473E-81CE-10D550431E2B}" sibTransId="{8926476B-8E55-439F-9416-75B8138CC1B9}"/>
    <dgm:cxn modelId="{A59A9A52-B5E6-49D5-A8C1-406609E7DBB7}" type="presOf" srcId="{7A2CF5B2-5F72-43B3-93AF-7F340B90AE82}" destId="{C157B384-DB4D-49B5-9F8D-B6C87B7D8557}" srcOrd="0" destOrd="0" presId="urn:microsoft.com/office/officeart/2005/8/layout/radial6"/>
    <dgm:cxn modelId="{22536AE3-5E6A-4D95-9F33-ACFFA6E64149}" srcId="{7FDAC020-8AA4-4CDA-BCB5-F66EB4727024}" destId="{75AA64F3-0519-4E82-9DFA-A38668F21896}" srcOrd="8" destOrd="0" parTransId="{E8C89C03-7069-4AEE-9EE1-741F2A0C9E5E}" sibTransId="{B99EB31F-D9B0-4DF6-B9BD-D34C454E4DA5}"/>
    <dgm:cxn modelId="{5DD3B11C-8389-43F5-88E0-1D9868778A9C}" type="presOf" srcId="{ADA6C923-0A26-4146-8AB5-784F32E4498C}" destId="{E0136D84-7D9C-4B8A-86B8-97DF972C9EF6}" srcOrd="0" destOrd="0" presId="urn:microsoft.com/office/officeart/2005/8/layout/radial6"/>
    <dgm:cxn modelId="{C651DF00-9A19-4E4D-BE51-0F73B75F4FAC}" type="presOf" srcId="{96F7F2EB-FD65-4DB8-8C83-C999480FE814}" destId="{2186206A-E738-4867-91B1-DAD83C606DEE}" srcOrd="0" destOrd="0" presId="urn:microsoft.com/office/officeart/2005/8/layout/radial6"/>
    <dgm:cxn modelId="{FEB905A8-EE54-424B-94FD-8CD2E9CCC43D}" srcId="{9022D7B5-129A-4789-8C04-27B18C33E732}" destId="{10E7982A-90D9-47DA-9CD6-B77B013E9279}" srcOrd="1" destOrd="0" parTransId="{0084E5B6-DFE2-4986-B715-27815290D5E5}" sibTransId="{A7D99488-A412-4E86-931D-8C8B98484CB7}"/>
    <dgm:cxn modelId="{747C2588-5C30-4314-BD48-AC40CFCA3DAE}" type="presOf" srcId="{73277C60-C1DA-47E3-B4D0-F1345AEDF9EB}" destId="{97F0E918-AC9A-4E9E-A148-6D4B44683557}" srcOrd="0" destOrd="0" presId="urn:microsoft.com/office/officeart/2005/8/layout/radial6"/>
    <dgm:cxn modelId="{D491209D-A57C-41C6-AB41-A2696528933D}" type="presOf" srcId="{1E63DEDD-A1FB-48EC-8031-A25E6F612F2C}" destId="{116116E0-9CD4-4B36-9146-A28DDB66927B}" srcOrd="0" destOrd="0" presId="urn:microsoft.com/office/officeart/2005/8/layout/radial6"/>
    <dgm:cxn modelId="{C4BC2617-2235-44F6-B44E-84242A81F139}" srcId="{7FDAC020-8AA4-4CDA-BCB5-F66EB4727024}" destId="{BD8F9CC8-258B-4395-8A19-9621E2682EDE}" srcOrd="9" destOrd="0" parTransId="{25FA28EE-C404-4844-91C9-97E5835AE8D2}" sibTransId="{7A2CF5B2-5F72-43B3-93AF-7F340B90AE82}"/>
    <dgm:cxn modelId="{AF0C4DC3-535B-4C24-9D72-F367354E7FEF}" srcId="{7FDAC020-8AA4-4CDA-BCB5-F66EB4727024}" destId="{179E81AB-C154-495F-9BDC-A8310591133E}" srcOrd="0" destOrd="0" parTransId="{CDF91955-F5C0-4CAA-9C7F-6D3252F47506}" sibTransId="{F43E593B-685C-44A6-8D73-DC0D07390023}"/>
    <dgm:cxn modelId="{43D9E9F1-14D2-466D-A6B5-D86D9E7B5FD1}" type="presOf" srcId="{6E7A0A65-92DF-4AF2-9178-BEC6F5162146}" destId="{CD539582-5E03-4200-A2B9-63B747F7F053}" srcOrd="0" destOrd="0" presId="urn:microsoft.com/office/officeart/2005/8/layout/radial6"/>
    <dgm:cxn modelId="{CEA95DD8-283D-40E4-852C-95824790E867}" srcId="{7FDAC020-8AA4-4CDA-BCB5-F66EB4727024}" destId="{BFFCF47F-243B-49E7-A45E-4F5FA0C6CBE8}" srcOrd="7" destOrd="0" parTransId="{9B2DFF9F-1091-4C40-A167-6712C179DBF2}" sibTransId="{BD565F3C-C044-4D36-B0D0-44107AF872A3}"/>
    <dgm:cxn modelId="{1FD7F7C6-F62F-4B93-A731-47185BDD2C22}" type="presOf" srcId="{179E81AB-C154-495F-9BDC-A8310591133E}" destId="{7A5E9D2C-6CBE-4ECF-AC8D-953B9BD07CE8}" srcOrd="0" destOrd="0" presId="urn:microsoft.com/office/officeart/2005/8/layout/radial6"/>
    <dgm:cxn modelId="{6CAE0B65-887C-48F9-91CE-4F5EEDECD6A0}" type="presOf" srcId="{BD8F9CC8-258B-4395-8A19-9621E2682EDE}" destId="{AE6EF257-5CA2-4AAE-BF4F-FDE0D48AFAF2}" srcOrd="0" destOrd="0" presId="urn:microsoft.com/office/officeart/2005/8/layout/radial6"/>
    <dgm:cxn modelId="{12A913B5-0BED-4B94-979B-C191FB8453C3}" type="presOf" srcId="{F43E593B-685C-44A6-8D73-DC0D07390023}" destId="{6AA86CA8-5106-49C3-80F1-C05F5D99066C}" srcOrd="0" destOrd="0" presId="urn:microsoft.com/office/officeart/2005/8/layout/radial6"/>
    <dgm:cxn modelId="{F800DC4E-97C2-43A7-9953-222920C3C059}" type="presOf" srcId="{9022D7B5-129A-4789-8C04-27B18C33E732}" destId="{9C2D8386-F5DE-4101-871E-F622412773F6}" srcOrd="0" destOrd="0" presId="urn:microsoft.com/office/officeart/2005/8/layout/radial6"/>
    <dgm:cxn modelId="{0E714751-8BDC-4D63-8694-66A134B44CEC}" srcId="{7FDAC020-8AA4-4CDA-BCB5-F66EB4727024}" destId="{762E6FC8-C904-4BDD-AD27-E5DCFCF02D7B}" srcOrd="4" destOrd="0" parTransId="{5ED5A8AF-7699-4247-95AA-1B580A6DE35D}" sibTransId="{F8D4F7D7-6391-4D78-8327-C0665BA2748D}"/>
    <dgm:cxn modelId="{1A392140-1CD0-49EA-A064-8DCEFC6E6821}" type="presParOf" srcId="{9C2D8386-F5DE-4101-871E-F622412773F6}" destId="{20E4155B-8426-4854-811C-2B9ED4051C5F}" srcOrd="0" destOrd="0" presId="urn:microsoft.com/office/officeart/2005/8/layout/radial6"/>
    <dgm:cxn modelId="{3A2F2AA2-6396-4C2C-815E-932FE89832D9}" type="presParOf" srcId="{9C2D8386-F5DE-4101-871E-F622412773F6}" destId="{7A5E9D2C-6CBE-4ECF-AC8D-953B9BD07CE8}" srcOrd="1" destOrd="0" presId="urn:microsoft.com/office/officeart/2005/8/layout/radial6"/>
    <dgm:cxn modelId="{B03169CF-CFDC-475E-AFFD-0DA751B212B6}" type="presParOf" srcId="{9C2D8386-F5DE-4101-871E-F622412773F6}" destId="{EE5D3412-8F97-428B-9E85-03E27FB164CB}" srcOrd="2" destOrd="0" presId="urn:microsoft.com/office/officeart/2005/8/layout/radial6"/>
    <dgm:cxn modelId="{3424C1BB-550B-4E42-A631-AF1C1FE2360A}" type="presParOf" srcId="{9C2D8386-F5DE-4101-871E-F622412773F6}" destId="{6AA86CA8-5106-49C3-80F1-C05F5D99066C}" srcOrd="3" destOrd="0" presId="urn:microsoft.com/office/officeart/2005/8/layout/radial6"/>
    <dgm:cxn modelId="{BF2316CE-F8A5-4227-AD6F-B2D7B3E5C401}" type="presParOf" srcId="{9C2D8386-F5DE-4101-871E-F622412773F6}" destId="{CD539582-5E03-4200-A2B9-63B747F7F053}" srcOrd="4" destOrd="0" presId="urn:microsoft.com/office/officeart/2005/8/layout/radial6"/>
    <dgm:cxn modelId="{139AC59B-1EE2-4B0E-9AE2-F15BBD74CEC6}" type="presParOf" srcId="{9C2D8386-F5DE-4101-871E-F622412773F6}" destId="{0E6690E0-BB27-4782-83A4-F3C358D2E2B2}" srcOrd="5" destOrd="0" presId="urn:microsoft.com/office/officeart/2005/8/layout/radial6"/>
    <dgm:cxn modelId="{5353C7DE-935F-48A0-8F4D-1611073AC538}" type="presParOf" srcId="{9C2D8386-F5DE-4101-871E-F622412773F6}" destId="{5AC7128A-9185-418A-AAD1-9B727D88CC64}" srcOrd="6" destOrd="0" presId="urn:microsoft.com/office/officeart/2005/8/layout/radial6"/>
    <dgm:cxn modelId="{38C9EEEA-4FFC-447D-9B2C-207FCEDBC1E5}" type="presParOf" srcId="{9C2D8386-F5DE-4101-871E-F622412773F6}" destId="{97F0E918-AC9A-4E9E-A148-6D4B44683557}" srcOrd="7" destOrd="0" presId="urn:microsoft.com/office/officeart/2005/8/layout/radial6"/>
    <dgm:cxn modelId="{D0E9D667-5319-43AA-862B-3788DFD654E5}" type="presParOf" srcId="{9C2D8386-F5DE-4101-871E-F622412773F6}" destId="{5A804309-DEBD-4B81-A8FF-B49D7D578E3D}" srcOrd="8" destOrd="0" presId="urn:microsoft.com/office/officeart/2005/8/layout/radial6"/>
    <dgm:cxn modelId="{70B53106-EB21-4EB1-8DBA-F0D4E9579988}" type="presParOf" srcId="{9C2D8386-F5DE-4101-871E-F622412773F6}" destId="{E16EADD1-0E25-4FFD-AF27-8C84FD0E4D2F}" srcOrd="9" destOrd="0" presId="urn:microsoft.com/office/officeart/2005/8/layout/radial6"/>
    <dgm:cxn modelId="{B7C3A895-760E-4B6F-8C33-45CC698EB9FD}" type="presParOf" srcId="{9C2D8386-F5DE-4101-871E-F622412773F6}" destId="{E0136D84-7D9C-4B8A-86B8-97DF972C9EF6}" srcOrd="10" destOrd="0" presId="urn:microsoft.com/office/officeart/2005/8/layout/radial6"/>
    <dgm:cxn modelId="{AC7E6397-53FC-48D1-B5C4-5F8511C6636D}" type="presParOf" srcId="{9C2D8386-F5DE-4101-871E-F622412773F6}" destId="{6A8F4B20-E709-498A-AC8C-8AA39A96ACCC}" srcOrd="11" destOrd="0" presId="urn:microsoft.com/office/officeart/2005/8/layout/radial6"/>
    <dgm:cxn modelId="{BF3D7010-2BF9-4D95-8A84-E977ABA7E5C9}" type="presParOf" srcId="{9C2D8386-F5DE-4101-871E-F622412773F6}" destId="{4482A5BC-E38B-4BC2-B870-5D6DB99BDF43}" srcOrd="12" destOrd="0" presId="urn:microsoft.com/office/officeart/2005/8/layout/radial6"/>
    <dgm:cxn modelId="{8352956C-2A20-4E3A-8CBC-DDA44A5C35EF}" type="presParOf" srcId="{9C2D8386-F5DE-4101-871E-F622412773F6}" destId="{2F6BC42A-AC14-47F8-9C16-BA4A5264AD7A}" srcOrd="13" destOrd="0" presId="urn:microsoft.com/office/officeart/2005/8/layout/radial6"/>
    <dgm:cxn modelId="{85F2C371-DD4F-4F88-8DB0-A6AD7BBD7A1A}" type="presParOf" srcId="{9C2D8386-F5DE-4101-871E-F622412773F6}" destId="{F36C49BD-411D-4214-B61F-D50C8132BAC4}" srcOrd="14" destOrd="0" presId="urn:microsoft.com/office/officeart/2005/8/layout/radial6"/>
    <dgm:cxn modelId="{A3E98D3D-2329-4CB4-8F45-D079F27CEB13}" type="presParOf" srcId="{9C2D8386-F5DE-4101-871E-F622412773F6}" destId="{7E40D5BB-B05B-4AD9-BF4F-BBD34BFD176F}" srcOrd="15" destOrd="0" presId="urn:microsoft.com/office/officeart/2005/8/layout/radial6"/>
    <dgm:cxn modelId="{A92B897E-9432-4787-AC2C-D35BDFB32CA9}" type="presParOf" srcId="{9C2D8386-F5DE-4101-871E-F622412773F6}" destId="{6FDAC053-4F71-4A0C-80F2-0CFAFC0EF50F}" srcOrd="16" destOrd="0" presId="urn:microsoft.com/office/officeart/2005/8/layout/radial6"/>
    <dgm:cxn modelId="{34C99A47-4F9F-4353-9A1A-F0EE4A83CCBA}" type="presParOf" srcId="{9C2D8386-F5DE-4101-871E-F622412773F6}" destId="{8EC20324-1229-4EC8-86E7-8F07AA65FFC2}" srcOrd="17" destOrd="0" presId="urn:microsoft.com/office/officeart/2005/8/layout/radial6"/>
    <dgm:cxn modelId="{59548ED1-9D9E-4940-A033-E27FAC864DFC}" type="presParOf" srcId="{9C2D8386-F5DE-4101-871E-F622412773F6}" destId="{372072E6-C850-43BF-9927-D22296765412}" srcOrd="18" destOrd="0" presId="urn:microsoft.com/office/officeart/2005/8/layout/radial6"/>
    <dgm:cxn modelId="{6196CBD7-A806-4979-AD26-DB5623047F82}" type="presParOf" srcId="{9C2D8386-F5DE-4101-871E-F622412773F6}" destId="{116116E0-9CD4-4B36-9146-A28DDB66927B}" srcOrd="19" destOrd="0" presId="urn:microsoft.com/office/officeart/2005/8/layout/radial6"/>
    <dgm:cxn modelId="{E166380E-1E75-4169-B6F0-508B87DAEC59}" type="presParOf" srcId="{9C2D8386-F5DE-4101-871E-F622412773F6}" destId="{70A2DAF7-1ECC-4CCC-8883-01C6782A98BD}" srcOrd="20" destOrd="0" presId="urn:microsoft.com/office/officeart/2005/8/layout/radial6"/>
    <dgm:cxn modelId="{75A290C0-90D8-4B2C-8DEB-8B058F010C79}" type="presParOf" srcId="{9C2D8386-F5DE-4101-871E-F622412773F6}" destId="{2186206A-E738-4867-91B1-DAD83C606DEE}" srcOrd="21" destOrd="0" presId="urn:microsoft.com/office/officeart/2005/8/layout/radial6"/>
    <dgm:cxn modelId="{E1F2CE90-A9A4-40CA-BCEF-48FC24A03750}" type="presParOf" srcId="{9C2D8386-F5DE-4101-871E-F622412773F6}" destId="{D6310B7F-4555-4554-8582-EEC92546F345}" srcOrd="22" destOrd="0" presId="urn:microsoft.com/office/officeart/2005/8/layout/radial6"/>
    <dgm:cxn modelId="{25389F01-A42E-471A-B35B-CC14B9D8C3AF}" type="presParOf" srcId="{9C2D8386-F5DE-4101-871E-F622412773F6}" destId="{CAD2E1DB-7216-4066-8411-6F5FDC82CC55}" srcOrd="23" destOrd="0" presId="urn:microsoft.com/office/officeart/2005/8/layout/radial6"/>
    <dgm:cxn modelId="{54F801BE-FCD5-44ED-A77A-CA63D36AB15B}" type="presParOf" srcId="{9C2D8386-F5DE-4101-871E-F622412773F6}" destId="{DAE9020C-5025-48BC-B8D1-9B2B5BF6FFCF}" srcOrd="24" destOrd="0" presId="urn:microsoft.com/office/officeart/2005/8/layout/radial6"/>
    <dgm:cxn modelId="{7E7F15EF-4A44-4B7C-97DD-BAF19ADDF4D0}" type="presParOf" srcId="{9C2D8386-F5DE-4101-871E-F622412773F6}" destId="{955B5B50-2AB7-4B37-B52D-5E2034826200}" srcOrd="25" destOrd="0" presId="urn:microsoft.com/office/officeart/2005/8/layout/radial6"/>
    <dgm:cxn modelId="{616F6975-E21F-49EB-AF10-550F4CFA4040}" type="presParOf" srcId="{9C2D8386-F5DE-4101-871E-F622412773F6}" destId="{05B6B339-5D72-4CF0-A893-D712DCF0D8DC}" srcOrd="26" destOrd="0" presId="urn:microsoft.com/office/officeart/2005/8/layout/radial6"/>
    <dgm:cxn modelId="{1CBFBCFD-0C2E-49F4-AB6B-BA7CD3FCF62E}" type="presParOf" srcId="{9C2D8386-F5DE-4101-871E-F622412773F6}" destId="{2094347F-2FD4-468F-B9A1-129857B2B65C}" srcOrd="27" destOrd="0" presId="urn:microsoft.com/office/officeart/2005/8/layout/radial6"/>
    <dgm:cxn modelId="{3471079E-F3B9-480B-88D7-05519B176964}" type="presParOf" srcId="{9C2D8386-F5DE-4101-871E-F622412773F6}" destId="{AE6EF257-5CA2-4AAE-BF4F-FDE0D48AFAF2}" srcOrd="28" destOrd="0" presId="urn:microsoft.com/office/officeart/2005/8/layout/radial6"/>
    <dgm:cxn modelId="{D2D667DC-7140-4168-9AEB-E2C201B3148D}" type="presParOf" srcId="{9C2D8386-F5DE-4101-871E-F622412773F6}" destId="{3973E898-2601-4C76-962B-A32A70B34E0D}" srcOrd="29" destOrd="0" presId="urn:microsoft.com/office/officeart/2005/8/layout/radial6"/>
    <dgm:cxn modelId="{AC4F2307-003B-4E79-8E55-49D232454267}" type="presParOf" srcId="{9C2D8386-F5DE-4101-871E-F622412773F6}" destId="{C157B384-DB4D-49B5-9F8D-B6C87B7D8557}" srcOrd="3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34BBA-4F0B-4E6B-90B4-06BBCCDD4F89}">
      <dsp:nvSpPr>
        <dsp:cNvPr id="0" name=""/>
        <dsp:cNvSpPr/>
      </dsp:nvSpPr>
      <dsp:spPr>
        <a:xfrm>
          <a:off x="625" y="2350548"/>
          <a:ext cx="1964828" cy="9824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>
                  <a:lumMod val="20000"/>
                  <a:lumOff val="80000"/>
                </a:schemeClr>
              </a:solidFill>
            </a:rPr>
            <a:t>[LEKAN] </a:t>
          </a:r>
          <a:r>
            <a:rPr lang="en-US" sz="2400" kern="1200" dirty="0">
              <a:solidFill>
                <a:schemeClr val="tx1">
                  <a:lumMod val="20000"/>
                  <a:lumOff val="80000"/>
                </a:schemeClr>
              </a:solidFill>
            </a:rPr>
            <a:t>President, CEO</a:t>
          </a:r>
        </a:p>
      </dsp:txBody>
      <dsp:txXfrm>
        <a:off x="29399" y="2379322"/>
        <a:ext cx="1907280" cy="924866"/>
      </dsp:txXfrm>
    </dsp:sp>
    <dsp:sp modelId="{BE1E531D-9B1E-4122-A60C-A6B5E07E2684}">
      <dsp:nvSpPr>
        <dsp:cNvPr id="0" name=""/>
        <dsp:cNvSpPr/>
      </dsp:nvSpPr>
      <dsp:spPr>
        <a:xfrm rot="17945813">
          <a:off x="1550326" y="2121495"/>
          <a:ext cx="1616185" cy="28300"/>
        </a:xfrm>
        <a:custGeom>
          <a:avLst/>
          <a:gdLst/>
          <a:ahLst/>
          <a:cxnLst/>
          <a:rect l="0" t="0" r="0" b="0"/>
          <a:pathLst>
            <a:path>
              <a:moveTo>
                <a:pt x="0" y="14150"/>
              </a:moveTo>
              <a:lnTo>
                <a:pt x="1616185" y="1415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18015" y="2095240"/>
        <a:ext cx="80809" cy="80809"/>
      </dsp:txXfrm>
    </dsp:sp>
    <dsp:sp modelId="{B9074ADC-0DCE-4AA6-94D8-F32A16E15987}">
      <dsp:nvSpPr>
        <dsp:cNvPr id="0" name=""/>
        <dsp:cNvSpPr/>
      </dsp:nvSpPr>
      <dsp:spPr>
        <a:xfrm>
          <a:off x="2751385" y="938327"/>
          <a:ext cx="1964828" cy="9824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>
                  <a:lumMod val="20000"/>
                  <a:lumOff val="80000"/>
                </a:schemeClr>
              </a:solidFill>
            </a:rPr>
            <a:t>[RITA] </a:t>
          </a:r>
          <a:r>
            <a:rPr lang="en-US" sz="2400" kern="1200" dirty="0">
              <a:solidFill>
                <a:schemeClr val="tx1">
                  <a:lumMod val="20000"/>
                  <a:lumOff val="80000"/>
                </a:schemeClr>
              </a:solidFill>
            </a:rPr>
            <a:t>Vice President</a:t>
          </a:r>
        </a:p>
      </dsp:txBody>
      <dsp:txXfrm>
        <a:off x="2780159" y="967101"/>
        <a:ext cx="1907280" cy="924866"/>
      </dsp:txXfrm>
    </dsp:sp>
    <dsp:sp modelId="{24771893-0497-454D-8EBC-DB4B296F86F0}">
      <dsp:nvSpPr>
        <dsp:cNvPr id="0" name=""/>
        <dsp:cNvSpPr/>
      </dsp:nvSpPr>
      <dsp:spPr>
        <a:xfrm rot="19457599">
          <a:off x="4625241" y="1132940"/>
          <a:ext cx="967877" cy="28300"/>
        </a:xfrm>
        <a:custGeom>
          <a:avLst/>
          <a:gdLst/>
          <a:ahLst/>
          <a:cxnLst/>
          <a:rect l="0" t="0" r="0" b="0"/>
          <a:pathLst>
            <a:path>
              <a:moveTo>
                <a:pt x="0" y="14150"/>
              </a:moveTo>
              <a:lnTo>
                <a:pt x="967877" y="1415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84983" y="1122893"/>
        <a:ext cx="48393" cy="48393"/>
      </dsp:txXfrm>
    </dsp:sp>
    <dsp:sp modelId="{44D22CC7-4882-4B2D-ADBD-7D2D9439E441}">
      <dsp:nvSpPr>
        <dsp:cNvPr id="0" name=""/>
        <dsp:cNvSpPr/>
      </dsp:nvSpPr>
      <dsp:spPr>
        <a:xfrm>
          <a:off x="5502146" y="373439"/>
          <a:ext cx="1964828" cy="9824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>
                  <a:lumMod val="20000"/>
                  <a:lumOff val="80000"/>
                </a:schemeClr>
              </a:solidFill>
            </a:rPr>
            <a:t>[LUKMAN] </a:t>
          </a:r>
          <a:r>
            <a:rPr lang="en-US" sz="2400" kern="1200" dirty="0">
              <a:solidFill>
                <a:schemeClr val="tx1">
                  <a:lumMod val="20000"/>
                  <a:lumOff val="80000"/>
                </a:schemeClr>
              </a:solidFill>
            </a:rPr>
            <a:t>Manager </a:t>
          </a:r>
        </a:p>
      </dsp:txBody>
      <dsp:txXfrm>
        <a:off x="5530920" y="402213"/>
        <a:ext cx="1907280" cy="924866"/>
      </dsp:txXfrm>
    </dsp:sp>
    <dsp:sp modelId="{0C8A11D6-6AFC-4DAC-92E3-F96CB31CB85B}">
      <dsp:nvSpPr>
        <dsp:cNvPr id="0" name=""/>
        <dsp:cNvSpPr/>
      </dsp:nvSpPr>
      <dsp:spPr>
        <a:xfrm rot="2142401">
          <a:off x="4625241" y="1697828"/>
          <a:ext cx="967877" cy="28300"/>
        </a:xfrm>
        <a:custGeom>
          <a:avLst/>
          <a:gdLst/>
          <a:ahLst/>
          <a:cxnLst/>
          <a:rect l="0" t="0" r="0" b="0"/>
          <a:pathLst>
            <a:path>
              <a:moveTo>
                <a:pt x="0" y="14150"/>
              </a:moveTo>
              <a:lnTo>
                <a:pt x="967877" y="1415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84983" y="1687782"/>
        <a:ext cx="48393" cy="48393"/>
      </dsp:txXfrm>
    </dsp:sp>
    <dsp:sp modelId="{DE05F3B7-2A3E-40D6-9252-CB3E60C97C93}">
      <dsp:nvSpPr>
        <dsp:cNvPr id="0" name=""/>
        <dsp:cNvSpPr/>
      </dsp:nvSpPr>
      <dsp:spPr>
        <a:xfrm>
          <a:off x="5502146" y="1503216"/>
          <a:ext cx="1964828" cy="9824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>
                  <a:lumMod val="20000"/>
                  <a:lumOff val="80000"/>
                </a:schemeClr>
              </a:solidFill>
            </a:rPr>
            <a:t>[ADAORA] </a:t>
          </a:r>
          <a:r>
            <a:rPr lang="en-US" sz="2400" kern="1200" dirty="0">
              <a:solidFill>
                <a:schemeClr val="tx1">
                  <a:lumMod val="20000"/>
                  <a:lumOff val="80000"/>
                </a:schemeClr>
              </a:solidFill>
            </a:rPr>
            <a:t>Manager </a:t>
          </a:r>
        </a:p>
      </dsp:txBody>
      <dsp:txXfrm>
        <a:off x="5530920" y="1531990"/>
        <a:ext cx="1907280" cy="924866"/>
      </dsp:txXfrm>
    </dsp:sp>
    <dsp:sp modelId="{DE78CA6D-1E70-4BB0-A979-A0F063562755}">
      <dsp:nvSpPr>
        <dsp:cNvPr id="0" name=""/>
        <dsp:cNvSpPr/>
      </dsp:nvSpPr>
      <dsp:spPr>
        <a:xfrm rot="3654187">
          <a:off x="1550326" y="3533715"/>
          <a:ext cx="1616185" cy="28300"/>
        </a:xfrm>
        <a:custGeom>
          <a:avLst/>
          <a:gdLst/>
          <a:ahLst/>
          <a:cxnLst/>
          <a:rect l="0" t="0" r="0" b="0"/>
          <a:pathLst>
            <a:path>
              <a:moveTo>
                <a:pt x="0" y="14150"/>
              </a:moveTo>
              <a:lnTo>
                <a:pt x="1616185" y="1415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18015" y="3507461"/>
        <a:ext cx="80809" cy="80809"/>
      </dsp:txXfrm>
    </dsp:sp>
    <dsp:sp modelId="{41E3E948-4D4A-43FC-BF7B-4FF6FA7E3C46}">
      <dsp:nvSpPr>
        <dsp:cNvPr id="0" name=""/>
        <dsp:cNvSpPr/>
      </dsp:nvSpPr>
      <dsp:spPr>
        <a:xfrm>
          <a:off x="2751385" y="3762769"/>
          <a:ext cx="1964828" cy="9824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>
                  <a:lumMod val="20000"/>
                  <a:lumOff val="80000"/>
                </a:schemeClr>
              </a:solidFill>
            </a:rPr>
            <a:t>[JOKE] </a:t>
          </a:r>
          <a:r>
            <a:rPr lang="en-US" sz="2400" kern="1200" dirty="0">
              <a:solidFill>
                <a:schemeClr val="tx1">
                  <a:lumMod val="20000"/>
                  <a:lumOff val="80000"/>
                </a:schemeClr>
              </a:solidFill>
            </a:rPr>
            <a:t>Vice President</a:t>
          </a:r>
        </a:p>
      </dsp:txBody>
      <dsp:txXfrm>
        <a:off x="2780159" y="3791543"/>
        <a:ext cx="1907280" cy="924866"/>
      </dsp:txXfrm>
    </dsp:sp>
    <dsp:sp modelId="{4C44FB74-B382-45AE-9470-2C97BC486AFB}">
      <dsp:nvSpPr>
        <dsp:cNvPr id="0" name=""/>
        <dsp:cNvSpPr/>
      </dsp:nvSpPr>
      <dsp:spPr>
        <a:xfrm rot="18289469">
          <a:off x="4421051" y="3674937"/>
          <a:ext cx="1376257" cy="28300"/>
        </a:xfrm>
        <a:custGeom>
          <a:avLst/>
          <a:gdLst/>
          <a:ahLst/>
          <a:cxnLst/>
          <a:rect l="0" t="0" r="0" b="0"/>
          <a:pathLst>
            <a:path>
              <a:moveTo>
                <a:pt x="0" y="14150"/>
              </a:moveTo>
              <a:lnTo>
                <a:pt x="1376257" y="1415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74773" y="3654681"/>
        <a:ext cx="68812" cy="68812"/>
      </dsp:txXfrm>
    </dsp:sp>
    <dsp:sp modelId="{571B2DEB-B201-4954-A0E3-7B5C14B29112}">
      <dsp:nvSpPr>
        <dsp:cNvPr id="0" name=""/>
        <dsp:cNvSpPr/>
      </dsp:nvSpPr>
      <dsp:spPr>
        <a:xfrm>
          <a:off x="5502146" y="2632992"/>
          <a:ext cx="1964828" cy="9824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>
                  <a:lumMod val="20000"/>
                  <a:lumOff val="80000"/>
                </a:schemeClr>
              </a:solidFill>
            </a:rPr>
            <a:t>[REBECCA] </a:t>
          </a:r>
          <a:r>
            <a:rPr lang="en-US" sz="2400" kern="1200" dirty="0">
              <a:solidFill>
                <a:schemeClr val="tx1">
                  <a:lumMod val="20000"/>
                  <a:lumOff val="80000"/>
                </a:schemeClr>
              </a:solidFill>
            </a:rPr>
            <a:t>Manager </a:t>
          </a:r>
        </a:p>
      </dsp:txBody>
      <dsp:txXfrm>
        <a:off x="5530920" y="2661766"/>
        <a:ext cx="1907280" cy="924866"/>
      </dsp:txXfrm>
    </dsp:sp>
    <dsp:sp modelId="{F59E7445-F14B-4CBF-9B33-B039BF84C2B1}">
      <dsp:nvSpPr>
        <dsp:cNvPr id="0" name=""/>
        <dsp:cNvSpPr/>
      </dsp:nvSpPr>
      <dsp:spPr>
        <a:xfrm>
          <a:off x="4716214" y="4239826"/>
          <a:ext cx="785931" cy="28300"/>
        </a:xfrm>
        <a:custGeom>
          <a:avLst/>
          <a:gdLst/>
          <a:ahLst/>
          <a:cxnLst/>
          <a:rect l="0" t="0" r="0" b="0"/>
          <a:pathLst>
            <a:path>
              <a:moveTo>
                <a:pt x="0" y="14150"/>
              </a:moveTo>
              <a:lnTo>
                <a:pt x="785931" y="1415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89531" y="4234328"/>
        <a:ext cx="39296" cy="39296"/>
      </dsp:txXfrm>
    </dsp:sp>
    <dsp:sp modelId="{8A7814A2-F1BF-4C4A-8580-5F3660493C86}">
      <dsp:nvSpPr>
        <dsp:cNvPr id="0" name=""/>
        <dsp:cNvSpPr/>
      </dsp:nvSpPr>
      <dsp:spPr>
        <a:xfrm>
          <a:off x="5502146" y="3762769"/>
          <a:ext cx="1964828" cy="9824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>
                  <a:lumMod val="20000"/>
                  <a:lumOff val="80000"/>
                </a:schemeClr>
              </a:solidFill>
            </a:rPr>
            <a:t>[</a:t>
          </a:r>
          <a:r>
            <a:rPr lang="en-US" sz="2400" kern="1200" dirty="0" smtClean="0">
              <a:solidFill>
                <a:schemeClr val="tx1">
                  <a:lumMod val="20000"/>
                  <a:lumOff val="80000"/>
                </a:schemeClr>
              </a:solidFill>
            </a:rPr>
            <a:t>CHRISTIAN</a:t>
          </a:r>
          <a:r>
            <a:rPr lang="en-US" sz="2400" kern="1200" dirty="0" smtClean="0">
              <a:solidFill>
                <a:schemeClr val="tx1">
                  <a:lumMod val="20000"/>
                  <a:lumOff val="80000"/>
                </a:schemeClr>
              </a:solidFill>
            </a:rPr>
            <a:t>] </a:t>
          </a:r>
          <a:r>
            <a:rPr lang="en-US" sz="2400" kern="1200" dirty="0">
              <a:solidFill>
                <a:schemeClr val="tx1">
                  <a:lumMod val="20000"/>
                  <a:lumOff val="80000"/>
                </a:schemeClr>
              </a:solidFill>
            </a:rPr>
            <a:t>Manager </a:t>
          </a:r>
        </a:p>
      </dsp:txBody>
      <dsp:txXfrm>
        <a:off x="5530920" y="3791543"/>
        <a:ext cx="1907280" cy="924866"/>
      </dsp:txXfrm>
    </dsp:sp>
    <dsp:sp modelId="{574C2A9A-A748-44C4-B009-FA876D6E1D00}">
      <dsp:nvSpPr>
        <dsp:cNvPr id="0" name=""/>
        <dsp:cNvSpPr/>
      </dsp:nvSpPr>
      <dsp:spPr>
        <a:xfrm rot="3310531">
          <a:off x="4421051" y="4804714"/>
          <a:ext cx="1376257" cy="28300"/>
        </a:xfrm>
        <a:custGeom>
          <a:avLst/>
          <a:gdLst/>
          <a:ahLst/>
          <a:cxnLst/>
          <a:rect l="0" t="0" r="0" b="0"/>
          <a:pathLst>
            <a:path>
              <a:moveTo>
                <a:pt x="0" y="14150"/>
              </a:moveTo>
              <a:lnTo>
                <a:pt x="1376257" y="1415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74773" y="4784458"/>
        <a:ext cx="68812" cy="68812"/>
      </dsp:txXfrm>
    </dsp:sp>
    <dsp:sp modelId="{A74225A7-5842-4893-9D3C-C74FA8D50D59}">
      <dsp:nvSpPr>
        <dsp:cNvPr id="0" name=""/>
        <dsp:cNvSpPr/>
      </dsp:nvSpPr>
      <dsp:spPr>
        <a:xfrm>
          <a:off x="5502146" y="4892546"/>
          <a:ext cx="1964828" cy="9824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>
                  <a:lumMod val="20000"/>
                  <a:lumOff val="80000"/>
                </a:schemeClr>
              </a:solidFill>
            </a:rPr>
            <a:t>[KUNLE]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>
                  <a:lumMod val="20000"/>
                  <a:lumOff val="80000"/>
                </a:schemeClr>
              </a:solidFill>
            </a:rPr>
            <a:t>(manager</a:t>
          </a:r>
          <a:r>
            <a:rPr lang="en-US" sz="2400" kern="1200" dirty="0" smtClean="0"/>
            <a:t>)</a:t>
          </a:r>
          <a:endParaRPr lang="en-US" sz="2400" kern="1200" dirty="0"/>
        </a:p>
      </dsp:txBody>
      <dsp:txXfrm>
        <a:off x="5530920" y="4921320"/>
        <a:ext cx="1907280" cy="924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7B384-DB4D-49B5-9F8D-B6C87B7D8557}">
      <dsp:nvSpPr>
        <dsp:cNvPr id="0" name=""/>
        <dsp:cNvSpPr/>
      </dsp:nvSpPr>
      <dsp:spPr>
        <a:xfrm>
          <a:off x="1085925" y="497739"/>
          <a:ext cx="5606028" cy="5606028"/>
        </a:xfrm>
        <a:prstGeom prst="blockArc">
          <a:avLst>
            <a:gd name="adj1" fmla="val 14039282"/>
            <a:gd name="adj2" fmla="val 16246526"/>
            <a:gd name="adj3" fmla="val 275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4347F-2FD4-468F-B9A1-129857B2B65C}">
      <dsp:nvSpPr>
        <dsp:cNvPr id="0" name=""/>
        <dsp:cNvSpPr/>
      </dsp:nvSpPr>
      <dsp:spPr>
        <a:xfrm>
          <a:off x="730162" y="717254"/>
          <a:ext cx="5606028" cy="5606028"/>
        </a:xfrm>
        <a:prstGeom prst="blockArc">
          <a:avLst>
            <a:gd name="adj1" fmla="val 12597404"/>
            <a:gd name="adj2" fmla="val 14559644"/>
            <a:gd name="adj3" fmla="val 275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9020C-5025-48BC-B8D1-9B2B5BF6FFCF}">
      <dsp:nvSpPr>
        <dsp:cNvPr id="0" name=""/>
        <dsp:cNvSpPr/>
      </dsp:nvSpPr>
      <dsp:spPr>
        <a:xfrm>
          <a:off x="873150" y="432351"/>
          <a:ext cx="5606028" cy="5606028"/>
        </a:xfrm>
        <a:prstGeom prst="blockArc">
          <a:avLst>
            <a:gd name="adj1" fmla="val 9699329"/>
            <a:gd name="adj2" fmla="val 12200764"/>
            <a:gd name="adj3" fmla="val 275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6206A-E738-4867-91B1-DAD83C606DEE}">
      <dsp:nvSpPr>
        <dsp:cNvPr id="0" name=""/>
        <dsp:cNvSpPr/>
      </dsp:nvSpPr>
      <dsp:spPr>
        <a:xfrm>
          <a:off x="922373" y="597955"/>
          <a:ext cx="5606028" cy="5606028"/>
        </a:xfrm>
        <a:prstGeom prst="blockArc">
          <a:avLst>
            <a:gd name="adj1" fmla="val 7450183"/>
            <a:gd name="adj2" fmla="val 9914212"/>
            <a:gd name="adj3" fmla="val 275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072E6-C850-43BF-9927-D22296765412}">
      <dsp:nvSpPr>
        <dsp:cNvPr id="0" name=""/>
        <dsp:cNvSpPr/>
      </dsp:nvSpPr>
      <dsp:spPr>
        <a:xfrm>
          <a:off x="817522" y="532638"/>
          <a:ext cx="5606028" cy="5606028"/>
        </a:xfrm>
        <a:prstGeom prst="blockArc">
          <a:avLst>
            <a:gd name="adj1" fmla="val 4856515"/>
            <a:gd name="adj2" fmla="val 7300728"/>
            <a:gd name="adj3" fmla="val 275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0D5BB-B05B-4AD9-BF4F-BBD34BFD176F}">
      <dsp:nvSpPr>
        <dsp:cNvPr id="0" name=""/>
        <dsp:cNvSpPr/>
      </dsp:nvSpPr>
      <dsp:spPr>
        <a:xfrm>
          <a:off x="1440864" y="504574"/>
          <a:ext cx="5606028" cy="5606028"/>
        </a:xfrm>
        <a:prstGeom prst="blockArc">
          <a:avLst>
            <a:gd name="adj1" fmla="val 3237872"/>
            <a:gd name="adj2" fmla="val 5634137"/>
            <a:gd name="adj3" fmla="val 275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2A5BC-E38B-4BC2-B870-5D6DB99BDF43}">
      <dsp:nvSpPr>
        <dsp:cNvPr id="0" name=""/>
        <dsp:cNvSpPr/>
      </dsp:nvSpPr>
      <dsp:spPr>
        <a:xfrm>
          <a:off x="1584344" y="406931"/>
          <a:ext cx="5606028" cy="5606028"/>
        </a:xfrm>
        <a:prstGeom prst="blockArc">
          <a:avLst>
            <a:gd name="adj1" fmla="val 1245002"/>
            <a:gd name="adj2" fmla="val 3453736"/>
            <a:gd name="adj3" fmla="val 275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EADD1-0E25-4FFD-AF27-8C84FD0E4D2F}">
      <dsp:nvSpPr>
        <dsp:cNvPr id="0" name=""/>
        <dsp:cNvSpPr/>
      </dsp:nvSpPr>
      <dsp:spPr>
        <a:xfrm>
          <a:off x="1535482" y="547154"/>
          <a:ext cx="5606028" cy="5606028"/>
        </a:xfrm>
        <a:prstGeom prst="blockArc">
          <a:avLst>
            <a:gd name="adj1" fmla="val 20287309"/>
            <a:gd name="adj2" fmla="val 1060316"/>
            <a:gd name="adj3" fmla="val 275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7128A-9185-418A-AAD1-9B727D88CC64}">
      <dsp:nvSpPr>
        <dsp:cNvPr id="0" name=""/>
        <dsp:cNvSpPr/>
      </dsp:nvSpPr>
      <dsp:spPr>
        <a:xfrm>
          <a:off x="1505506" y="469111"/>
          <a:ext cx="5606028" cy="5606028"/>
        </a:xfrm>
        <a:prstGeom prst="blockArc">
          <a:avLst>
            <a:gd name="adj1" fmla="val 18049403"/>
            <a:gd name="adj2" fmla="val 20391280"/>
            <a:gd name="adj3" fmla="val 275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86CA8-5106-49C3-80F1-C05F5D99066C}">
      <dsp:nvSpPr>
        <dsp:cNvPr id="0" name=""/>
        <dsp:cNvSpPr/>
      </dsp:nvSpPr>
      <dsp:spPr>
        <a:xfrm>
          <a:off x="1511897" y="470548"/>
          <a:ext cx="5606028" cy="5606028"/>
        </a:xfrm>
        <a:prstGeom prst="blockArc">
          <a:avLst>
            <a:gd name="adj1" fmla="val 15715186"/>
            <a:gd name="adj2" fmla="val 18045914"/>
            <a:gd name="adj3" fmla="val 275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4155B-8426-4854-811C-2B9ED4051C5F}">
      <dsp:nvSpPr>
        <dsp:cNvPr id="0" name=""/>
        <dsp:cNvSpPr/>
      </dsp:nvSpPr>
      <dsp:spPr>
        <a:xfrm>
          <a:off x="3088946" y="2447997"/>
          <a:ext cx="1879138" cy="17061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Market</a:t>
          </a:r>
          <a:endParaRPr lang="en-US" sz="3300" kern="1200" dirty="0"/>
        </a:p>
      </dsp:txBody>
      <dsp:txXfrm>
        <a:off x="3364139" y="2697863"/>
        <a:ext cx="1328752" cy="1206458"/>
      </dsp:txXfrm>
    </dsp:sp>
    <dsp:sp modelId="{7A5E9D2C-6CBE-4ECF-AC8D-953B9BD07CE8}">
      <dsp:nvSpPr>
        <dsp:cNvPr id="0" name=""/>
        <dsp:cNvSpPr/>
      </dsp:nvSpPr>
      <dsp:spPr>
        <a:xfrm>
          <a:off x="3389721" y="0"/>
          <a:ext cx="1073259" cy="1073259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>
                  <a:lumMod val="20000"/>
                  <a:lumOff val="80000"/>
                </a:schemeClr>
              </a:solidFill>
            </a:rPr>
            <a:t>Make-up Artists and Users</a:t>
          </a:r>
          <a:endParaRPr lang="en-US" sz="1400" b="1" kern="1200" dirty="0"/>
        </a:p>
      </dsp:txBody>
      <dsp:txXfrm>
        <a:off x="3546896" y="157175"/>
        <a:ext cx="758909" cy="758909"/>
      </dsp:txXfrm>
    </dsp:sp>
    <dsp:sp modelId="{CD539582-5E03-4200-A2B9-63B747F7F053}">
      <dsp:nvSpPr>
        <dsp:cNvPr id="0" name=""/>
        <dsp:cNvSpPr/>
      </dsp:nvSpPr>
      <dsp:spPr>
        <a:xfrm>
          <a:off x="5192320" y="361585"/>
          <a:ext cx="1073259" cy="1073259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>
                  <a:lumMod val="20000"/>
                  <a:lumOff val="80000"/>
                </a:schemeClr>
              </a:solidFill>
            </a:rPr>
            <a:t>Fashion Designer and Users</a:t>
          </a:r>
          <a:endParaRPr lang="en-US" sz="1600" b="1" kern="1200" dirty="0">
            <a:solidFill>
              <a:schemeClr val="tx1">
                <a:lumMod val="20000"/>
                <a:lumOff val="80000"/>
              </a:schemeClr>
            </a:solidFill>
          </a:endParaRPr>
        </a:p>
      </dsp:txBody>
      <dsp:txXfrm>
        <a:off x="5349495" y="518760"/>
        <a:ext cx="758909" cy="758909"/>
      </dsp:txXfrm>
    </dsp:sp>
    <dsp:sp modelId="{97F0E918-AC9A-4E9E-A148-6D4B44683557}">
      <dsp:nvSpPr>
        <dsp:cNvPr id="0" name=""/>
        <dsp:cNvSpPr/>
      </dsp:nvSpPr>
      <dsp:spPr>
        <a:xfrm>
          <a:off x="6371129" y="1783437"/>
          <a:ext cx="1073259" cy="1073259"/>
        </a:xfrm>
        <a:prstGeom prst="ellipse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>
                  <a:lumMod val="20000"/>
                  <a:lumOff val="80000"/>
                </a:schemeClr>
              </a:solidFill>
            </a:rPr>
            <a:t>Caterers and users</a:t>
          </a:r>
          <a:endParaRPr lang="en-US" sz="1600" b="1" kern="1200" dirty="0">
            <a:solidFill>
              <a:schemeClr val="tx1">
                <a:lumMod val="20000"/>
                <a:lumOff val="80000"/>
              </a:schemeClr>
            </a:solidFill>
          </a:endParaRPr>
        </a:p>
      </dsp:txBody>
      <dsp:txXfrm>
        <a:off x="6528304" y="1940612"/>
        <a:ext cx="758909" cy="758909"/>
      </dsp:txXfrm>
    </dsp:sp>
    <dsp:sp modelId="{E0136D84-7D9C-4B8A-86B8-97DF972C9EF6}">
      <dsp:nvSpPr>
        <dsp:cNvPr id="0" name=""/>
        <dsp:cNvSpPr/>
      </dsp:nvSpPr>
      <dsp:spPr>
        <a:xfrm>
          <a:off x="6403611" y="3619837"/>
          <a:ext cx="1145586" cy="1139006"/>
        </a:xfrm>
        <a:prstGeom prst="ellipse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>
                  <a:lumMod val="20000"/>
                  <a:lumOff val="80000"/>
                </a:schemeClr>
              </a:solidFill>
            </a:rPr>
            <a:t>Carpenters and Users</a:t>
          </a:r>
          <a:endParaRPr lang="en-US" sz="1400" b="1" kern="1200" dirty="0">
            <a:solidFill>
              <a:schemeClr val="tx1">
                <a:lumMod val="20000"/>
                <a:lumOff val="80000"/>
              </a:schemeClr>
            </a:solidFill>
          </a:endParaRPr>
        </a:p>
      </dsp:txBody>
      <dsp:txXfrm>
        <a:off x="6571378" y="3786641"/>
        <a:ext cx="810052" cy="805398"/>
      </dsp:txXfrm>
    </dsp:sp>
    <dsp:sp modelId="{2F6BC42A-AC14-47F8-9C16-BA4A5264AD7A}">
      <dsp:nvSpPr>
        <dsp:cNvPr id="0" name=""/>
        <dsp:cNvSpPr/>
      </dsp:nvSpPr>
      <dsp:spPr>
        <a:xfrm>
          <a:off x="5337473" y="5006380"/>
          <a:ext cx="1073259" cy="1073259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>
                  <a:lumMod val="20000"/>
                  <a:lumOff val="80000"/>
                </a:schemeClr>
              </a:solidFill>
            </a:rPr>
            <a:t>Hair-dressers and Users</a:t>
          </a:r>
          <a:endParaRPr lang="en-US" sz="1600" b="1" kern="1200" dirty="0">
            <a:solidFill>
              <a:schemeClr val="tx1">
                <a:lumMod val="20000"/>
                <a:lumOff val="80000"/>
              </a:schemeClr>
            </a:solidFill>
          </a:endParaRPr>
        </a:p>
      </dsp:txBody>
      <dsp:txXfrm>
        <a:off x="5494648" y="5163555"/>
        <a:ext cx="758909" cy="758909"/>
      </dsp:txXfrm>
    </dsp:sp>
    <dsp:sp modelId="{6FDAC053-4F71-4A0C-80F2-0CFAFC0EF50F}">
      <dsp:nvSpPr>
        <dsp:cNvPr id="0" name=""/>
        <dsp:cNvSpPr/>
      </dsp:nvSpPr>
      <dsp:spPr>
        <a:xfrm>
          <a:off x="3523099" y="5528926"/>
          <a:ext cx="1073259" cy="1073259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>
                  <a:lumMod val="20000"/>
                  <a:lumOff val="80000"/>
                </a:schemeClr>
              </a:solidFill>
            </a:rPr>
            <a:t>Photo-</a:t>
          </a:r>
          <a:r>
            <a:rPr lang="en-US" sz="1400" b="1" kern="1200" dirty="0" err="1" smtClean="0">
              <a:solidFill>
                <a:schemeClr val="tx1">
                  <a:lumMod val="20000"/>
                  <a:lumOff val="80000"/>
                </a:schemeClr>
              </a:solidFill>
            </a:rPr>
            <a:t>graphers</a:t>
          </a:r>
          <a:r>
            <a:rPr lang="en-US" sz="1400" b="1" kern="1200" dirty="0" smtClean="0">
              <a:solidFill>
                <a:schemeClr val="tx1">
                  <a:lumMod val="20000"/>
                  <a:lumOff val="80000"/>
                </a:schemeClr>
              </a:solidFill>
            </a:rPr>
            <a:t> and Users</a:t>
          </a:r>
          <a:endParaRPr lang="en-US" sz="1400" b="1" kern="1200" dirty="0">
            <a:solidFill>
              <a:schemeClr val="tx1">
                <a:lumMod val="20000"/>
                <a:lumOff val="80000"/>
              </a:schemeClr>
            </a:solidFill>
          </a:endParaRPr>
        </a:p>
      </dsp:txBody>
      <dsp:txXfrm>
        <a:off x="3680274" y="5686101"/>
        <a:ext cx="758909" cy="758909"/>
      </dsp:txXfrm>
    </dsp:sp>
    <dsp:sp modelId="{116116E0-9CD4-4B36-9146-A28DDB66927B}">
      <dsp:nvSpPr>
        <dsp:cNvPr id="0" name=""/>
        <dsp:cNvSpPr/>
      </dsp:nvSpPr>
      <dsp:spPr>
        <a:xfrm>
          <a:off x="1636156" y="5151523"/>
          <a:ext cx="1073259" cy="1073259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>
                  <a:lumMod val="20000"/>
                  <a:lumOff val="80000"/>
                </a:schemeClr>
              </a:solidFill>
            </a:rPr>
            <a:t>Painters and Users</a:t>
          </a:r>
          <a:endParaRPr lang="en-US" sz="1600" b="1" kern="1200" dirty="0">
            <a:solidFill>
              <a:schemeClr val="tx1">
                <a:lumMod val="20000"/>
                <a:lumOff val="80000"/>
              </a:schemeClr>
            </a:solidFill>
          </a:endParaRPr>
        </a:p>
      </dsp:txBody>
      <dsp:txXfrm>
        <a:off x="1793331" y="5308698"/>
        <a:ext cx="758909" cy="758909"/>
      </dsp:txXfrm>
    </dsp:sp>
    <dsp:sp modelId="{D6310B7F-4555-4554-8582-EEC92546F345}">
      <dsp:nvSpPr>
        <dsp:cNvPr id="0" name=""/>
        <dsp:cNvSpPr/>
      </dsp:nvSpPr>
      <dsp:spPr>
        <a:xfrm>
          <a:off x="474931" y="3554875"/>
          <a:ext cx="1154676" cy="1101045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>
                  <a:lumMod val="20000"/>
                  <a:lumOff val="80000"/>
                </a:schemeClr>
              </a:solidFill>
            </a:rPr>
            <a:t>Mechanics and Users</a:t>
          </a:r>
          <a:endParaRPr lang="en-US" sz="1400" b="1" kern="1200" dirty="0">
            <a:solidFill>
              <a:schemeClr val="tx1">
                <a:lumMod val="20000"/>
                <a:lumOff val="80000"/>
              </a:schemeClr>
            </a:solidFill>
          </a:endParaRPr>
        </a:p>
      </dsp:txBody>
      <dsp:txXfrm>
        <a:off x="644029" y="3716119"/>
        <a:ext cx="816480" cy="778557"/>
      </dsp:txXfrm>
    </dsp:sp>
    <dsp:sp modelId="{955B5B50-2AB7-4B37-B52D-5E2034826200}">
      <dsp:nvSpPr>
        <dsp:cNvPr id="0" name=""/>
        <dsp:cNvSpPr/>
      </dsp:nvSpPr>
      <dsp:spPr>
        <a:xfrm>
          <a:off x="601482" y="1603258"/>
          <a:ext cx="1073259" cy="1073259"/>
        </a:xfrm>
        <a:prstGeom prst="ellipse">
          <a:avLst/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>
                  <a:lumMod val="20000"/>
                  <a:lumOff val="80000"/>
                </a:schemeClr>
              </a:solidFill>
            </a:rPr>
            <a:t>Plumbers and Users</a:t>
          </a:r>
          <a:endParaRPr lang="en-US" sz="1400" b="1" kern="1200" dirty="0">
            <a:solidFill>
              <a:schemeClr val="tx1">
                <a:lumMod val="20000"/>
                <a:lumOff val="80000"/>
              </a:schemeClr>
            </a:solidFill>
          </a:endParaRPr>
        </a:p>
      </dsp:txBody>
      <dsp:txXfrm>
        <a:off x="758657" y="1760433"/>
        <a:ext cx="758909" cy="758909"/>
      </dsp:txXfrm>
    </dsp:sp>
    <dsp:sp modelId="{AE6EF257-5CA2-4AAE-BF4F-FDE0D48AFAF2}">
      <dsp:nvSpPr>
        <dsp:cNvPr id="0" name=""/>
        <dsp:cNvSpPr/>
      </dsp:nvSpPr>
      <dsp:spPr>
        <a:xfrm>
          <a:off x="1722448" y="533525"/>
          <a:ext cx="1082328" cy="1062279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>
                  <a:lumMod val="20000"/>
                  <a:lumOff val="80000"/>
                </a:schemeClr>
              </a:solidFill>
            </a:rPr>
            <a:t>Electrician and Users</a:t>
          </a:r>
          <a:endParaRPr lang="en-US" sz="1400" b="1" kern="1200" dirty="0">
            <a:solidFill>
              <a:schemeClr val="tx1">
                <a:lumMod val="20000"/>
                <a:lumOff val="80000"/>
              </a:schemeClr>
            </a:solidFill>
          </a:endParaRPr>
        </a:p>
      </dsp:txBody>
      <dsp:txXfrm>
        <a:off x="1880951" y="689092"/>
        <a:ext cx="765322" cy="751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C126B-9DA0-424B-BBA0-EE5505012EC1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0190F-7B0D-449B-800E-7642B1FF83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0190F-7B0D-449B-800E-7642B1FF830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61E1-6374-429B-97C0-0F7FE920B1C3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553A-444A-4B20-900E-1E2C67286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61E1-6374-429B-97C0-0F7FE920B1C3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553A-444A-4B20-900E-1E2C67286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61E1-6374-429B-97C0-0F7FE920B1C3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553A-444A-4B20-900E-1E2C67286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944372"/>
            <a:ext cx="336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944372"/>
            <a:ext cx="336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782633"/>
            <a:ext cx="51387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2209800"/>
            <a:ext cx="5138700" cy="42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2" name="Google Shape;89;p5"/>
          <p:cNvGrpSpPr/>
          <p:nvPr/>
        </p:nvGrpSpPr>
        <p:grpSpPr>
          <a:xfrm>
            <a:off x="6422241" y="-83"/>
            <a:ext cx="1652475" cy="302700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Google Shape;99;p5"/>
          <p:cNvGrpSpPr/>
          <p:nvPr/>
        </p:nvGrpSpPr>
        <p:grpSpPr>
          <a:xfrm>
            <a:off x="7106139" y="3566485"/>
            <a:ext cx="1551087" cy="3291500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 third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944372"/>
            <a:ext cx="336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944233"/>
            <a:ext cx="336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447800"/>
            <a:ext cx="5999486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1101" y="4953001"/>
            <a:ext cx="5999486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3721" y="971253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00525" y="3316513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61E1-6374-429B-97C0-0F7FE920B1C3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553A-444A-4B20-900E-1E2C67286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61E1-6374-429B-97C0-0F7FE920B1C3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553A-444A-4B20-900E-1E2C67286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61E1-6374-429B-97C0-0F7FE920B1C3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553A-444A-4B20-900E-1E2C67286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61E1-6374-429B-97C0-0F7FE920B1C3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553A-444A-4B20-900E-1E2C67286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61E1-6374-429B-97C0-0F7FE920B1C3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553A-444A-4B20-900E-1E2C67286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61E1-6374-429B-97C0-0F7FE920B1C3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553A-444A-4B20-900E-1E2C67286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61E1-6374-429B-97C0-0F7FE920B1C3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553A-444A-4B20-900E-1E2C67286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61E1-6374-429B-97C0-0F7FE920B1C3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553A-444A-4B20-900E-1E2C67286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661E1-6374-429B-97C0-0F7FE920B1C3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D553A-444A-4B20-900E-1E2C67286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>
            <a:spLocks noGrp="1"/>
          </p:cNvSpPr>
          <p:nvPr>
            <p:ph type="sldNum" sz="quarter" idx="12"/>
          </p:nvPr>
        </p:nvSpPr>
        <p:spPr>
          <a:xfrm>
            <a:off x="8808000" y="2944233"/>
            <a:ext cx="336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pic>
        <p:nvPicPr>
          <p:cNvPr id="5" name="Picture 4" descr="connecti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695" y="-457200"/>
            <a:ext cx="5981105" cy="6553200"/>
          </a:xfrm>
          <a:prstGeom prst="rect">
            <a:avLst/>
          </a:prstGeom>
        </p:spPr>
      </p:pic>
      <p:sp>
        <p:nvSpPr>
          <p:cNvPr id="9" name="Google Shape;255;p15"/>
          <p:cNvSpPr txBox="1">
            <a:spLocks/>
          </p:cNvSpPr>
          <p:nvPr/>
        </p:nvSpPr>
        <p:spPr>
          <a:xfrm>
            <a:off x="685800" y="1981200"/>
            <a:ext cx="4267200" cy="4200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/>
                <a:uLnTx/>
                <a:uFillTx/>
                <a:latin typeface="Californian FB" panose="0207040306080B030204" pitchFamily="18" charset="0"/>
              </a:rPr>
              <a:t>BUSINESS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66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Californian FB" panose="0207040306080B030204" pitchFamily="18" charset="0"/>
              </a:rPr>
              <a:t>PLAN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/>
              <a:uLnTx/>
              <a:uFillTx/>
              <a:latin typeface="Californian FB" panose="0207040306080B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7774" y="2895600"/>
            <a:ext cx="23407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endParaRPr lang="en-US" sz="2800" dirty="0" smtClean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CHANNELS</a:t>
            </a:r>
            <a:endParaRPr lang="en-US" sz="2800" dirty="0" smtClean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6600" y="600432"/>
            <a:ext cx="5638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SMS</a:t>
            </a:r>
          </a:p>
          <a:p>
            <a:pPr lvl="0"/>
            <a:endParaRPr lang="en-US" sz="3600" dirty="0" smtClean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e-mails</a:t>
            </a:r>
          </a:p>
          <a:p>
            <a:pPr lvl="0"/>
            <a:endParaRPr lang="en-US" sz="3600" dirty="0" smtClean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Phone calls</a:t>
            </a:r>
          </a:p>
          <a:p>
            <a:pPr lvl="0"/>
            <a:endParaRPr lang="en-US" sz="3600" dirty="0" smtClean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Social </a:t>
            </a:r>
            <a:r>
              <a:rPr lang="en-US" sz="36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media </a:t>
            </a:r>
            <a:r>
              <a:rPr lang="en-US" sz="36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adverts</a:t>
            </a:r>
            <a:r>
              <a:rPr lang="en-US" sz="3600" dirty="0" smtClean="0">
                <a:solidFill>
                  <a:schemeClr val="bg1">
                    <a:lumMod val="10000"/>
                  </a:schemeClr>
                </a:solidFill>
              </a:rPr>
              <a:t>.</a:t>
            </a:r>
          </a:p>
          <a:p>
            <a:pPr lvl="0">
              <a:buFont typeface="Arial" pitchFamily="34" charset="0"/>
              <a:buChar char="•"/>
            </a:pPr>
            <a:endParaRPr lang="en-US" sz="3600" dirty="0">
              <a:solidFill>
                <a:schemeClr val="bg1">
                  <a:lumMod val="10000"/>
                </a:schemeClr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>
                    <a:lumMod val="10000"/>
                  </a:schemeClr>
                </a:solidFill>
              </a:rPr>
              <a:t>Billboard Ads.</a:t>
            </a:r>
            <a:endParaRPr lang="en-US" sz="36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4" name="Picture 2" descr="E: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1" y="-299357"/>
            <a:ext cx="1747157" cy="174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2601217"/>
            <a:ext cx="27224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10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</a:p>
          <a:p>
            <a:r>
              <a:rPr lang="en-US" sz="28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2800" y="1524000"/>
            <a:ext cx="48005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 care representative</a:t>
            </a:r>
          </a:p>
          <a:p>
            <a:pPr lvl="0"/>
            <a:r>
              <a:rPr lang="en-US" sz="28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Routine calls </a:t>
            </a:r>
          </a:p>
          <a:p>
            <a:pPr lvl="0"/>
            <a:endParaRPr lang="en-US" sz="2800" dirty="0" smtClean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800" dirty="0" smtClean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800" dirty="0" smtClean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Business management and marketing trainings</a:t>
            </a:r>
            <a:endParaRPr lang="en-US" sz="2800" dirty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E: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1" y="-299357"/>
            <a:ext cx="1562101" cy="156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7075" y="2600980"/>
            <a:ext cx="2081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PARTNERS</a:t>
            </a:r>
            <a:endParaRPr lang="en-US" sz="2800" b="1" dirty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9000" y="723543"/>
            <a:ext cx="4648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 smtClean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Business owners</a:t>
            </a:r>
          </a:p>
          <a:p>
            <a:pPr lvl="0">
              <a:buFont typeface="Arial" pitchFamily="34" charset="0"/>
              <a:buChar char="•"/>
            </a:pPr>
            <a:endParaRPr lang="en-US" sz="3600" dirty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endParaRPr lang="en-US" sz="3600" dirty="0" smtClean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endParaRPr lang="en-US" sz="3600" dirty="0" smtClean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NGOs</a:t>
            </a:r>
            <a:endParaRPr lang="en-US" sz="3600" dirty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E: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-381000"/>
            <a:ext cx="1823357" cy="182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7075" y="2600980"/>
            <a:ext cx="24611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REVENUE </a:t>
            </a:r>
            <a:endParaRPr lang="en-US" sz="2800" dirty="0" smtClean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GENERATION</a:t>
            </a:r>
            <a:endParaRPr lang="en-US" sz="2800" dirty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692765"/>
            <a:ext cx="480059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bg1">
                  <a:lumMod val="10000"/>
                </a:schemeClr>
              </a:solidFill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Sign-up </a:t>
            </a:r>
            <a:r>
              <a:rPr lang="en-US" sz="28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fees for business owners and service providers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endParaRPr lang="en-US" sz="2800" dirty="0" smtClean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Third </a:t>
            </a:r>
            <a:r>
              <a:rPr lang="en-US" sz="28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party advertisements on website 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endParaRPr lang="en-US" sz="2800" dirty="0" smtClean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Sponsorships</a:t>
            </a:r>
            <a:endParaRPr lang="en-US" sz="2800" dirty="0" smtClean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 smtClean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E: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1" y="-299357"/>
            <a:ext cx="1485901" cy="148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86200" y="11430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057140"/>
              </p:ext>
            </p:extLst>
          </p:nvPr>
        </p:nvGraphicFramePr>
        <p:xfrm>
          <a:off x="0" y="1"/>
          <a:ext cx="9144000" cy="6932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319">
                  <a:extLst>
                    <a:ext uri="{9D8B030D-6E8A-4147-A177-3AD203B41FA5}">
                      <a16:colId xmlns:a16="http://schemas.microsoft.com/office/drawing/2014/main" val="4130837725"/>
                    </a:ext>
                  </a:extLst>
                </a:gridCol>
                <a:gridCol w="1728829">
                  <a:extLst>
                    <a:ext uri="{9D8B030D-6E8A-4147-A177-3AD203B41FA5}">
                      <a16:colId xmlns:a16="http://schemas.microsoft.com/office/drawing/2014/main" val="2386785195"/>
                    </a:ext>
                  </a:extLst>
                </a:gridCol>
                <a:gridCol w="1286353">
                  <a:extLst>
                    <a:ext uri="{9D8B030D-6E8A-4147-A177-3AD203B41FA5}">
                      <a16:colId xmlns:a16="http://schemas.microsoft.com/office/drawing/2014/main" val="3010485208"/>
                    </a:ext>
                  </a:extLst>
                </a:gridCol>
                <a:gridCol w="2942499">
                  <a:extLst>
                    <a:ext uri="{9D8B030D-6E8A-4147-A177-3AD203B41FA5}">
                      <a16:colId xmlns:a16="http://schemas.microsoft.com/office/drawing/2014/main" val="1109136704"/>
                    </a:ext>
                  </a:extLst>
                </a:gridCol>
              </a:tblGrid>
              <a:tr h="7384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en-US" sz="24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Qty</a:t>
                      </a:r>
                      <a:endParaRPr lang="en-US" sz="24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Unit</a:t>
                      </a:r>
                      <a:r>
                        <a:rPr lang="en-US" sz="2400" baseline="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 Cost</a:t>
                      </a:r>
                      <a:endParaRPr lang="en-US" sz="24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 cost</a:t>
                      </a:r>
                      <a:endParaRPr lang="en-US" sz="24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extLst>
                  <a:ext uri="{0D108BD9-81ED-4DB2-BD59-A6C34878D82A}">
                    <a16:rowId xmlns:a16="http://schemas.microsoft.com/office/drawing/2014/main" val="3795018550"/>
                  </a:ext>
                </a:extLst>
              </a:tr>
              <a:tr h="2884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Start-up Capital </a:t>
                      </a: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extLst>
                  <a:ext uri="{0D108BD9-81ED-4DB2-BD59-A6C34878D82A}">
                    <a16:rowId xmlns:a16="http://schemas.microsoft.com/office/drawing/2014/main" val="1044414108"/>
                  </a:ext>
                </a:extLst>
              </a:tr>
              <a:tr h="265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Website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Hosting</a:t>
                      </a: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1year</a:t>
                      </a: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10000</a:t>
                      </a: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10,000.00</a:t>
                      </a: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extLst>
                  <a:ext uri="{0D108BD9-81ED-4DB2-BD59-A6C34878D82A}">
                    <a16:rowId xmlns:a16="http://schemas.microsoft.com/office/drawing/2014/main" val="997914031"/>
                  </a:ext>
                </a:extLst>
              </a:tr>
              <a:tr h="265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Computers</a:t>
                      </a: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125000</a:t>
                      </a: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250,000.00</a:t>
                      </a: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extLst>
                  <a:ext uri="{0D108BD9-81ED-4DB2-BD59-A6C34878D82A}">
                    <a16:rowId xmlns:a16="http://schemas.microsoft.com/office/drawing/2014/main" val="3738600482"/>
                  </a:ext>
                </a:extLst>
              </a:tr>
              <a:tr h="2884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Advertisements</a:t>
                      </a: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1year</a:t>
                      </a: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900,000.00</a:t>
                      </a: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extLst>
                  <a:ext uri="{0D108BD9-81ED-4DB2-BD59-A6C34878D82A}">
                    <a16:rowId xmlns:a16="http://schemas.microsoft.com/office/drawing/2014/main" val="1773335922"/>
                  </a:ext>
                </a:extLst>
              </a:tr>
              <a:tr h="3126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Rent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&amp; Utilities</a:t>
                      </a: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1year</a:t>
                      </a: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500,000.00</a:t>
                      </a: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extLst>
                  <a:ext uri="{0D108BD9-81ED-4DB2-BD59-A6C34878D82A}">
                    <a16:rowId xmlns:a16="http://schemas.microsoft.com/office/drawing/2014/main" val="1131385469"/>
                  </a:ext>
                </a:extLst>
              </a:tr>
              <a:tr h="265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Salaries</a:t>
                      </a: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1year</a:t>
                      </a: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300000</a:t>
                      </a: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3,600,000.00</a:t>
                      </a: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extLst>
                  <a:ext uri="{0D108BD9-81ED-4DB2-BD59-A6C34878D82A}">
                    <a16:rowId xmlns:a16="http://schemas.microsoft.com/office/drawing/2014/main" val="3785373727"/>
                  </a:ext>
                </a:extLst>
              </a:tr>
              <a:tr h="250838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extLst>
                  <a:ext uri="{0D108BD9-81ED-4DB2-BD59-A6C34878D82A}">
                    <a16:rowId xmlns:a16="http://schemas.microsoft.com/office/drawing/2014/main" val="4110796357"/>
                  </a:ext>
                </a:extLst>
              </a:tr>
              <a:tr h="5538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Revenues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extLst>
                  <a:ext uri="{0D108BD9-81ED-4DB2-BD59-A6C34878D82A}">
                    <a16:rowId xmlns:a16="http://schemas.microsoft.com/office/drawing/2014/main" val="1813725869"/>
                  </a:ext>
                </a:extLst>
              </a:tr>
              <a:tr h="3985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 up </a:t>
                      </a:r>
                      <a:r>
                        <a:rPr lang="en-US" sz="1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 (per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annum)</a:t>
                      </a: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extLst>
                  <a:ext uri="{0D108BD9-81ED-4DB2-BD59-A6C34878D82A}">
                    <a16:rowId xmlns:a16="http://schemas.microsoft.com/office/drawing/2014/main" val="3404931132"/>
                  </a:ext>
                </a:extLst>
              </a:tr>
              <a:tr h="3985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Bronze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package </a:t>
                      </a: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40Subscribers</a:t>
                      </a: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5000</a:t>
                      </a: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2,400,000.00</a:t>
                      </a: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extLst>
                  <a:ext uri="{0D108BD9-81ED-4DB2-BD59-A6C34878D82A}">
                    <a16:rowId xmlns:a16="http://schemas.microsoft.com/office/drawing/2014/main" val="4049829155"/>
                  </a:ext>
                </a:extLst>
              </a:tr>
              <a:tr h="3985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Silver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Package   </a:t>
                      </a: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20subscribers</a:t>
                      </a: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10000</a:t>
                      </a: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2,400,000.00</a:t>
                      </a: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extLst>
                  <a:ext uri="{0D108BD9-81ED-4DB2-BD59-A6C34878D82A}">
                    <a16:rowId xmlns:a16="http://schemas.microsoft.com/office/drawing/2014/main" val="694639087"/>
                  </a:ext>
                </a:extLst>
              </a:tr>
              <a:tr h="3985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Gold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package 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10subscribers</a:t>
                      </a: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15000</a:t>
                      </a: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1,800,000.00</a:t>
                      </a: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extLst>
                  <a:ext uri="{0D108BD9-81ED-4DB2-BD59-A6C34878D82A}">
                    <a16:rowId xmlns:a16="http://schemas.microsoft.com/office/drawing/2014/main" val="1487408167"/>
                  </a:ext>
                </a:extLst>
              </a:tr>
              <a:tr h="3126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Adverts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price </a:t>
                      </a: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2,000,000.00</a:t>
                      </a: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extLst>
                  <a:ext uri="{0D108BD9-81ED-4DB2-BD59-A6C34878D82A}">
                    <a16:rowId xmlns:a16="http://schemas.microsoft.com/office/drawing/2014/main" val="3952924860"/>
                  </a:ext>
                </a:extLst>
              </a:tr>
              <a:tr h="2884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cost summary</a:t>
                      </a: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extLst>
                  <a:ext uri="{0D108BD9-81ED-4DB2-BD59-A6C34878D82A}">
                    <a16:rowId xmlns:a16="http://schemas.microsoft.com/office/drawing/2014/main" val="34080171"/>
                  </a:ext>
                </a:extLst>
              </a:tr>
              <a:tr h="2884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Expenditure</a:t>
                      </a: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5,260,000.00</a:t>
                      </a: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extLst>
                  <a:ext uri="{0D108BD9-81ED-4DB2-BD59-A6C34878D82A}">
                    <a16:rowId xmlns:a16="http://schemas.microsoft.com/office/drawing/2014/main" val="2754239345"/>
                  </a:ext>
                </a:extLst>
              </a:tr>
              <a:tr h="2884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Revenue</a:t>
                      </a: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8,600,000.00</a:t>
                      </a: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extLst>
                  <a:ext uri="{0D108BD9-81ED-4DB2-BD59-A6C34878D82A}">
                    <a16:rowId xmlns:a16="http://schemas.microsoft.com/office/drawing/2014/main" val="1474250733"/>
                  </a:ext>
                </a:extLst>
              </a:tr>
              <a:tr h="2884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Net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Profit</a:t>
                      </a: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3,340,000.00</a:t>
                      </a:r>
                      <a:endParaRPr lang="en-US" sz="1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extLst>
                  <a:ext uri="{0D108BD9-81ED-4DB2-BD59-A6C34878D82A}">
                    <a16:rowId xmlns:a16="http://schemas.microsoft.com/office/drawing/2014/main" val="621224724"/>
                  </a:ext>
                </a:extLst>
              </a:tr>
              <a:tr h="111484">
                <a:tc gridSpan="4">
                  <a:txBody>
                    <a:bodyPr/>
                    <a:lstStyle/>
                    <a:p>
                      <a:endParaRPr lang="en-US" sz="8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36" marR="5643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06125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408" name="Google Shape;408;p30"/>
          <p:cNvSpPr txBox="1">
            <a:spLocks noGrp="1"/>
          </p:cNvSpPr>
          <p:nvPr>
            <p:ph type="title" idx="4294967295"/>
          </p:nvPr>
        </p:nvSpPr>
        <p:spPr>
          <a:xfrm>
            <a:off x="3456263" y="310243"/>
            <a:ext cx="5519737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10000"/>
                  </a:schemeClr>
                </a:solidFill>
              </a:rPr>
              <a:t>OUR PROCESS IS EASY</a:t>
            </a:r>
            <a:endParaRPr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00400" y="2057400"/>
            <a:ext cx="6019800" cy="3084400"/>
            <a:chOff x="3124200" y="2057400"/>
            <a:chExt cx="6019800" cy="3084400"/>
          </a:xfrm>
          <a:solidFill>
            <a:srgbClr val="002060"/>
          </a:solidFill>
        </p:grpSpPr>
        <p:sp>
          <p:nvSpPr>
            <p:cNvPr id="410" name="Google Shape;410;p30"/>
            <p:cNvSpPr/>
            <p:nvPr/>
          </p:nvSpPr>
          <p:spPr>
            <a:xfrm>
              <a:off x="3124200" y="2057400"/>
              <a:ext cx="2286000" cy="3084400"/>
            </a:xfrm>
            <a:prstGeom prst="homePlate">
              <a:avLst>
                <a:gd name="adj" fmla="val 30129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 smtClean="0">
                  <a:solidFill>
                    <a:srgbClr val="FFFFFF"/>
                  </a:solidFill>
                  <a:latin typeface="Arial Narrow" pitchFamily="34" charset="0"/>
                  <a:ea typeface="Barlow Light"/>
                  <a:cs typeface="Barlow Light"/>
                  <a:sym typeface="Barlow Light"/>
                </a:rPr>
                <a:t>REGISTER</a:t>
              </a:r>
              <a:endParaRPr sz="1600" b="1" dirty="0">
                <a:solidFill>
                  <a:srgbClr val="FFFFFF"/>
                </a:solidFill>
                <a:latin typeface="Arial Narrow" pitchFamily="34" charset="0"/>
                <a:ea typeface="Barlow Light"/>
                <a:cs typeface="Arial" pitchFamily="34" charset="0"/>
                <a:sym typeface="Barlow Light"/>
              </a:endParaRPr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4800600" y="2057400"/>
              <a:ext cx="2285999" cy="3084400"/>
            </a:xfrm>
            <a:prstGeom prst="chevron">
              <a:avLst>
                <a:gd name="adj" fmla="val 29853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 smtClean="0">
                  <a:solidFill>
                    <a:srgbClr val="FFFFFF"/>
                  </a:solidFill>
                  <a:latin typeface="Arial Narrow" pitchFamily="34" charset="0"/>
                  <a:ea typeface="Barlow Light"/>
                  <a:cs typeface="Barlow Light"/>
                  <a:sym typeface="Barlow Light"/>
                </a:rPr>
                <a:t>SEARCH</a:t>
              </a:r>
              <a:endParaRPr sz="1600" b="1" dirty="0">
                <a:solidFill>
                  <a:srgbClr val="FFFFFF"/>
                </a:solidFill>
                <a:latin typeface="Arial Narrow" pitchFamily="34" charset="0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6513938" y="2057400"/>
              <a:ext cx="2630062" cy="3084400"/>
            </a:xfrm>
            <a:prstGeom prst="chevron">
              <a:avLst>
                <a:gd name="adj" fmla="val 29853"/>
              </a:avLst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 smtClean="0">
                  <a:solidFill>
                    <a:srgbClr val="FFFFFF"/>
                  </a:solidFill>
                  <a:latin typeface="Arial Narrow" pitchFamily="34" charset="0"/>
                  <a:ea typeface="Barlow Light"/>
                  <a:cs typeface="Barlow Light"/>
                  <a:sym typeface="Barlow Light"/>
                </a:rPr>
                <a:t>CONNECT</a:t>
              </a:r>
              <a:endParaRPr sz="1600" b="1" dirty="0">
                <a:solidFill>
                  <a:srgbClr val="FFFFFF"/>
                </a:solidFill>
                <a:latin typeface="Arial Narrow" pitchFamily="34" charset="0"/>
                <a:ea typeface="Barlow Light"/>
                <a:cs typeface="Barlow Light"/>
                <a:sym typeface="Barlow Light"/>
              </a:endParaRPr>
            </a:p>
          </p:txBody>
        </p:sp>
      </p:grpSp>
      <p:pic>
        <p:nvPicPr>
          <p:cNvPr id="2050" name="Picture 2" descr="E: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1" y="-299357"/>
            <a:ext cx="1975757" cy="197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am.jpeg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36"/>
          <p:cNvSpPr txBox="1">
            <a:spLocks noGrp="1"/>
          </p:cNvSpPr>
          <p:nvPr>
            <p:ph type="sldNum" sz="quarter" idx="12"/>
          </p:nvPr>
        </p:nvSpPr>
        <p:spPr>
          <a:xfrm>
            <a:off x="8808000" y="2944233"/>
            <a:ext cx="336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483" name="Google Shape;483;p36"/>
          <p:cNvSpPr txBox="1">
            <a:spLocks noGrp="1"/>
          </p:cNvSpPr>
          <p:nvPr>
            <p:ph type="ctrTitle" idx="4294967295"/>
          </p:nvPr>
        </p:nvSpPr>
        <p:spPr>
          <a:xfrm>
            <a:off x="0" y="2362200"/>
            <a:ext cx="4864100" cy="15462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>
                    <a:lumMod val="75000"/>
                  </a:schemeClr>
                </a:solidFill>
              </a:rPr>
              <a:t>THANKS!</a:t>
            </a:r>
            <a:endParaRPr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098" name="Picture 2" descr="E: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0960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5" descr="Organization Chart showing hierarchical information or reporting relationships in an organization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3042985"/>
              </p:ext>
            </p:extLst>
          </p:nvPr>
        </p:nvGraphicFramePr>
        <p:xfrm>
          <a:off x="914400" y="609600"/>
          <a:ext cx="74676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0865" y="152400"/>
            <a:ext cx="839467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Arial Black" pitchFamily="34" charset="0"/>
              </a:rPr>
              <a:t>TEAM ORGANISATIONAL CHART</a:t>
            </a:r>
            <a:endParaRPr lang="en-US" sz="3600" dirty="0">
              <a:solidFill>
                <a:schemeClr val="tx1">
                  <a:lumMod val="20000"/>
                  <a:lumOff val="80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" y="2667000"/>
            <a:ext cx="312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10000"/>
                  </a:schemeClr>
                </a:solidFill>
                <a:latin typeface="Aparajita" pitchFamily="34" charset="0"/>
                <a:cs typeface="Aparajita" pitchFamily="34" charset="0"/>
              </a:rPr>
              <a:t>PROBLEM STATEMENT</a:t>
            </a:r>
            <a:endParaRPr lang="en-US" sz="4000" dirty="0">
              <a:solidFill>
                <a:schemeClr val="bg1">
                  <a:lumMod val="10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800" y="457200"/>
            <a:ext cx="5486400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Underemployment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sz="2400" b="1" dirty="0" smtClean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GB" sz="2400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nemployment</a:t>
            </a:r>
          </a:p>
          <a:p>
            <a:pPr algn="just"/>
            <a:endParaRPr lang="en-GB" sz="2400" b="1" dirty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sz="2400" b="1" dirty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Lack of </a:t>
            </a:r>
            <a:r>
              <a:rPr lang="en-GB" sz="2400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relatively cheap and </a:t>
            </a:r>
            <a:r>
              <a:rPr lang="en-GB" sz="2400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timely services.</a:t>
            </a:r>
          </a:p>
          <a:p>
            <a:pPr marL="457200" indent="-457200" algn="just">
              <a:buAutoNum type="arabicPeriod"/>
            </a:pPr>
            <a:endParaRPr lang="en-GB" sz="2400" b="1" dirty="0" smtClean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sz="2400" b="1" dirty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Gap between service providers and service users.</a:t>
            </a:r>
            <a:r>
              <a:rPr lang="en-GB" sz="2400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just"/>
            <a:endParaRPr lang="en-GB" sz="2400" b="1" dirty="0" smtClean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sz="2400" b="1" dirty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Lack of vocational skills among youths.</a:t>
            </a:r>
          </a:p>
          <a:p>
            <a:pPr algn="just"/>
            <a:endParaRPr lang="en-GB" sz="2400" b="1" dirty="0" smtClean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sz="2400" b="1" dirty="0" smtClean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b="1" dirty="0" smtClean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GB" sz="2400" b="1" dirty="0" smtClean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GB" sz="2400" b="1" dirty="0" smtClean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400" b="1" dirty="0" smtClean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400" b="1" dirty="0" smtClean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n-GB" sz="2400" b="1" dirty="0" smtClean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E: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-1524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necti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0"/>
            <a:ext cx="1981200" cy="16764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4543" y="21771"/>
            <a:ext cx="5138700" cy="93523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endParaRPr lang="en-US" sz="3600" dirty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305816"/>
            <a:ext cx="5486400" cy="5160768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>
                <a:solidFill>
                  <a:schemeClr val="bg1">
                    <a:lumMod val="10000"/>
                  </a:schemeClr>
                </a:solidFill>
              </a:rPr>
              <a:t>B</a:t>
            </a:r>
            <a:r>
              <a:rPr lang="en-US" sz="3000" dirty="0" smtClean="0">
                <a:solidFill>
                  <a:schemeClr val="bg1">
                    <a:lumMod val="10000"/>
                  </a:schemeClr>
                </a:solidFill>
              </a:rPr>
              <a:t>ridge gaps between the service </a:t>
            </a:r>
            <a:r>
              <a:rPr lang="en-US" sz="3000" dirty="0" smtClean="0">
                <a:solidFill>
                  <a:schemeClr val="bg1">
                    <a:lumMod val="10000"/>
                  </a:schemeClr>
                </a:solidFill>
              </a:rPr>
              <a:t>providers and </a:t>
            </a:r>
            <a:r>
              <a:rPr lang="en-US" sz="30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3000" dirty="0" smtClean="0">
                <a:solidFill>
                  <a:schemeClr val="bg1">
                    <a:lumMod val="10000"/>
                  </a:schemeClr>
                </a:solidFill>
              </a:rPr>
              <a:t>customers who want timely and affordable services</a:t>
            </a:r>
            <a:r>
              <a:rPr lang="en-US" sz="3000" dirty="0" smtClean="0">
                <a:solidFill>
                  <a:schemeClr val="bg1">
                    <a:lumMod val="10000"/>
                  </a:schemeClr>
                </a:solidFill>
              </a:rPr>
              <a:t>.</a:t>
            </a:r>
          </a:p>
          <a:p>
            <a:endParaRPr lang="en-US" sz="3000" dirty="0" smtClean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sz="3000" dirty="0" smtClean="0">
                <a:solidFill>
                  <a:schemeClr val="bg1">
                    <a:lumMod val="10000"/>
                  </a:schemeClr>
                </a:solidFill>
              </a:rPr>
              <a:t>Provide platforms for skill acquisition.</a:t>
            </a:r>
          </a:p>
          <a:p>
            <a:endParaRPr lang="en-US" sz="3000" dirty="0" smtClean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sz="3000" dirty="0" smtClean="0">
                <a:solidFill>
                  <a:schemeClr val="bg1">
                    <a:lumMod val="10000"/>
                  </a:schemeClr>
                </a:solidFill>
              </a:rPr>
              <a:t>Create employment</a:t>
            </a:r>
          </a:p>
          <a:p>
            <a:pPr marL="76200" indent="0">
              <a:buNone/>
            </a:pPr>
            <a:endParaRPr lang="en-US" sz="3000" dirty="0" smtClean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sz="3000" dirty="0" smtClean="0">
                <a:solidFill>
                  <a:schemeClr val="bg1">
                    <a:lumMod val="10000"/>
                  </a:schemeClr>
                </a:solidFill>
              </a:rPr>
              <a:t>Provide platform for business expansion for SMEs.</a:t>
            </a:r>
          </a:p>
          <a:p>
            <a:endParaRPr lang="en-US" dirty="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just"/>
            <a:endParaRPr lang="en-US" dirty="0"/>
          </a:p>
        </p:txBody>
      </p:sp>
      <p:pic>
        <p:nvPicPr>
          <p:cNvPr id="7" name="Picture 2" descr="E: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1" y="-299357"/>
            <a:ext cx="1442357" cy="144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292929" y="1447800"/>
            <a:ext cx="5791200" cy="22860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Creating </a:t>
            </a:r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platform for connecting service providers with clients who need prompt, verified and excellent services at their preferred places and </a:t>
            </a:r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convenience.</a:t>
            </a:r>
            <a:br>
              <a:rPr lang="en-US" sz="24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-838200" y="2362200"/>
            <a:ext cx="4704086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lgerian" pitchFamily="82" charset="0"/>
                <a:ea typeface="+mj-ea"/>
                <a:cs typeface="+mj-cs"/>
              </a:rPr>
              <a:t/>
            </a:r>
            <a:b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lgerian" pitchFamily="82" charset="0"/>
                <a:ea typeface="+mj-ea"/>
                <a:cs typeface="+mj-cs"/>
              </a:rPr>
            </a:b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MISSION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92929" y="42672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Connecting all businesses and customers across Nigeria.</a:t>
            </a:r>
            <a:endParaRPr lang="en-US" sz="2400" dirty="0"/>
          </a:p>
        </p:txBody>
      </p:sp>
      <p:pic>
        <p:nvPicPr>
          <p:cNvPr id="6" name="Picture 2" descr="E: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1" y="-299357"/>
            <a:ext cx="1594757" cy="159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20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86" y="2981980"/>
            <a:ext cx="2869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COMPETITORS</a:t>
            </a:r>
            <a:endParaRPr lang="en-US" sz="2800" b="1" dirty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838200"/>
            <a:ext cx="2886075" cy="1390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505200"/>
            <a:ext cx="4676775" cy="1295400"/>
          </a:xfrm>
          <a:prstGeom prst="rect">
            <a:avLst/>
          </a:prstGeom>
        </p:spPr>
      </p:pic>
      <p:pic>
        <p:nvPicPr>
          <p:cNvPr id="7" name="Picture 2" descr="E:\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1" y="-299357"/>
            <a:ext cx="1790701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TARGET MARKET</a:t>
            </a:r>
            <a:endParaRPr lang="en-US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676400"/>
            <a:ext cx="7772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Small and Medium scale Enterprises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Customers who need </a:t>
            </a:r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timely and affordable services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Unskilled and under-skilled youths  </a:t>
            </a:r>
            <a:endParaRPr lang="en-US" sz="2400" dirty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400" dirty="0" smtClean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endParaRPr lang="en-US" sz="2400" dirty="0" smtClean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endParaRPr lang="en-US" sz="2400" dirty="0" smtClean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400" dirty="0" smtClean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E: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1" y="-299357"/>
            <a:ext cx="1899557" cy="189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811338912"/>
              </p:ext>
            </p:extLst>
          </p:nvPr>
        </p:nvGraphicFramePr>
        <p:xfrm>
          <a:off x="762000" y="103414"/>
          <a:ext cx="7772400" cy="6602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1" y="-299357"/>
            <a:ext cx="1823357" cy="182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2209800"/>
            <a:ext cx="2667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</a:p>
          <a:p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457200"/>
            <a:ext cx="457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- PROFFESIONAL BRIDGE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 SERVICES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AFFORDABLE SERVICES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VERIFIABLE SERVICES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 ACQUISITION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 FOR ADVERTS AND BUSINESS EXPANSIONS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09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6ADAFA"/>
      </a:dk1>
      <a:lt1>
        <a:srgbClr val="FFCC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1015</TotalTime>
  <Words>342</Words>
  <Application>Microsoft Office PowerPoint</Application>
  <PresentationFormat>On-screen Show (4:3)</PresentationFormat>
  <Paragraphs>169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Algerian</vt:lpstr>
      <vt:lpstr>Aparajita</vt:lpstr>
      <vt:lpstr>Arial</vt:lpstr>
      <vt:lpstr>Arial Black</vt:lpstr>
      <vt:lpstr>Arial Narrow</vt:lpstr>
      <vt:lpstr>Barlow Light</vt:lpstr>
      <vt:lpstr>Calibri</vt:lpstr>
      <vt:lpstr>Californian FB</vt:lpstr>
      <vt:lpstr>Times New Roman</vt:lpstr>
      <vt:lpstr>Office Theme</vt:lpstr>
      <vt:lpstr>PowerPoint Presentation</vt:lpstr>
      <vt:lpstr>PowerPoint Presentation</vt:lpstr>
      <vt:lpstr>PowerPoint Presentation</vt:lpstr>
      <vt:lpstr>SOLUTION</vt:lpstr>
      <vt:lpstr>Creating a platform for connecting service providers with clients who need prompt, verified and excellent services at their preferred places and convenience.  </vt:lpstr>
      <vt:lpstr>PowerPoint Presentation</vt:lpstr>
      <vt:lpstr>OUR TARGET MARKET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PROCESS IS EASY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grace</dc:creator>
  <cp:lastModifiedBy>MR HP</cp:lastModifiedBy>
  <cp:revision>125</cp:revision>
  <dcterms:created xsi:type="dcterms:W3CDTF">2019-06-06T10:30:15Z</dcterms:created>
  <dcterms:modified xsi:type="dcterms:W3CDTF">2019-06-07T21:08:16Z</dcterms:modified>
</cp:coreProperties>
</file>