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05/10/23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443" y="1614537"/>
            <a:ext cx="8825658" cy="6515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“NEXT WORD PREDICTOR”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816" y="2885506"/>
            <a:ext cx="8825658" cy="1842361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 err="1"/>
              <a:t>oLUWATOYIN</a:t>
            </a:r>
            <a:r>
              <a:rPr lang="en-US" sz="2100" b="1" dirty="0"/>
              <a:t> IBINAYO  100939472</a:t>
            </a:r>
          </a:p>
          <a:p>
            <a:pPr algn="ctr"/>
            <a:r>
              <a:rPr lang="en-US" sz="2100" b="1" dirty="0"/>
              <a:t>OLAMIJIRE SALAMI 100892914</a:t>
            </a:r>
          </a:p>
          <a:p>
            <a:pPr algn="ctr"/>
            <a:r>
              <a:rPr lang="en-US" sz="2100" b="1" dirty="0"/>
              <a:t>LORENC BEQIRI 100943621</a:t>
            </a:r>
          </a:p>
          <a:p>
            <a:pPr algn="ctr"/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355273"/>
            <a:ext cx="10169236" cy="392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The Next Word Predictor software assists users in typing and composing content faster by predicting the next word in a sentence or phrase.</a:t>
            </a:r>
          </a:p>
          <a:p>
            <a:r>
              <a:rPr lang="en-US" dirty="0"/>
              <a:t>It utilizes machine learning models and NLP techniques to provide accurate and context-aware word predictions, aiming to enhance typing speed and overall user experience.</a:t>
            </a:r>
          </a:p>
          <a:p>
            <a:r>
              <a:rPr lang="en-US" dirty="0"/>
              <a:t>Next word predictors enhance user experiences in text-based interfaces by streamlining text input, improving communication, and reducing typing errors.</a:t>
            </a:r>
          </a:p>
          <a:p>
            <a:r>
              <a:rPr lang="en-IN" dirty="0"/>
              <a:t>This is achieved by providing real-time, context-aware word suggestions and personalized assistance.</a:t>
            </a:r>
          </a:p>
        </p:txBody>
      </p:sp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Functionalities and stages.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8B0344-B257-97E7-E45F-8E9A4D7E301A}"/>
              </a:ext>
            </a:extLst>
          </p:cNvPr>
          <p:cNvSpPr txBox="1">
            <a:spLocks/>
          </p:cNvSpPr>
          <p:nvPr/>
        </p:nvSpPr>
        <p:spPr>
          <a:xfrm>
            <a:off x="374072" y="2286000"/>
            <a:ext cx="113053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FUNCTIONALITIES</a:t>
            </a:r>
          </a:p>
          <a:p>
            <a:r>
              <a:rPr lang="en-US" sz="2000" dirty="0"/>
              <a:t>Next word predictor will facilitate quicker and more accurate text entry </a:t>
            </a:r>
          </a:p>
          <a:p>
            <a:r>
              <a:rPr lang="en-US" sz="2000" dirty="0"/>
              <a:t>Contextual word suggestion</a:t>
            </a:r>
          </a:p>
          <a:p>
            <a:r>
              <a:rPr lang="en-US" sz="2000" dirty="0"/>
              <a:t>Predictive Algorithms</a:t>
            </a:r>
          </a:p>
          <a:p>
            <a:r>
              <a:rPr lang="en-US" sz="2000" dirty="0"/>
              <a:t>Real-time Suggestions</a:t>
            </a:r>
          </a:p>
          <a:p>
            <a:pPr marL="0" indent="0">
              <a:buNone/>
            </a:pPr>
            <a:r>
              <a:rPr lang="en-US" sz="2000" dirty="0"/>
              <a:t>STAGES </a:t>
            </a:r>
          </a:p>
          <a:p>
            <a:r>
              <a:rPr lang="en-US" sz="2000" dirty="0"/>
              <a:t>Data Collection</a:t>
            </a:r>
          </a:p>
          <a:p>
            <a:r>
              <a:rPr lang="en-US" sz="2000" dirty="0"/>
              <a:t>Data Preprocessing</a:t>
            </a:r>
          </a:p>
          <a:p>
            <a:r>
              <a:rPr lang="en-US" sz="2000" dirty="0"/>
              <a:t>N-gram or Sequence Generation</a:t>
            </a:r>
          </a:p>
          <a:p>
            <a:r>
              <a:rPr lang="en-US" sz="2000" dirty="0"/>
              <a:t>Vocabulary Building</a:t>
            </a:r>
          </a:p>
          <a:p>
            <a:r>
              <a:rPr lang="en-US" sz="2000" dirty="0"/>
              <a:t>Model Selection</a:t>
            </a:r>
          </a:p>
          <a:p>
            <a:r>
              <a:rPr lang="en-US" sz="2000" dirty="0"/>
              <a:t>Model Training</a:t>
            </a:r>
          </a:p>
          <a:p>
            <a:r>
              <a:rPr lang="en-US" sz="2000" dirty="0"/>
              <a:t>Model Evaluation</a:t>
            </a:r>
          </a:p>
          <a:p>
            <a:r>
              <a:rPr lang="en-US" sz="2000" dirty="0"/>
              <a:t>Next Word Prediction</a:t>
            </a:r>
          </a:p>
          <a:p>
            <a:r>
              <a:rPr lang="en-US" sz="2000" dirty="0"/>
              <a:t>Deployment</a:t>
            </a:r>
          </a:p>
          <a:p>
            <a:r>
              <a:rPr lang="en-US" sz="2000" dirty="0"/>
              <a:t>User Feedback and Fine-Tuning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9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A79C7F-9543-B285-1C70-E902C617E9F3}"/>
              </a:ext>
            </a:extLst>
          </p:cNvPr>
          <p:cNvSpPr/>
          <p:nvPr/>
        </p:nvSpPr>
        <p:spPr>
          <a:xfrm>
            <a:off x="8248649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BAC9E-0A29-F3A9-56FB-090F80D51B95}"/>
              </a:ext>
            </a:extLst>
          </p:cNvPr>
          <p:cNvSpPr/>
          <p:nvPr/>
        </p:nvSpPr>
        <p:spPr>
          <a:xfrm>
            <a:off x="4699361" y="389510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Next Word Predictor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85FDA-45A7-9713-C71A-1F32313AF4FA}"/>
              </a:ext>
            </a:extLst>
          </p:cNvPr>
          <p:cNvSpPr/>
          <p:nvPr/>
        </p:nvSpPr>
        <p:spPr>
          <a:xfrm>
            <a:off x="1863635" y="1907176"/>
            <a:ext cx="2307771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Frontend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26A97-17E8-410D-5F31-AC41285160D2}"/>
              </a:ext>
            </a:extLst>
          </p:cNvPr>
          <p:cNvSpPr/>
          <p:nvPr/>
        </p:nvSpPr>
        <p:spPr>
          <a:xfrm>
            <a:off x="4111531" y="3827418"/>
            <a:ext cx="17417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C80A7F-20DF-4A58-765A-D0AD713B36EC}"/>
              </a:ext>
            </a:extLst>
          </p:cNvPr>
          <p:cNvSpPr/>
          <p:nvPr/>
        </p:nvSpPr>
        <p:spPr>
          <a:xfrm>
            <a:off x="426720" y="3827418"/>
            <a:ext cx="1589314" cy="772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Text box</a:t>
            </a:r>
          </a:p>
          <a:p>
            <a:pPr algn="ctr"/>
            <a:r>
              <a:rPr lang="en-IN" sz="1600" dirty="0"/>
              <a:t>(Web interface)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5FDAD-597B-6123-BA01-D1749514BCA2}"/>
              </a:ext>
            </a:extLst>
          </p:cNvPr>
          <p:cNvSpPr/>
          <p:nvPr/>
        </p:nvSpPr>
        <p:spPr>
          <a:xfrm>
            <a:off x="2192925" y="3827417"/>
            <a:ext cx="1741715" cy="772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Next 5 potential words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488CB-C167-F142-4816-EE2E1BAEFFDF}"/>
              </a:ext>
            </a:extLst>
          </p:cNvPr>
          <p:cNvSpPr/>
          <p:nvPr/>
        </p:nvSpPr>
        <p:spPr>
          <a:xfrm>
            <a:off x="10450284" y="3831772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for storing user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C0D257-0E4B-B45F-1B97-F5C5F6F752A8}"/>
              </a:ext>
            </a:extLst>
          </p:cNvPr>
          <p:cNvSpPr/>
          <p:nvPr/>
        </p:nvSpPr>
        <p:spPr>
          <a:xfrm>
            <a:off x="8531678" y="3827417"/>
            <a:ext cx="1741715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 for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D5F34-E24E-35FB-E2CA-C2D8955143A4}"/>
              </a:ext>
            </a:extLst>
          </p:cNvPr>
          <p:cNvSpPr/>
          <p:nvPr/>
        </p:nvSpPr>
        <p:spPr>
          <a:xfrm>
            <a:off x="6503670" y="3827418"/>
            <a:ext cx="1851116" cy="653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Flask(Web App)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F636065-CE9B-3BF9-9D6A-4FB3DCCEF19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rot="16200000" flipH="1">
            <a:off x="7195630" y="-299730"/>
            <a:ext cx="864523" cy="3549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E360BA1-EB3D-196C-2AD7-6EF0C530227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3017521" y="1495692"/>
            <a:ext cx="3078478" cy="411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C700C8-ACAF-227E-41DB-67A049E266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366406" y="2211434"/>
            <a:ext cx="1267099" cy="196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8570AF-61BF-66FA-9E17-F3F5191C299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651" y="3187337"/>
            <a:ext cx="2313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E0E1A7-7915-AD19-81D7-06FD161C7B6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221378" y="3193868"/>
            <a:ext cx="1830845" cy="6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B066972-BB9C-E2E5-07F5-75CD835FCDC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9726112" y="2236741"/>
            <a:ext cx="1271453" cy="19186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485DA-6839-992A-219D-53A3273AB4B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402534" y="3193868"/>
            <a:ext cx="2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0A28500-03D2-52AC-D791-4711E06EF25B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7782333" y="2207215"/>
            <a:ext cx="1267099" cy="1973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5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 and technology.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59" y="3307520"/>
            <a:ext cx="3577577" cy="21096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Text Input Field </a:t>
            </a:r>
          </a:p>
          <a:p>
            <a:r>
              <a:rPr lang="en-US" dirty="0"/>
              <a:t>Word Suggestions</a:t>
            </a:r>
          </a:p>
          <a:p>
            <a:r>
              <a:rPr lang="en-US" dirty="0"/>
              <a:t>User Interaction with Predictions</a:t>
            </a:r>
          </a:p>
          <a:p>
            <a:r>
              <a:rPr lang="en-US" dirty="0"/>
              <a:t>Clear and Undo Options</a:t>
            </a:r>
          </a:p>
          <a:p>
            <a:r>
              <a:rPr lang="en-US" dirty="0"/>
              <a:t>Customization and Settings.</a:t>
            </a:r>
          </a:p>
          <a:p>
            <a:r>
              <a:rPr lang="en-US" dirty="0"/>
              <a:t>Feedback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 Modeling</a:t>
            </a:r>
          </a:p>
          <a:p>
            <a:r>
              <a:rPr lang="en-US" dirty="0"/>
              <a:t>Data Storage and Retrieval</a:t>
            </a:r>
          </a:p>
          <a:p>
            <a:r>
              <a:rPr lang="en-US" dirty="0"/>
              <a:t>Prediction Algorithms</a:t>
            </a:r>
          </a:p>
          <a:p>
            <a:r>
              <a:rPr lang="en-US" dirty="0"/>
              <a:t>Performance 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EBDD78-A191-22B1-156A-FE912359E511}"/>
              </a:ext>
            </a:extLst>
          </p:cNvPr>
          <p:cNvSpPr txBox="1">
            <a:spLocks/>
          </p:cNvSpPr>
          <p:nvPr/>
        </p:nvSpPr>
        <p:spPr>
          <a:xfrm>
            <a:off x="2629259" y="3307521"/>
            <a:ext cx="3466741" cy="167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523156-0C06-9CF1-A35E-2AC8FDE4182C}"/>
              </a:ext>
            </a:extLst>
          </p:cNvPr>
          <p:cNvSpPr txBox="1">
            <a:spLocks/>
          </p:cNvSpPr>
          <p:nvPr/>
        </p:nvSpPr>
        <p:spPr>
          <a:xfrm>
            <a:off x="2629259" y="2861953"/>
            <a:ext cx="4579063" cy="211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Natural Language Processing</a:t>
            </a:r>
          </a:p>
          <a:p>
            <a:r>
              <a:rPr lang="en-US" dirty="0"/>
              <a:t>Word Embedding</a:t>
            </a:r>
          </a:p>
          <a:p>
            <a:r>
              <a:rPr lang="en-US" dirty="0"/>
              <a:t>Contextual Understanding</a:t>
            </a:r>
          </a:p>
          <a:p>
            <a:r>
              <a:rPr lang="en-US" dirty="0"/>
              <a:t>Real-time Input Processing</a:t>
            </a:r>
          </a:p>
          <a:p>
            <a:r>
              <a:rPr lang="en-US" dirty="0"/>
              <a:t>Adaptive Learning and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0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6" y="2483246"/>
            <a:ext cx="8140337" cy="1891507"/>
          </a:xfrm>
        </p:spPr>
        <p:txBody>
          <a:bodyPr>
            <a:normAutofit fontScale="92500" lnSpcReduction="10000"/>
          </a:bodyPr>
          <a:lstStyle/>
          <a:p>
            <a:pPr marL="3657600" lvl="8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       </a:t>
            </a:r>
          </a:p>
          <a:p>
            <a:pPr marL="3657600" lvl="8" indent="0">
              <a:buNone/>
            </a:pPr>
            <a:r>
              <a:rPr lang="en-US" sz="1600" b="1" dirty="0"/>
              <a:t>                 </a:t>
            </a:r>
          </a:p>
          <a:p>
            <a:pPr marL="3657600" lvl="8" indent="0">
              <a:buNone/>
            </a:pPr>
            <a:endParaRPr lang="en-US" sz="1600" b="1" dirty="0"/>
          </a:p>
          <a:p>
            <a:pPr marL="3657600" lvl="8" indent="0">
              <a:buNone/>
            </a:pPr>
            <a:r>
              <a:rPr lang="en-US" sz="1600" b="1" dirty="0"/>
              <a:t>	</a:t>
            </a:r>
            <a:r>
              <a:rPr lang="en-US" sz="4000" b="1" dirty="0"/>
              <a:t>	Thank you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2044</TotalTime>
  <Words>245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“NEXT WORD PREDICTOR”</vt:lpstr>
      <vt:lpstr>Project Definition and overview.</vt:lpstr>
      <vt:lpstr>Project Functionalities and stages.</vt:lpstr>
      <vt:lpstr>PowerPoint Presentation</vt:lpstr>
      <vt:lpstr>Frontend Functionality and technology.</vt:lpstr>
      <vt:lpstr>Backend Functionality.</vt:lpstr>
      <vt:lpstr>Database:</vt:lpstr>
      <vt:lpstr>AI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Omodolapo Agbolade-Olasinde</cp:lastModifiedBy>
  <cp:revision>61</cp:revision>
  <dcterms:created xsi:type="dcterms:W3CDTF">2023-05-20T20:29:00Z</dcterms:created>
  <dcterms:modified xsi:type="dcterms:W3CDTF">2023-10-05T23:51:07Z</dcterms:modified>
</cp:coreProperties>
</file>