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82F9-9480-4820-827C-0AEEA3B90947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3FE8-A114-45E1-81AF-B17D872AB5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3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1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2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2FC-C5DB-4E36-9C7A-FCD88CA50FDA}" type="slidenum">
              <a:rPr lang="fr-FR"/>
              <a:pPr/>
              <a:t>3</a:t>
            </a:fld>
            <a:endParaRPr lang="fr-F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5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6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0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3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D557-AEF1-470E-A994-C398211130D8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27A1-C2ED-4BC5-BADC-C1E18DA3E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3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492" y="990600"/>
            <a:ext cx="7993508" cy="5328592"/>
          </a:xfrm>
        </p:spPr>
        <p:txBody>
          <a:bodyPr>
            <a:normAutofit/>
          </a:bodyPr>
          <a:lstStyle/>
          <a:p>
            <a:pPr algn="l"/>
            <a:r>
              <a:rPr lang="fr-FR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166164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2" y="610236"/>
            <a:ext cx="7309299" cy="55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7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Ecologie générale </a:t>
            </a:r>
          </a:p>
        </p:txBody>
      </p:sp>
      <p:sp>
        <p:nvSpPr>
          <p:cNvPr id="2053" name="Zone de texte 5"/>
          <p:cNvSpPr txBox="1">
            <a:spLocks noChangeArrowheads="1"/>
          </p:cNvSpPr>
          <p:nvPr/>
        </p:nvSpPr>
        <p:spPr bwMode="auto">
          <a:xfrm>
            <a:off x="897770" y="87017"/>
            <a:ext cx="7777162" cy="523220"/>
          </a:xfrm>
          <a:prstGeom prst="rect">
            <a:avLst/>
          </a:prstGeom>
          <a:solidFill>
            <a:srgbClr val="FFF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sz="2800" dirty="0" smtClean="0"/>
              <a:t>Cycle de l’azote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22" y="578765"/>
            <a:ext cx="738664" cy="5905500"/>
          </a:xfrm>
          <a:solidFill>
            <a:srgbClr val="FFFF99"/>
          </a:solidFill>
        </p:spPr>
        <p:txBody>
          <a:bodyPr vert="eaVert">
            <a:spAutoFit/>
          </a:bodyPr>
          <a:lstStyle/>
          <a:p>
            <a:r>
              <a:rPr lang="fr-FR" sz="3600" dirty="0" smtClean="0"/>
              <a:t>ECOSYSTEMES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4" y="610237"/>
            <a:ext cx="6595189" cy="54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Affichage à l'écran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ECOSYSTEMES</vt:lpstr>
      <vt:lpstr>ECOSYSTEMES</vt:lpstr>
      <vt:lpstr>ECOSYSTEMES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ECOSYSTEMES</dc:title>
  <dc:creator>MICROSOFT</dc:creator>
  <cp:lastModifiedBy>MICROSOFT</cp:lastModifiedBy>
  <cp:revision>1</cp:revision>
  <dcterms:created xsi:type="dcterms:W3CDTF">2010-11-30T19:20:42Z</dcterms:created>
  <dcterms:modified xsi:type="dcterms:W3CDTF">2010-11-30T19:24:55Z</dcterms:modified>
</cp:coreProperties>
</file>