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6/16/2022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6/16/2022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6/16/2022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6/16/2022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6/16/2022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6/16/2022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6/16/2022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6/16/2022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6/16/2022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758120-D15D-427D-A966-891B86D68F88}"/>
              </a:ext>
            </a:extLst>
          </p:cNvPr>
          <p:cNvSpPr>
            <a:spLocks noGrp="1"/>
          </p:cNvSpPr>
          <p:nvPr>
            <p:ph type="ctrTitle"/>
          </p:nvPr>
        </p:nvSpPr>
        <p:spPr>
          <a:xfrm>
            <a:off x="1053547" y="4449417"/>
            <a:ext cx="9448800" cy="1825096"/>
          </a:xfrm>
        </p:spPr>
        <p:txBody>
          <a:bodyPr>
            <a:noAutofit/>
          </a:bodyPr>
          <a:lstStyle/>
          <a:p>
            <a:pPr algn="ctr"/>
            <a:r>
              <a:rPr lang="es-MX" sz="3600" b="1" dirty="0"/>
              <a:t>BASE DE DATOS II</a:t>
            </a:r>
            <a:br>
              <a:rPr lang="es-MX" sz="3600" b="1" dirty="0"/>
            </a:br>
            <a:r>
              <a:rPr lang="es-MX" sz="3600" b="1" dirty="0"/>
              <a:t>TAREA HITO 4</a:t>
            </a:r>
            <a:br>
              <a:rPr lang="es-MX" sz="3600" b="1" dirty="0"/>
            </a:br>
            <a:r>
              <a:rPr lang="es-MX" sz="3600" b="1" dirty="0"/>
              <a:t>ESTUDIANTE: BRITTANY IBLING MARINO QUISPE</a:t>
            </a:r>
            <a:br>
              <a:rPr lang="es-MX" sz="3600" b="1" dirty="0"/>
            </a:br>
            <a:r>
              <a:rPr lang="es-MX" sz="3600" b="1" dirty="0"/>
              <a:t>CODIGO: SIS13181271</a:t>
            </a:r>
            <a:br>
              <a:rPr lang="es-MX" sz="3600" b="1" dirty="0"/>
            </a:br>
            <a:r>
              <a:rPr lang="es-MX" sz="3600" b="1" dirty="0"/>
              <a:t>DOCENTE: LIC. WILLIAM BARRA PAREDES</a:t>
            </a:r>
            <a:br>
              <a:rPr lang="es-MX" sz="3600" b="1" dirty="0"/>
            </a:br>
            <a:r>
              <a:rPr lang="es-MX" sz="3600" b="1" dirty="0"/>
              <a:t>CARRERA: INGENIERIA DE SISTEMAS</a:t>
            </a:r>
            <a:br>
              <a:rPr lang="es-MX" sz="3600" b="1" dirty="0"/>
            </a:br>
            <a:r>
              <a:rPr lang="es-MX" sz="3600" b="1" dirty="0"/>
              <a:t>SEMESTRE 3</a:t>
            </a:r>
            <a:br>
              <a:rPr lang="es-MX" sz="3600" b="1" dirty="0"/>
            </a:br>
            <a:r>
              <a:rPr lang="es-MX" sz="3600" b="1" dirty="0"/>
              <a:t>FECHA: 15-06-2022</a:t>
            </a:r>
            <a:endParaRPr lang="es-BO" sz="3600" b="1" dirty="0"/>
          </a:p>
        </p:txBody>
      </p:sp>
      <p:pic>
        <p:nvPicPr>
          <p:cNvPr id="7" name="Imagen 6">
            <a:extLst>
              <a:ext uri="{FF2B5EF4-FFF2-40B4-BE49-F238E27FC236}">
                <a16:creationId xmlns:a16="http://schemas.microsoft.com/office/drawing/2014/main" id="{5F46378B-60CF-467E-B106-7609FAAFB67C}"/>
              </a:ext>
            </a:extLst>
          </p:cNvPr>
          <p:cNvPicPr>
            <a:picLocks noChangeAspect="1"/>
          </p:cNvPicPr>
          <p:nvPr/>
        </p:nvPicPr>
        <p:blipFill rotWithShape="1">
          <a:blip r:embed="rId2"/>
          <a:srcRect l="18703" t="16109" r="21572" b="10809"/>
          <a:stretch/>
        </p:blipFill>
        <p:spPr>
          <a:xfrm>
            <a:off x="8282607" y="384471"/>
            <a:ext cx="3538331" cy="20241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69407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FA6A21-56BB-4F40-9159-6E73BCBC05E6}"/>
              </a:ext>
            </a:extLst>
          </p:cNvPr>
          <p:cNvSpPr>
            <a:spLocks noGrp="1"/>
          </p:cNvSpPr>
          <p:nvPr>
            <p:ph type="title"/>
          </p:nvPr>
        </p:nvSpPr>
        <p:spPr>
          <a:xfrm>
            <a:off x="-2968171" y="0"/>
            <a:ext cx="8610600" cy="1293028"/>
          </a:xfrm>
        </p:spPr>
        <p:txBody>
          <a:bodyPr/>
          <a:lstStyle/>
          <a:p>
            <a:r>
              <a:rPr lang="es-BO" b="1" dirty="0">
                <a:solidFill>
                  <a:srgbClr val="FFFF00"/>
                </a:solidFill>
              </a:rPr>
              <a:t>11.Manejo de vistas</a:t>
            </a:r>
          </a:p>
        </p:txBody>
      </p:sp>
      <p:sp>
        <p:nvSpPr>
          <p:cNvPr id="3" name="Marcador de contenido 2">
            <a:extLst>
              <a:ext uri="{FF2B5EF4-FFF2-40B4-BE49-F238E27FC236}">
                <a16:creationId xmlns:a16="http://schemas.microsoft.com/office/drawing/2014/main" id="{A474A6A7-0E0B-4F95-BDC3-3F8CC33FF7DA}"/>
              </a:ext>
            </a:extLst>
          </p:cNvPr>
          <p:cNvSpPr>
            <a:spLocks noGrp="1"/>
          </p:cNvSpPr>
          <p:nvPr>
            <p:ph idx="1"/>
          </p:nvPr>
        </p:nvSpPr>
        <p:spPr>
          <a:xfrm>
            <a:off x="337458" y="859325"/>
            <a:ext cx="10820400" cy="2569675"/>
          </a:xfrm>
        </p:spPr>
        <p:txBody>
          <a:bodyPr>
            <a:normAutofit/>
          </a:bodyPr>
          <a:lstStyle/>
          <a:p>
            <a:pPr marL="0" indent="0">
              <a:buNone/>
            </a:pPr>
            <a:r>
              <a:rPr lang="es-MX" sz="1600" dirty="0"/>
              <a:t>-Crear una consulta SQL para lo siguiente. </a:t>
            </a:r>
          </a:p>
          <a:p>
            <a:pPr marL="0" indent="0">
              <a:buNone/>
            </a:pPr>
            <a:r>
              <a:rPr lang="es-MX" sz="1600" dirty="0"/>
              <a:t>■ La consulta de la vista debe reflejar como campos: </a:t>
            </a:r>
          </a:p>
          <a:p>
            <a:pPr marL="0" indent="0">
              <a:buNone/>
            </a:pPr>
            <a:r>
              <a:rPr lang="es-MX" sz="1600" dirty="0"/>
              <a:t>1.- nombres y apellidos concatenados         2.- la edad                         3.- fecha de nacimiento. </a:t>
            </a:r>
          </a:p>
          <a:p>
            <a:pPr marL="0" indent="0">
              <a:buNone/>
            </a:pPr>
            <a:r>
              <a:rPr lang="es-MX" sz="1600" dirty="0"/>
              <a:t>4.- Nombre del proyecto </a:t>
            </a:r>
          </a:p>
          <a:p>
            <a:pPr marL="0" indent="0">
              <a:buNone/>
            </a:pPr>
            <a:r>
              <a:rPr lang="es-MX" sz="1600" dirty="0"/>
              <a:t>○ Obtener todas las personas del sexo femenino que hayan nacido en el departamento de El Alto en donde la fecha de nacimiento sea:  1. </a:t>
            </a:r>
            <a:r>
              <a:rPr lang="es-MX" sz="1600" dirty="0" err="1"/>
              <a:t>fecha_nac</a:t>
            </a:r>
            <a:r>
              <a:rPr lang="es-MX" sz="1600" dirty="0"/>
              <a:t> = '2000-10-10' </a:t>
            </a:r>
            <a:endParaRPr lang="es-BO" sz="1600" dirty="0"/>
          </a:p>
        </p:txBody>
      </p:sp>
      <p:sp>
        <p:nvSpPr>
          <p:cNvPr id="4" name="Rectangle 1">
            <a:extLst>
              <a:ext uri="{FF2B5EF4-FFF2-40B4-BE49-F238E27FC236}">
                <a16:creationId xmlns:a16="http://schemas.microsoft.com/office/drawing/2014/main" id="{03B984E1-38D7-4E75-828A-F7A3E0E869FF}"/>
              </a:ext>
            </a:extLst>
          </p:cNvPr>
          <p:cNvSpPr>
            <a:spLocks noChangeArrowheads="1"/>
          </p:cNvSpPr>
          <p:nvPr/>
        </p:nvSpPr>
        <p:spPr bwMode="auto">
          <a:xfrm>
            <a:off x="337458" y="2972581"/>
            <a:ext cx="7619999" cy="206210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1600" b="0" i="0" u="none" strike="noStrike" cap="none" normalizeH="0" baseline="0" dirty="0" err="1">
                <a:ln>
                  <a:noFill/>
                </a:ln>
                <a:solidFill>
                  <a:srgbClr val="CC7832"/>
                </a:solidFill>
                <a:effectLst/>
                <a:latin typeface="JetBrains Mono"/>
              </a:rPr>
              <a:t>create</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view</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a:ln>
                  <a:noFill/>
                </a:ln>
                <a:solidFill>
                  <a:srgbClr val="A9B7C6"/>
                </a:solidFill>
                <a:effectLst/>
                <a:latin typeface="JetBrains Mono"/>
              </a:rPr>
              <a:t>vista_ejercicio11 </a:t>
            </a:r>
            <a:r>
              <a:rPr kumimoji="0" lang="es-BO" altLang="es-BO" sz="1600" b="0" i="0" u="none" strike="noStrike" cap="none" normalizeH="0" baseline="0" dirty="0">
                <a:ln>
                  <a:noFill/>
                </a:ln>
                <a:solidFill>
                  <a:srgbClr val="CC7832"/>
                </a:solidFill>
                <a:effectLst/>
                <a:latin typeface="JetBrains Mono"/>
              </a:rPr>
              <a:t>as</a:t>
            </a: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select</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FFC66D"/>
                </a:solidFill>
                <a:effectLst/>
                <a:latin typeface="JetBrains Mono"/>
              </a:rPr>
              <a:t>concat</a:t>
            </a:r>
            <a:r>
              <a:rPr kumimoji="0" lang="es-BO" altLang="es-BO" sz="1600" b="0" i="0" u="none" strike="noStrike" cap="none" normalizeH="0" baseline="0" dirty="0">
                <a:ln>
                  <a:noFill/>
                </a:ln>
                <a:solidFill>
                  <a:srgbClr val="A9B7C6"/>
                </a:solidFill>
                <a:effectLst/>
                <a:latin typeface="JetBrains Mono"/>
              </a:rPr>
              <a:t>(</a:t>
            </a:r>
            <a:r>
              <a:rPr kumimoji="0" lang="es-BO" altLang="es-BO" sz="1600" b="0" i="0" u="none" strike="noStrike" cap="none" normalizeH="0" baseline="0" dirty="0" err="1">
                <a:ln>
                  <a:noFill/>
                </a:ln>
                <a:solidFill>
                  <a:srgbClr val="A9B7C6"/>
                </a:solidFill>
                <a:effectLst/>
                <a:latin typeface="JetBrains Mono"/>
              </a:rPr>
              <a:t>per.</a:t>
            </a:r>
            <a:r>
              <a:rPr kumimoji="0" lang="es-BO" altLang="es-BO" sz="1600" b="0" i="0" u="none" strike="noStrike" cap="none" normalizeH="0" baseline="0" dirty="0" err="1">
                <a:ln>
                  <a:noFill/>
                </a:ln>
                <a:solidFill>
                  <a:srgbClr val="9876AA"/>
                </a:solidFill>
                <a:effectLst/>
                <a:latin typeface="JetBrains Mono"/>
              </a:rPr>
              <a:t>nombre</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a:ln>
                  <a:noFill/>
                </a:ln>
                <a:solidFill>
                  <a:srgbClr val="6A8759"/>
                </a:solidFill>
                <a:effectLst/>
                <a:latin typeface="JetBrains Mono"/>
              </a:rPr>
              <a:t>' '</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A9B7C6"/>
                </a:solidFill>
                <a:effectLst/>
                <a:latin typeface="JetBrains Mono"/>
              </a:rPr>
              <a:t>per.</a:t>
            </a:r>
            <a:r>
              <a:rPr kumimoji="0" lang="es-BO" altLang="es-BO" sz="1600" b="0" i="0" u="none" strike="noStrike" cap="none" normalizeH="0" baseline="0" dirty="0" err="1">
                <a:ln>
                  <a:noFill/>
                </a:ln>
                <a:solidFill>
                  <a:srgbClr val="9876AA"/>
                </a:solidFill>
                <a:effectLst/>
                <a:latin typeface="JetBrains Mono"/>
              </a:rPr>
              <a:t>apellidos</a:t>
            </a:r>
            <a:r>
              <a:rPr kumimoji="0" lang="es-BO" altLang="es-BO" sz="1600" b="0" i="0" u="none" strike="noStrike" cap="none" normalizeH="0" baseline="0" dirty="0">
                <a:ln>
                  <a:noFill/>
                </a:ln>
                <a:solidFill>
                  <a:srgbClr val="A9B7C6"/>
                </a:solidFill>
                <a:effectLst/>
                <a:latin typeface="JetBrains Mono"/>
              </a:rPr>
              <a:t>) </a:t>
            </a:r>
            <a:r>
              <a:rPr kumimoji="0" lang="es-BO" altLang="es-BO" sz="1600" b="0" i="0" u="none" strike="noStrike" cap="none" normalizeH="0" baseline="0" dirty="0">
                <a:ln>
                  <a:noFill/>
                </a:ln>
                <a:solidFill>
                  <a:srgbClr val="CC7832"/>
                </a:solidFill>
                <a:effectLst/>
                <a:latin typeface="JetBrains Mono"/>
              </a:rPr>
              <a:t>as </a:t>
            </a:r>
            <a:r>
              <a:rPr kumimoji="0" lang="es-BO" altLang="es-BO" sz="1600" b="0" i="0" u="none" strike="noStrike" cap="none" normalizeH="0" baseline="0" dirty="0" err="1">
                <a:ln>
                  <a:noFill/>
                </a:ln>
                <a:solidFill>
                  <a:srgbClr val="A9B7C6"/>
                </a:solidFill>
                <a:effectLst/>
                <a:latin typeface="JetBrains Mono"/>
              </a:rPr>
              <a:t>Full_Name</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A9B7C6"/>
                </a:solidFill>
                <a:effectLst/>
                <a:latin typeface="JetBrains Mono"/>
              </a:rPr>
              <a:t>per.</a:t>
            </a:r>
            <a:r>
              <a:rPr kumimoji="0" lang="es-BO" altLang="es-BO" sz="1600" b="0" i="0" u="none" strike="noStrike" cap="none" normalizeH="0" baseline="0" dirty="0" err="1">
                <a:ln>
                  <a:noFill/>
                </a:ln>
                <a:solidFill>
                  <a:srgbClr val="9876AA"/>
                </a:solidFill>
                <a:effectLst/>
                <a:latin typeface="JetBrains Mono"/>
              </a:rPr>
              <a:t>edad</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A9B7C6"/>
                </a:solidFill>
                <a:effectLst/>
                <a:latin typeface="JetBrains Mono"/>
              </a:rPr>
              <a:t>per.</a:t>
            </a:r>
            <a:r>
              <a:rPr kumimoji="0" lang="es-BO" altLang="es-BO" sz="1600" b="0" i="0" u="none" strike="noStrike" cap="none" normalizeH="0" baseline="0" dirty="0" err="1">
                <a:ln>
                  <a:noFill/>
                </a:ln>
                <a:solidFill>
                  <a:srgbClr val="9876AA"/>
                </a:solidFill>
                <a:effectLst/>
                <a:latin typeface="JetBrains Mono"/>
              </a:rPr>
              <a:t>fecha_nac</a:t>
            </a:r>
            <a:r>
              <a:rPr kumimoji="0" lang="es-BO" altLang="es-BO" sz="1600" b="0" i="0" u="none" strike="noStrike" cap="none" normalizeH="0" baseline="0" dirty="0" err="1">
                <a:ln>
                  <a:noFill/>
                </a:ln>
                <a:solidFill>
                  <a:srgbClr val="CC7832"/>
                </a:solidFill>
                <a:effectLst/>
                <a:latin typeface="JetBrains Mono"/>
              </a:rPr>
              <a:t>,</a:t>
            </a:r>
            <a:r>
              <a:rPr kumimoji="0" lang="es-BO" altLang="es-BO" sz="1600" b="0" i="0" u="none" strike="noStrike" cap="none" normalizeH="0" baseline="0" dirty="0" err="1">
                <a:ln>
                  <a:noFill/>
                </a:ln>
                <a:solidFill>
                  <a:srgbClr val="A9B7C6"/>
                </a:solidFill>
                <a:effectLst/>
                <a:latin typeface="JetBrains Mono"/>
              </a:rPr>
              <a:t>pro.</a:t>
            </a:r>
            <a:r>
              <a:rPr kumimoji="0" lang="es-BO" altLang="es-BO" sz="1600" b="0" i="0" u="none" strike="noStrike" cap="none" normalizeH="0" baseline="0" dirty="0" err="1">
                <a:ln>
                  <a:noFill/>
                </a:ln>
                <a:solidFill>
                  <a:srgbClr val="9876AA"/>
                </a:solidFill>
                <a:effectLst/>
                <a:latin typeface="JetBrains Mono"/>
              </a:rPr>
              <a:t>nombreProy</a:t>
            </a:r>
            <a:br>
              <a:rPr kumimoji="0" lang="es-BO" altLang="es-BO" sz="1600" b="0" i="0" u="none" strike="noStrike" cap="none" normalizeH="0" baseline="0" dirty="0">
                <a:ln>
                  <a:noFill/>
                </a:ln>
                <a:solidFill>
                  <a:srgbClr val="9876AA"/>
                </a:solidFill>
                <a:effectLst/>
                <a:latin typeface="JetBrains Mono"/>
              </a:rPr>
            </a:br>
            <a:r>
              <a:rPr kumimoji="0" lang="es-BO" altLang="es-BO" sz="1600" b="0" i="0" u="none" strike="noStrike" cap="none" normalizeH="0" baseline="0" dirty="0">
                <a:ln>
                  <a:noFill/>
                </a:ln>
                <a:solidFill>
                  <a:srgbClr val="9876AA"/>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from</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a:ln>
                  <a:noFill/>
                </a:ln>
                <a:solidFill>
                  <a:srgbClr val="A9B7C6"/>
                </a:solidFill>
                <a:effectLst/>
                <a:latin typeface="JetBrains Mono"/>
              </a:rPr>
              <a:t>persona </a:t>
            </a:r>
            <a:r>
              <a:rPr kumimoji="0" lang="es-BO" altLang="es-BO" sz="1600" b="0" i="0" u="none" strike="noStrike" cap="none" normalizeH="0" baseline="0" dirty="0">
                <a:ln>
                  <a:noFill/>
                </a:ln>
                <a:solidFill>
                  <a:srgbClr val="CC7832"/>
                </a:solidFill>
                <a:effectLst/>
                <a:latin typeface="JetBrains Mono"/>
              </a:rPr>
              <a:t>as </a:t>
            </a:r>
            <a:r>
              <a:rPr kumimoji="0" lang="es-BO" altLang="es-BO" sz="1600" b="0" i="0" u="none" strike="noStrike" cap="none" normalizeH="0" baseline="0" dirty="0">
                <a:ln>
                  <a:noFill/>
                </a:ln>
                <a:solidFill>
                  <a:srgbClr val="A9B7C6"/>
                </a:solidFill>
                <a:effectLst/>
                <a:latin typeface="JetBrains Mono"/>
              </a:rPr>
              <a:t>per</a:t>
            </a:r>
            <a:br>
              <a:rPr kumimoji="0" lang="es-BO" altLang="es-BO" sz="1600" b="0" i="0" u="none" strike="noStrike" cap="none" normalizeH="0" baseline="0" dirty="0">
                <a:ln>
                  <a:noFill/>
                </a:ln>
                <a:solidFill>
                  <a:srgbClr val="A9B7C6"/>
                </a:solidFill>
                <a:effectLst/>
                <a:latin typeface="JetBrains Mono"/>
              </a:rPr>
            </a:br>
            <a:r>
              <a:rPr kumimoji="0" lang="es-BO" altLang="es-BO" sz="1600" b="0" i="0" u="none" strike="noStrike" cap="none" normalizeH="0" baseline="0" dirty="0">
                <a:ln>
                  <a:noFill/>
                </a:ln>
                <a:solidFill>
                  <a:srgbClr val="A9B7C6"/>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inner</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join</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A9B7C6"/>
                </a:solidFill>
                <a:effectLst/>
                <a:latin typeface="JetBrains Mono"/>
              </a:rPr>
              <a:t>detalle_proyecto</a:t>
            </a:r>
            <a:r>
              <a:rPr kumimoji="0" lang="es-BO" altLang="es-BO" sz="1600" b="0" i="0" u="none" strike="noStrike" cap="none" normalizeH="0" baseline="0" dirty="0">
                <a:ln>
                  <a:noFill/>
                </a:ln>
                <a:solidFill>
                  <a:srgbClr val="A9B7C6"/>
                </a:solidFill>
                <a:effectLst/>
                <a:latin typeface="JetBrains Mono"/>
              </a:rPr>
              <a:t> </a:t>
            </a:r>
            <a:r>
              <a:rPr kumimoji="0" lang="es-BO" altLang="es-BO" sz="1600" b="0" i="0" u="none" strike="noStrike" cap="none" normalizeH="0" baseline="0" dirty="0">
                <a:ln>
                  <a:noFill/>
                </a:ln>
                <a:solidFill>
                  <a:srgbClr val="CC7832"/>
                </a:solidFill>
                <a:effectLst/>
                <a:latin typeface="JetBrains Mono"/>
              </a:rPr>
              <a:t>as </a:t>
            </a:r>
            <a:r>
              <a:rPr kumimoji="0" lang="es-BO" altLang="es-BO" sz="1600" b="0" i="0" u="none" strike="noStrike" cap="none" normalizeH="0" baseline="0" dirty="0" err="1">
                <a:ln>
                  <a:noFill/>
                </a:ln>
                <a:solidFill>
                  <a:srgbClr val="A9B7C6"/>
                </a:solidFill>
                <a:effectLst/>
                <a:latin typeface="JetBrains Mono"/>
              </a:rPr>
              <a:t>dep</a:t>
            </a:r>
            <a:r>
              <a:rPr kumimoji="0" lang="es-BO" altLang="es-BO" sz="1600" b="0" i="0" u="none" strike="noStrike" cap="none" normalizeH="0" baseline="0" dirty="0">
                <a:ln>
                  <a:noFill/>
                </a:ln>
                <a:solidFill>
                  <a:srgbClr val="A9B7C6"/>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on</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A9B7C6"/>
                </a:solidFill>
                <a:effectLst/>
                <a:latin typeface="JetBrains Mono"/>
              </a:rPr>
              <a:t>per.</a:t>
            </a:r>
            <a:r>
              <a:rPr kumimoji="0" lang="es-BO" altLang="es-BO" sz="1600" b="0" i="0" u="none" strike="noStrike" cap="none" normalizeH="0" baseline="0" dirty="0" err="1">
                <a:ln>
                  <a:noFill/>
                </a:ln>
                <a:solidFill>
                  <a:srgbClr val="9876AA"/>
                </a:solidFill>
                <a:effectLst/>
                <a:latin typeface="JetBrains Mono"/>
              </a:rPr>
              <a:t>id_per</a:t>
            </a:r>
            <a:r>
              <a:rPr kumimoji="0" lang="es-BO" altLang="es-BO" sz="1600" b="0" i="0" u="none" strike="noStrike" cap="none" normalizeH="0" baseline="0" dirty="0">
                <a:ln>
                  <a:noFill/>
                </a:ln>
                <a:solidFill>
                  <a:srgbClr val="9876AA"/>
                </a:solidFill>
                <a:effectLst/>
                <a:latin typeface="JetBrains Mono"/>
              </a:rPr>
              <a:t> </a:t>
            </a:r>
            <a:r>
              <a:rPr kumimoji="0" lang="es-BO" altLang="es-BO" sz="1600" b="0" i="0" u="none" strike="noStrike" cap="none" normalizeH="0" baseline="0" dirty="0">
                <a:ln>
                  <a:noFill/>
                </a:ln>
                <a:solidFill>
                  <a:srgbClr val="A9B7C6"/>
                </a:solidFill>
                <a:effectLst/>
                <a:latin typeface="JetBrains Mono"/>
              </a:rPr>
              <a:t>= </a:t>
            </a:r>
            <a:r>
              <a:rPr kumimoji="0" lang="es-BO" altLang="es-BO" sz="1600" b="0" i="0" u="none" strike="noStrike" cap="none" normalizeH="0" baseline="0" dirty="0" err="1">
                <a:ln>
                  <a:noFill/>
                </a:ln>
                <a:solidFill>
                  <a:srgbClr val="A9B7C6"/>
                </a:solidFill>
                <a:effectLst/>
                <a:latin typeface="JetBrains Mono"/>
              </a:rPr>
              <a:t>dep.</a:t>
            </a:r>
            <a:r>
              <a:rPr kumimoji="0" lang="es-BO" altLang="es-BO" sz="1600" b="0" i="0" u="none" strike="noStrike" cap="none" normalizeH="0" baseline="0" dirty="0" err="1">
                <a:ln>
                  <a:noFill/>
                </a:ln>
                <a:solidFill>
                  <a:srgbClr val="9876AA"/>
                </a:solidFill>
                <a:effectLst/>
                <a:latin typeface="JetBrains Mono"/>
              </a:rPr>
              <a:t>id_per</a:t>
            </a:r>
            <a:br>
              <a:rPr kumimoji="0" lang="es-BO" altLang="es-BO" sz="1600" b="0" i="0" u="none" strike="noStrike" cap="none" normalizeH="0" baseline="0" dirty="0">
                <a:ln>
                  <a:noFill/>
                </a:ln>
                <a:solidFill>
                  <a:srgbClr val="9876AA"/>
                </a:solidFill>
                <a:effectLst/>
                <a:latin typeface="JetBrains Mono"/>
              </a:rPr>
            </a:br>
            <a:r>
              <a:rPr kumimoji="0" lang="es-BO" altLang="es-BO" sz="1600" b="0" i="0" u="none" strike="noStrike" cap="none" normalizeH="0" baseline="0" dirty="0">
                <a:ln>
                  <a:noFill/>
                </a:ln>
                <a:solidFill>
                  <a:srgbClr val="9876AA"/>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inner</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join</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a:ln>
                  <a:noFill/>
                </a:ln>
                <a:solidFill>
                  <a:srgbClr val="A9B7C6"/>
                </a:solidFill>
                <a:effectLst/>
                <a:latin typeface="JetBrains Mono"/>
              </a:rPr>
              <a:t>proyecto </a:t>
            </a:r>
            <a:r>
              <a:rPr kumimoji="0" lang="es-BO" altLang="es-BO" sz="1600" b="0" i="0" u="none" strike="noStrike" cap="none" normalizeH="0" baseline="0" dirty="0">
                <a:ln>
                  <a:noFill/>
                </a:ln>
                <a:solidFill>
                  <a:srgbClr val="CC7832"/>
                </a:solidFill>
                <a:effectLst/>
                <a:latin typeface="JetBrains Mono"/>
              </a:rPr>
              <a:t>as </a:t>
            </a:r>
            <a:r>
              <a:rPr kumimoji="0" lang="es-BO" altLang="es-BO" sz="1600" b="0" i="0" u="none" strike="noStrike" cap="none" normalizeH="0" baseline="0" dirty="0">
                <a:ln>
                  <a:noFill/>
                </a:ln>
                <a:solidFill>
                  <a:srgbClr val="A9B7C6"/>
                </a:solidFill>
                <a:effectLst/>
                <a:latin typeface="JetBrains Mono"/>
              </a:rPr>
              <a:t>pro </a:t>
            </a:r>
            <a:r>
              <a:rPr kumimoji="0" lang="es-BO" altLang="es-BO" sz="1600" b="0" i="0" u="none" strike="noStrike" cap="none" normalizeH="0" baseline="0" dirty="0" err="1">
                <a:ln>
                  <a:noFill/>
                </a:ln>
                <a:solidFill>
                  <a:srgbClr val="CC7832"/>
                </a:solidFill>
                <a:effectLst/>
                <a:latin typeface="JetBrains Mono"/>
              </a:rPr>
              <a:t>on</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A9B7C6"/>
                </a:solidFill>
                <a:effectLst/>
                <a:latin typeface="JetBrains Mono"/>
              </a:rPr>
              <a:t>dep.</a:t>
            </a:r>
            <a:r>
              <a:rPr kumimoji="0" lang="es-BO" altLang="es-BO" sz="1600" b="0" i="0" u="none" strike="noStrike" cap="none" normalizeH="0" baseline="0" dirty="0" err="1">
                <a:ln>
                  <a:noFill/>
                </a:ln>
                <a:solidFill>
                  <a:srgbClr val="9876AA"/>
                </a:solidFill>
                <a:effectLst/>
                <a:latin typeface="JetBrains Mono"/>
              </a:rPr>
              <a:t>id_proy</a:t>
            </a:r>
            <a:r>
              <a:rPr kumimoji="0" lang="es-BO" altLang="es-BO" sz="1600" b="0" i="0" u="none" strike="noStrike" cap="none" normalizeH="0" baseline="0" dirty="0">
                <a:ln>
                  <a:noFill/>
                </a:ln>
                <a:solidFill>
                  <a:srgbClr val="9876AA"/>
                </a:solidFill>
                <a:effectLst/>
                <a:latin typeface="JetBrains Mono"/>
              </a:rPr>
              <a:t> </a:t>
            </a:r>
            <a:r>
              <a:rPr kumimoji="0" lang="es-BO" altLang="es-BO" sz="1600" b="0" i="0" u="none" strike="noStrike" cap="none" normalizeH="0" baseline="0" dirty="0">
                <a:ln>
                  <a:noFill/>
                </a:ln>
                <a:solidFill>
                  <a:srgbClr val="A9B7C6"/>
                </a:solidFill>
                <a:effectLst/>
                <a:latin typeface="JetBrains Mono"/>
              </a:rPr>
              <a:t>= </a:t>
            </a:r>
            <a:r>
              <a:rPr kumimoji="0" lang="es-BO" altLang="es-BO" sz="1600" b="0" i="0" u="none" strike="noStrike" cap="none" normalizeH="0" baseline="0" dirty="0" err="1">
                <a:ln>
                  <a:noFill/>
                </a:ln>
                <a:solidFill>
                  <a:srgbClr val="A9B7C6"/>
                </a:solidFill>
                <a:effectLst/>
                <a:latin typeface="JetBrains Mono"/>
              </a:rPr>
              <a:t>pro.</a:t>
            </a:r>
            <a:r>
              <a:rPr kumimoji="0" lang="es-BO" altLang="es-BO" sz="1600" b="0" i="0" u="none" strike="noStrike" cap="none" normalizeH="0" baseline="0" dirty="0" err="1">
                <a:ln>
                  <a:noFill/>
                </a:ln>
                <a:solidFill>
                  <a:srgbClr val="9876AA"/>
                </a:solidFill>
                <a:effectLst/>
                <a:latin typeface="JetBrains Mono"/>
              </a:rPr>
              <a:t>id_proy</a:t>
            </a:r>
            <a:br>
              <a:rPr kumimoji="0" lang="es-BO" altLang="es-BO" sz="1600" b="0" i="0" u="none" strike="noStrike" cap="none" normalizeH="0" baseline="0" dirty="0">
                <a:ln>
                  <a:noFill/>
                </a:ln>
                <a:solidFill>
                  <a:srgbClr val="9876AA"/>
                </a:solidFill>
                <a:effectLst/>
                <a:latin typeface="JetBrains Mono"/>
              </a:rPr>
            </a:br>
            <a:r>
              <a:rPr kumimoji="0" lang="es-BO" altLang="es-BO" sz="1600" b="0" i="0" u="none" strike="noStrike" cap="none" normalizeH="0" baseline="0" dirty="0">
                <a:ln>
                  <a:noFill/>
                </a:ln>
                <a:solidFill>
                  <a:srgbClr val="9876AA"/>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inner</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join</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a:ln>
                  <a:noFill/>
                </a:ln>
                <a:solidFill>
                  <a:srgbClr val="A9B7C6"/>
                </a:solidFill>
                <a:effectLst/>
                <a:latin typeface="JetBrains Mono"/>
              </a:rPr>
              <a:t>departamento </a:t>
            </a:r>
            <a:r>
              <a:rPr kumimoji="0" lang="es-BO" altLang="es-BO" sz="1600" b="0" i="0" u="none" strike="noStrike" cap="none" normalizeH="0" baseline="0" dirty="0">
                <a:ln>
                  <a:noFill/>
                </a:ln>
                <a:solidFill>
                  <a:srgbClr val="CC7832"/>
                </a:solidFill>
                <a:effectLst/>
                <a:latin typeface="JetBrains Mono"/>
              </a:rPr>
              <a:t>as </a:t>
            </a:r>
            <a:r>
              <a:rPr kumimoji="0" lang="es-BO" altLang="es-BO" sz="1600" b="0" i="0" u="none" strike="noStrike" cap="none" normalizeH="0" baseline="0" dirty="0" err="1">
                <a:ln>
                  <a:noFill/>
                </a:ln>
                <a:solidFill>
                  <a:srgbClr val="A9B7C6"/>
                </a:solidFill>
                <a:effectLst/>
                <a:latin typeface="JetBrains Mono"/>
              </a:rPr>
              <a:t>depa</a:t>
            </a:r>
            <a:r>
              <a:rPr kumimoji="0" lang="es-BO" altLang="es-BO" sz="1600" b="0" i="0" u="none" strike="noStrike" cap="none" normalizeH="0" baseline="0" dirty="0">
                <a:ln>
                  <a:noFill/>
                </a:ln>
                <a:solidFill>
                  <a:srgbClr val="A9B7C6"/>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on</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A9B7C6"/>
                </a:solidFill>
                <a:effectLst/>
                <a:latin typeface="JetBrains Mono"/>
              </a:rPr>
              <a:t>per.</a:t>
            </a:r>
            <a:r>
              <a:rPr kumimoji="0" lang="es-BO" altLang="es-BO" sz="1600" b="0" i="0" u="none" strike="noStrike" cap="none" normalizeH="0" baseline="0" dirty="0" err="1">
                <a:ln>
                  <a:noFill/>
                </a:ln>
                <a:solidFill>
                  <a:srgbClr val="9876AA"/>
                </a:solidFill>
                <a:effectLst/>
                <a:latin typeface="JetBrains Mono"/>
              </a:rPr>
              <a:t>id_dep</a:t>
            </a:r>
            <a:r>
              <a:rPr kumimoji="0" lang="es-BO" altLang="es-BO" sz="1600" b="0" i="0" u="none" strike="noStrike" cap="none" normalizeH="0" baseline="0" dirty="0">
                <a:ln>
                  <a:noFill/>
                </a:ln>
                <a:solidFill>
                  <a:srgbClr val="9876AA"/>
                </a:solidFill>
                <a:effectLst/>
                <a:latin typeface="JetBrains Mono"/>
              </a:rPr>
              <a:t> </a:t>
            </a:r>
            <a:r>
              <a:rPr kumimoji="0" lang="es-BO" altLang="es-BO" sz="1600" b="0" i="0" u="none" strike="noStrike" cap="none" normalizeH="0" baseline="0" dirty="0">
                <a:ln>
                  <a:noFill/>
                </a:ln>
                <a:solidFill>
                  <a:srgbClr val="A9B7C6"/>
                </a:solidFill>
                <a:effectLst/>
                <a:latin typeface="JetBrains Mono"/>
              </a:rPr>
              <a:t>= </a:t>
            </a:r>
            <a:r>
              <a:rPr kumimoji="0" lang="es-BO" altLang="es-BO" sz="1600" b="0" i="0" u="none" strike="noStrike" cap="none" normalizeH="0" baseline="0" dirty="0" err="1">
                <a:ln>
                  <a:noFill/>
                </a:ln>
                <a:solidFill>
                  <a:srgbClr val="A9B7C6"/>
                </a:solidFill>
                <a:effectLst/>
                <a:latin typeface="JetBrains Mono"/>
              </a:rPr>
              <a:t>depa.</a:t>
            </a:r>
            <a:r>
              <a:rPr kumimoji="0" lang="es-BO" altLang="es-BO" sz="1600" b="0" i="0" u="none" strike="noStrike" cap="none" normalizeH="0" baseline="0" dirty="0" err="1">
                <a:ln>
                  <a:noFill/>
                </a:ln>
                <a:solidFill>
                  <a:srgbClr val="9876AA"/>
                </a:solidFill>
                <a:effectLst/>
                <a:latin typeface="JetBrains Mono"/>
              </a:rPr>
              <a:t>id_dep</a:t>
            </a:r>
            <a:br>
              <a:rPr kumimoji="0" lang="es-BO" altLang="es-BO" sz="1600" b="0" i="0" u="none" strike="noStrike" cap="none" normalizeH="0" baseline="0" dirty="0">
                <a:ln>
                  <a:noFill/>
                </a:ln>
                <a:solidFill>
                  <a:srgbClr val="9876AA"/>
                </a:solidFill>
                <a:effectLst/>
                <a:latin typeface="JetBrains Mono"/>
              </a:rPr>
            </a:br>
            <a:r>
              <a:rPr kumimoji="0" lang="es-BO" altLang="es-BO" sz="1600" b="0" i="0" u="none" strike="noStrike" cap="none" normalizeH="0" baseline="0" dirty="0">
                <a:ln>
                  <a:noFill/>
                </a:ln>
                <a:solidFill>
                  <a:srgbClr val="9876AA"/>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where</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A9B7C6"/>
                </a:solidFill>
                <a:effectLst/>
                <a:latin typeface="JetBrains Mono"/>
              </a:rPr>
              <a:t>per.</a:t>
            </a:r>
            <a:r>
              <a:rPr kumimoji="0" lang="es-BO" altLang="es-BO" sz="1600" b="0" i="0" u="none" strike="noStrike" cap="none" normalizeH="0" baseline="0" dirty="0" err="1">
                <a:ln>
                  <a:noFill/>
                </a:ln>
                <a:solidFill>
                  <a:srgbClr val="9876AA"/>
                </a:solidFill>
                <a:effectLst/>
                <a:latin typeface="JetBrains Mono"/>
              </a:rPr>
              <a:t>sexo</a:t>
            </a:r>
            <a:r>
              <a:rPr kumimoji="0" lang="es-BO" altLang="es-BO" sz="1600" b="0" i="0" u="none" strike="noStrike" cap="none" normalizeH="0" baseline="0" dirty="0">
                <a:ln>
                  <a:noFill/>
                </a:ln>
                <a:solidFill>
                  <a:srgbClr val="9876AA"/>
                </a:solidFill>
                <a:effectLst/>
                <a:latin typeface="JetBrains Mono"/>
              </a:rPr>
              <a:t> </a:t>
            </a:r>
            <a:r>
              <a:rPr kumimoji="0" lang="es-BO" altLang="es-BO" sz="1600" b="0" i="0" u="none" strike="noStrike" cap="none" normalizeH="0" baseline="0" dirty="0">
                <a:ln>
                  <a:noFill/>
                </a:ln>
                <a:solidFill>
                  <a:srgbClr val="A9B7C6"/>
                </a:solidFill>
                <a:effectLst/>
                <a:latin typeface="JetBrains Mono"/>
              </a:rPr>
              <a:t>= </a:t>
            </a:r>
            <a:r>
              <a:rPr kumimoji="0" lang="es-BO" altLang="es-BO" sz="1600" b="0" i="0" u="none" strike="noStrike" cap="none" normalizeH="0" baseline="0" dirty="0">
                <a:ln>
                  <a:noFill/>
                </a:ln>
                <a:solidFill>
                  <a:srgbClr val="6A8759"/>
                </a:solidFill>
                <a:effectLst/>
                <a:latin typeface="JetBrains Mono"/>
              </a:rPr>
              <a:t>‘M' </a:t>
            </a:r>
            <a:r>
              <a:rPr kumimoji="0" lang="es-BO" altLang="es-BO" sz="1600" b="0" i="0" u="none" strike="noStrike" cap="none" normalizeH="0" baseline="0" dirty="0">
                <a:ln>
                  <a:noFill/>
                </a:ln>
                <a:solidFill>
                  <a:srgbClr val="CC7832"/>
                </a:solidFill>
                <a:effectLst/>
                <a:latin typeface="JetBrains Mono"/>
              </a:rPr>
              <a:t>and </a:t>
            </a:r>
            <a:r>
              <a:rPr kumimoji="0" lang="es-BO" altLang="es-BO" sz="1600" b="0" i="0" u="none" strike="noStrike" cap="none" normalizeH="0" baseline="0" dirty="0" err="1">
                <a:ln>
                  <a:noFill/>
                </a:ln>
                <a:solidFill>
                  <a:srgbClr val="A9B7C6"/>
                </a:solidFill>
                <a:effectLst/>
                <a:latin typeface="JetBrains Mono"/>
              </a:rPr>
              <a:t>depa.</a:t>
            </a:r>
            <a:r>
              <a:rPr kumimoji="0" lang="es-BO" altLang="es-BO" sz="1600" b="0" i="0" u="none" strike="noStrike" cap="none" normalizeH="0" baseline="0" dirty="0" err="1">
                <a:ln>
                  <a:noFill/>
                </a:ln>
                <a:solidFill>
                  <a:srgbClr val="9876AA"/>
                </a:solidFill>
                <a:effectLst/>
                <a:latin typeface="JetBrains Mono"/>
              </a:rPr>
              <a:t>nombre</a:t>
            </a:r>
            <a:r>
              <a:rPr kumimoji="0" lang="es-BO" altLang="es-BO" sz="1600" b="0" i="0" u="none" strike="noStrike" cap="none" normalizeH="0" baseline="0" dirty="0">
                <a:ln>
                  <a:noFill/>
                </a:ln>
                <a:solidFill>
                  <a:srgbClr val="9876AA"/>
                </a:solidFill>
                <a:effectLst/>
                <a:latin typeface="JetBrains Mono"/>
              </a:rPr>
              <a:t> </a:t>
            </a:r>
            <a:r>
              <a:rPr kumimoji="0" lang="es-BO" altLang="es-BO" sz="1600" b="0" i="0" u="none" strike="noStrike" cap="none" normalizeH="0" baseline="0" dirty="0">
                <a:ln>
                  <a:noFill/>
                </a:ln>
                <a:solidFill>
                  <a:srgbClr val="A9B7C6"/>
                </a:solidFill>
                <a:effectLst/>
                <a:latin typeface="JetBrains Mono"/>
              </a:rPr>
              <a:t>= </a:t>
            </a:r>
            <a:r>
              <a:rPr kumimoji="0" lang="es-BO" altLang="es-BO" sz="1600" b="0" i="0" u="none" strike="noStrike" cap="none" normalizeH="0" baseline="0" dirty="0">
                <a:ln>
                  <a:noFill/>
                </a:ln>
                <a:solidFill>
                  <a:srgbClr val="6A8759"/>
                </a:solidFill>
                <a:effectLst/>
                <a:latin typeface="JetBrains Mono"/>
              </a:rPr>
              <a:t>'La Paz' </a:t>
            </a:r>
            <a:r>
              <a:rPr kumimoji="0" lang="es-BO" altLang="es-BO" sz="1600" b="0" i="0" u="none" strike="noStrike" cap="none" normalizeH="0" baseline="0" dirty="0">
                <a:ln>
                  <a:noFill/>
                </a:ln>
                <a:solidFill>
                  <a:srgbClr val="CC7832"/>
                </a:solidFill>
                <a:effectLst/>
                <a:latin typeface="JetBrains Mono"/>
              </a:rPr>
              <a:t>and </a:t>
            </a:r>
            <a:r>
              <a:rPr kumimoji="0" lang="es-BO" altLang="es-BO" sz="1600" b="0" i="0" u="none" strike="noStrike" cap="none" normalizeH="0" baseline="0" dirty="0" err="1">
                <a:ln>
                  <a:noFill/>
                </a:ln>
                <a:solidFill>
                  <a:srgbClr val="A9B7C6"/>
                </a:solidFill>
                <a:effectLst/>
                <a:latin typeface="JetBrains Mono"/>
              </a:rPr>
              <a:t>per.</a:t>
            </a:r>
            <a:r>
              <a:rPr kumimoji="0" lang="es-BO" altLang="es-BO" sz="1600" b="0" i="0" u="none" strike="noStrike" cap="none" normalizeH="0" baseline="0" dirty="0" err="1">
                <a:ln>
                  <a:noFill/>
                </a:ln>
                <a:solidFill>
                  <a:srgbClr val="9876AA"/>
                </a:solidFill>
                <a:effectLst/>
                <a:latin typeface="JetBrains Mono"/>
              </a:rPr>
              <a:t>fecha_nac</a:t>
            </a:r>
            <a:r>
              <a:rPr kumimoji="0" lang="es-BO" altLang="es-BO" sz="1600" b="0" i="0" u="none" strike="noStrike" cap="none" normalizeH="0" baseline="0" dirty="0">
                <a:ln>
                  <a:noFill/>
                </a:ln>
                <a:solidFill>
                  <a:srgbClr val="9876AA"/>
                </a:solidFill>
                <a:effectLst/>
                <a:latin typeface="JetBrains Mono"/>
              </a:rPr>
              <a:t> </a:t>
            </a:r>
            <a:r>
              <a:rPr kumimoji="0" lang="es-BO" altLang="es-BO" sz="1600" b="0" i="0" u="none" strike="noStrike" cap="none" normalizeH="0" baseline="0" dirty="0">
                <a:ln>
                  <a:noFill/>
                </a:ln>
                <a:solidFill>
                  <a:srgbClr val="A9B7C6"/>
                </a:solidFill>
                <a:effectLst/>
                <a:latin typeface="JetBrains Mono"/>
              </a:rPr>
              <a:t>= </a:t>
            </a:r>
            <a:r>
              <a:rPr kumimoji="0" lang="es-BO" altLang="es-BO" sz="1600" b="0" i="0" u="none" strike="noStrike" cap="none" normalizeH="0" baseline="0" dirty="0">
                <a:ln>
                  <a:noFill/>
                </a:ln>
                <a:solidFill>
                  <a:srgbClr val="6A8759"/>
                </a:solidFill>
                <a:effectLst/>
                <a:latin typeface="JetBrains Mono"/>
              </a:rPr>
              <a:t>'2000-10-10'</a:t>
            </a:r>
            <a:endParaRPr kumimoji="0" lang="es-BO" altLang="es-BO" sz="3600" b="0" i="0" u="none" strike="noStrike" cap="none" normalizeH="0" baseline="0" dirty="0">
              <a:ln>
                <a:noFill/>
              </a:ln>
              <a:solidFill>
                <a:schemeClr val="tx1"/>
              </a:solidFill>
              <a:effectLst/>
              <a:latin typeface="Arial" panose="020B0604020202020204" pitchFamily="34" charset="0"/>
            </a:endParaRPr>
          </a:p>
        </p:txBody>
      </p:sp>
      <p:pic>
        <p:nvPicPr>
          <p:cNvPr id="5" name="Imagen 4">
            <a:extLst>
              <a:ext uri="{FF2B5EF4-FFF2-40B4-BE49-F238E27FC236}">
                <a16:creationId xmlns:a16="http://schemas.microsoft.com/office/drawing/2014/main" id="{E2BD4744-F42B-49E8-93D5-949887BB2076}"/>
              </a:ext>
            </a:extLst>
          </p:cNvPr>
          <p:cNvPicPr>
            <a:picLocks noChangeAspect="1"/>
          </p:cNvPicPr>
          <p:nvPr/>
        </p:nvPicPr>
        <p:blipFill rotWithShape="1">
          <a:blip r:embed="rId2"/>
          <a:srcRect l="22560" t="5571" r="13095" b="73769"/>
          <a:stretch/>
        </p:blipFill>
        <p:spPr>
          <a:xfrm>
            <a:off x="2677886" y="5199914"/>
            <a:ext cx="7844971" cy="1416182"/>
          </a:xfrm>
          <a:prstGeom prst="rect">
            <a:avLst/>
          </a:prstGeom>
        </p:spPr>
      </p:pic>
    </p:spTree>
    <p:extLst>
      <p:ext uri="{BB962C8B-B14F-4D97-AF65-F5344CB8AC3E}">
        <p14:creationId xmlns:p14="http://schemas.microsoft.com/office/powerpoint/2010/main" val="1395080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08903E-3CB8-42BB-B142-EED40B9A7742}"/>
              </a:ext>
            </a:extLst>
          </p:cNvPr>
          <p:cNvSpPr>
            <a:spLocks noGrp="1"/>
          </p:cNvSpPr>
          <p:nvPr>
            <p:ph type="title"/>
          </p:nvPr>
        </p:nvSpPr>
        <p:spPr>
          <a:xfrm>
            <a:off x="-1531257" y="-7199"/>
            <a:ext cx="8610600" cy="1293028"/>
          </a:xfrm>
        </p:spPr>
        <p:txBody>
          <a:bodyPr/>
          <a:lstStyle/>
          <a:p>
            <a:r>
              <a:rPr lang="es-BO" b="1" dirty="0">
                <a:solidFill>
                  <a:srgbClr val="FFFF00"/>
                </a:solidFill>
              </a:rPr>
              <a:t>12.-Manejo de TRIGGERS I. </a:t>
            </a:r>
          </a:p>
        </p:txBody>
      </p:sp>
      <p:sp>
        <p:nvSpPr>
          <p:cNvPr id="4" name="Rectangle 1">
            <a:extLst>
              <a:ext uri="{FF2B5EF4-FFF2-40B4-BE49-F238E27FC236}">
                <a16:creationId xmlns:a16="http://schemas.microsoft.com/office/drawing/2014/main" id="{B3EA2217-6512-49D3-92E8-417AB2D584C4}"/>
              </a:ext>
            </a:extLst>
          </p:cNvPr>
          <p:cNvSpPr>
            <a:spLocks noChangeArrowheads="1"/>
          </p:cNvSpPr>
          <p:nvPr/>
        </p:nvSpPr>
        <p:spPr bwMode="auto">
          <a:xfrm>
            <a:off x="1378856" y="3238611"/>
            <a:ext cx="8608549" cy="280076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1600" b="0" i="0" u="none" strike="noStrike" cap="none" normalizeH="0" baseline="0" dirty="0" err="1">
                <a:ln>
                  <a:noFill/>
                </a:ln>
                <a:solidFill>
                  <a:srgbClr val="CC7832"/>
                </a:solidFill>
                <a:effectLst/>
                <a:latin typeface="JetBrains Mono"/>
              </a:rPr>
              <a:t>create</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trigger</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A9B7C6"/>
                </a:solidFill>
                <a:effectLst/>
                <a:latin typeface="JetBrains Mono"/>
              </a:rPr>
              <a:t>insertar_datos</a:t>
            </a:r>
            <a:br>
              <a:rPr kumimoji="0" lang="es-BO" altLang="es-BO" sz="1600" b="0" i="0" u="none" strike="noStrike" cap="none" normalizeH="0" baseline="0" dirty="0">
                <a:ln>
                  <a:noFill/>
                </a:ln>
                <a:solidFill>
                  <a:srgbClr val="A9B7C6"/>
                </a:solidFill>
                <a:effectLst/>
                <a:latin typeface="JetBrains Mono"/>
              </a:rPr>
            </a:br>
            <a:r>
              <a:rPr kumimoji="0" lang="es-BO" altLang="es-BO" sz="1600" b="0" i="0" u="none" strike="noStrike" cap="none" normalizeH="0" baseline="0" dirty="0">
                <a:ln>
                  <a:noFill/>
                </a:ln>
                <a:solidFill>
                  <a:srgbClr val="A9B7C6"/>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before</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insert</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on</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a:ln>
                  <a:noFill/>
                </a:ln>
                <a:solidFill>
                  <a:srgbClr val="A9B7C6"/>
                </a:solidFill>
                <a:effectLst/>
                <a:latin typeface="JetBrains Mono"/>
              </a:rPr>
              <a:t>proyecto</a:t>
            </a:r>
            <a:br>
              <a:rPr kumimoji="0" lang="es-BO" altLang="es-BO" sz="1600" b="0" i="0" u="none" strike="noStrike" cap="none" normalizeH="0" baseline="0" dirty="0">
                <a:ln>
                  <a:noFill/>
                </a:ln>
                <a:solidFill>
                  <a:srgbClr val="A9B7C6"/>
                </a:solidFill>
                <a:effectLst/>
                <a:latin typeface="JetBrains Mono"/>
              </a:rPr>
            </a:br>
            <a:r>
              <a:rPr kumimoji="0" lang="es-BO" altLang="es-BO" sz="1600" b="0" i="0" u="none" strike="noStrike" cap="none" normalizeH="0" baseline="0" dirty="0">
                <a:ln>
                  <a:noFill/>
                </a:ln>
                <a:solidFill>
                  <a:srgbClr val="A9B7C6"/>
                </a:solidFill>
                <a:effectLst/>
                <a:latin typeface="JetBrains Mono"/>
              </a:rPr>
              <a:t>    </a:t>
            </a:r>
            <a:r>
              <a:rPr kumimoji="0" lang="es-BO" altLang="es-BO" sz="1600" b="0" i="0" u="none" strike="noStrike" cap="none" normalizeH="0" baseline="0" dirty="0" err="1">
                <a:ln>
                  <a:noFill/>
                </a:ln>
                <a:solidFill>
                  <a:srgbClr val="FFC66D"/>
                </a:solidFill>
                <a:effectLst/>
                <a:latin typeface="JetBrains Mono"/>
              </a:rPr>
              <a:t>for</a:t>
            </a:r>
            <a:r>
              <a:rPr kumimoji="0" lang="es-BO" altLang="es-BO" sz="1600" b="0" i="0" u="none" strike="noStrike" cap="none" normalizeH="0" baseline="0" dirty="0">
                <a:ln>
                  <a:noFill/>
                </a:ln>
                <a:solidFill>
                  <a:srgbClr val="FFC66D"/>
                </a:solidFill>
                <a:effectLst/>
                <a:latin typeface="JetBrains Mono"/>
              </a:rPr>
              <a:t> </a:t>
            </a:r>
            <a:r>
              <a:rPr kumimoji="0" lang="es-BO" altLang="es-BO" sz="1600" b="0" i="0" u="none" strike="noStrike" cap="none" normalizeH="0" baseline="0" dirty="0" err="1">
                <a:ln>
                  <a:noFill/>
                </a:ln>
                <a:solidFill>
                  <a:srgbClr val="A9B7C6"/>
                </a:solidFill>
                <a:effectLst/>
                <a:latin typeface="JetBrains Mono"/>
              </a:rPr>
              <a:t>each</a:t>
            </a:r>
            <a:r>
              <a:rPr kumimoji="0" lang="es-BO" altLang="es-BO" sz="1600" b="0" i="0" u="none" strike="noStrike" cap="none" normalizeH="0" baseline="0" dirty="0">
                <a:ln>
                  <a:noFill/>
                </a:ln>
                <a:solidFill>
                  <a:srgbClr val="A9B7C6"/>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row</a:t>
            </a: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begin</a:t>
            </a: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a:ln>
                  <a:noFill/>
                </a:ln>
                <a:solidFill>
                  <a:srgbClr val="CC7832"/>
                </a:solidFill>
                <a:effectLst/>
                <a:latin typeface="JetBrains Mono"/>
              </a:rPr>
              <a:t>        case</a:t>
            </a: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when</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A9B7C6"/>
                </a:solidFill>
                <a:effectLst/>
                <a:latin typeface="JetBrains Mono"/>
              </a:rPr>
              <a:t>new.tipoProy</a:t>
            </a:r>
            <a:r>
              <a:rPr kumimoji="0" lang="es-BO" altLang="es-BO" sz="1600" b="0" i="0" u="none" strike="noStrike" cap="none" normalizeH="0" baseline="0" dirty="0">
                <a:ln>
                  <a:noFill/>
                </a:ln>
                <a:solidFill>
                  <a:srgbClr val="A9B7C6"/>
                </a:solidFill>
                <a:effectLst/>
                <a:latin typeface="JetBrains Mono"/>
              </a:rPr>
              <a:t> = </a:t>
            </a:r>
            <a:r>
              <a:rPr kumimoji="0" lang="es-BO" altLang="es-BO" sz="1600" b="0" i="0" u="none" strike="noStrike" cap="none" normalizeH="0" baseline="0" dirty="0">
                <a:ln>
                  <a:noFill/>
                </a:ln>
                <a:solidFill>
                  <a:srgbClr val="6A8759"/>
                </a:solidFill>
                <a:effectLst/>
                <a:latin typeface="JetBrains Mono"/>
              </a:rPr>
              <a:t>'</a:t>
            </a:r>
            <a:r>
              <a:rPr kumimoji="0" lang="es-BO" altLang="es-BO" sz="1600" b="0" i="0" u="none" strike="noStrike" cap="none" normalizeH="0" baseline="0" dirty="0" err="1">
                <a:ln>
                  <a:noFill/>
                </a:ln>
                <a:solidFill>
                  <a:srgbClr val="6A8759"/>
                </a:solidFill>
                <a:effectLst/>
                <a:latin typeface="JetBrains Mono"/>
              </a:rPr>
              <a:t>Robotica</a:t>
            </a:r>
            <a:r>
              <a:rPr kumimoji="0" lang="es-BO" altLang="es-BO" sz="1600" b="0" i="0" u="none" strike="noStrike" cap="none" normalizeH="0" baseline="0" dirty="0">
                <a:ln>
                  <a:noFill/>
                </a:ln>
                <a:solidFill>
                  <a:srgbClr val="6A8759"/>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or</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A9B7C6"/>
                </a:solidFill>
                <a:effectLst/>
                <a:latin typeface="JetBrains Mono"/>
              </a:rPr>
              <a:t>new.tipoProy</a:t>
            </a:r>
            <a:r>
              <a:rPr kumimoji="0" lang="es-BO" altLang="es-BO" sz="1600" b="0" i="0" u="none" strike="noStrike" cap="none" normalizeH="0" baseline="0" dirty="0">
                <a:ln>
                  <a:noFill/>
                </a:ln>
                <a:solidFill>
                  <a:srgbClr val="A9B7C6"/>
                </a:solidFill>
                <a:effectLst/>
                <a:latin typeface="JetBrains Mono"/>
              </a:rPr>
              <a:t> = </a:t>
            </a:r>
            <a:r>
              <a:rPr kumimoji="0" lang="es-BO" altLang="es-BO" sz="1600" b="0" i="0" u="none" strike="noStrike" cap="none" normalizeH="0" baseline="0" dirty="0">
                <a:ln>
                  <a:noFill/>
                </a:ln>
                <a:solidFill>
                  <a:srgbClr val="6A8759"/>
                </a:solidFill>
                <a:effectLst/>
                <a:latin typeface="JetBrains Mono"/>
              </a:rPr>
              <a:t>'</a:t>
            </a:r>
            <a:r>
              <a:rPr kumimoji="0" lang="es-BO" altLang="es-BO" sz="1600" b="0" i="0" u="none" strike="noStrike" cap="none" normalizeH="0" baseline="0" dirty="0" err="1">
                <a:ln>
                  <a:noFill/>
                </a:ln>
                <a:solidFill>
                  <a:srgbClr val="6A8759"/>
                </a:solidFill>
                <a:effectLst/>
                <a:latin typeface="JetBrains Mono"/>
              </a:rPr>
              <a:t>Forestacion</a:t>
            </a:r>
            <a:r>
              <a:rPr kumimoji="0" lang="es-BO" altLang="es-BO" sz="1600" b="0" i="0" u="none" strike="noStrike" cap="none" normalizeH="0" baseline="0" dirty="0">
                <a:ln>
                  <a:noFill/>
                </a:ln>
                <a:solidFill>
                  <a:srgbClr val="6A8759"/>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or</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A9B7C6"/>
                </a:solidFill>
                <a:effectLst/>
                <a:latin typeface="JetBrains Mono"/>
              </a:rPr>
              <a:t>new.tipoProy</a:t>
            </a:r>
            <a:r>
              <a:rPr kumimoji="0" lang="es-BO" altLang="es-BO" sz="1600" b="0" i="0" u="none" strike="noStrike" cap="none" normalizeH="0" baseline="0" dirty="0">
                <a:ln>
                  <a:noFill/>
                </a:ln>
                <a:solidFill>
                  <a:srgbClr val="A9B7C6"/>
                </a:solidFill>
                <a:effectLst/>
                <a:latin typeface="JetBrains Mono"/>
              </a:rPr>
              <a:t> = </a:t>
            </a:r>
            <a:r>
              <a:rPr kumimoji="0" lang="es-BO" altLang="es-BO" sz="1600" b="0" i="0" u="none" strike="noStrike" cap="none" normalizeH="0" baseline="0" dirty="0">
                <a:ln>
                  <a:noFill/>
                </a:ln>
                <a:solidFill>
                  <a:srgbClr val="6A8759"/>
                </a:solidFill>
                <a:effectLst/>
                <a:latin typeface="JetBrains Mono"/>
              </a:rPr>
              <a:t>'Arte' </a:t>
            </a:r>
            <a:r>
              <a:rPr kumimoji="0" lang="es-BO" altLang="es-BO" sz="1600" b="0" i="0" u="none" strike="noStrike" cap="none" normalizeH="0" baseline="0" dirty="0" err="1">
                <a:ln>
                  <a:noFill/>
                </a:ln>
                <a:solidFill>
                  <a:srgbClr val="CC7832"/>
                </a:solidFill>
                <a:effectLst/>
                <a:latin typeface="JetBrains Mono"/>
              </a:rPr>
              <a:t>then</a:t>
            </a: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a:ln>
                  <a:noFill/>
                </a:ln>
                <a:solidFill>
                  <a:srgbClr val="CC7832"/>
                </a:solidFill>
                <a:effectLst/>
                <a:latin typeface="JetBrains Mono"/>
              </a:rPr>
              <a:t>                set </a:t>
            </a:r>
            <a:r>
              <a:rPr kumimoji="0" lang="es-BO" altLang="es-BO" sz="1600" b="0" i="0" u="none" strike="noStrike" cap="none" normalizeH="0" baseline="0" dirty="0" err="1">
                <a:ln>
                  <a:noFill/>
                </a:ln>
                <a:solidFill>
                  <a:srgbClr val="A9B7C6"/>
                </a:solidFill>
                <a:effectLst/>
                <a:latin typeface="JetBrains Mono"/>
              </a:rPr>
              <a:t>new.estado</a:t>
            </a:r>
            <a:r>
              <a:rPr kumimoji="0" lang="es-BO" altLang="es-BO" sz="1600" b="0" i="0" u="none" strike="noStrike" cap="none" normalizeH="0" baseline="0" dirty="0">
                <a:ln>
                  <a:noFill/>
                </a:ln>
                <a:solidFill>
                  <a:srgbClr val="A9B7C6"/>
                </a:solidFill>
                <a:effectLst/>
                <a:latin typeface="JetBrains Mono"/>
              </a:rPr>
              <a:t> = </a:t>
            </a:r>
            <a:r>
              <a:rPr kumimoji="0" lang="es-BO" altLang="es-BO" sz="1600" b="0" i="0" u="none" strike="noStrike" cap="none" normalizeH="0" baseline="0" dirty="0">
                <a:ln>
                  <a:noFill/>
                </a:ln>
                <a:solidFill>
                  <a:srgbClr val="6A8759"/>
                </a:solidFill>
                <a:effectLst/>
                <a:latin typeface="JetBrains Mono"/>
              </a:rPr>
              <a:t>'Activo'</a:t>
            </a:r>
            <a:r>
              <a:rPr kumimoji="0" lang="es-BO" altLang="es-BO" sz="1600" b="0" i="0" u="none" strike="noStrike" cap="none" normalizeH="0" baseline="0" dirty="0">
                <a:ln>
                  <a:noFill/>
                </a:ln>
                <a:solidFill>
                  <a:srgbClr val="CC7832"/>
                </a:solidFill>
                <a:effectLst/>
                <a:latin typeface="JetBrains Mono"/>
              </a:rPr>
              <a:t>;</a:t>
            </a: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else</a:t>
            </a: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a:ln>
                  <a:noFill/>
                </a:ln>
                <a:solidFill>
                  <a:srgbClr val="CC7832"/>
                </a:solidFill>
                <a:effectLst/>
                <a:latin typeface="JetBrains Mono"/>
              </a:rPr>
              <a:t>                set </a:t>
            </a:r>
            <a:r>
              <a:rPr kumimoji="0" lang="es-BO" altLang="es-BO" sz="1600" b="0" i="0" u="none" strike="noStrike" cap="none" normalizeH="0" baseline="0" dirty="0" err="1">
                <a:ln>
                  <a:noFill/>
                </a:ln>
                <a:solidFill>
                  <a:srgbClr val="A9B7C6"/>
                </a:solidFill>
                <a:effectLst/>
                <a:latin typeface="JetBrains Mono"/>
              </a:rPr>
              <a:t>new.estado</a:t>
            </a:r>
            <a:r>
              <a:rPr kumimoji="0" lang="es-BO" altLang="es-BO" sz="1600" b="0" i="0" u="none" strike="noStrike" cap="none" normalizeH="0" baseline="0" dirty="0">
                <a:ln>
                  <a:noFill/>
                </a:ln>
                <a:solidFill>
                  <a:srgbClr val="A9B7C6"/>
                </a:solidFill>
                <a:effectLst/>
                <a:latin typeface="JetBrains Mono"/>
              </a:rPr>
              <a:t> = </a:t>
            </a:r>
            <a:r>
              <a:rPr kumimoji="0" lang="es-BO" altLang="es-BO" sz="1600" b="0" i="0" u="none" strike="noStrike" cap="none" normalizeH="0" baseline="0" dirty="0">
                <a:ln>
                  <a:noFill/>
                </a:ln>
                <a:solidFill>
                  <a:srgbClr val="6A8759"/>
                </a:solidFill>
                <a:effectLst/>
                <a:latin typeface="JetBrains Mono"/>
              </a:rPr>
              <a:t>'Inactivo'</a:t>
            </a:r>
            <a:r>
              <a:rPr kumimoji="0" lang="es-BO" altLang="es-BO" sz="1600" b="0" i="0" u="none" strike="noStrike" cap="none" normalizeH="0" baseline="0" dirty="0">
                <a:ln>
                  <a:noFill/>
                </a:ln>
                <a:solidFill>
                  <a:srgbClr val="CC7832"/>
                </a:solidFill>
                <a:effectLst/>
                <a:latin typeface="JetBrains Mono"/>
              </a:rPr>
              <a:t>;</a:t>
            </a: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end</a:t>
            </a:r>
            <a:r>
              <a:rPr kumimoji="0" lang="es-BO" altLang="es-BO" sz="1600" b="0" i="0" u="none" strike="noStrike" cap="none" normalizeH="0" baseline="0" dirty="0">
                <a:ln>
                  <a:noFill/>
                </a:ln>
                <a:solidFill>
                  <a:srgbClr val="CC7832"/>
                </a:solidFill>
                <a:effectLst/>
                <a:latin typeface="JetBrains Mono"/>
              </a:rPr>
              <a:t> case;</a:t>
            </a: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end</a:t>
            </a:r>
            <a:r>
              <a:rPr kumimoji="0" lang="es-BO" altLang="es-BO" sz="1600" b="0" i="0" u="none" strike="noStrike" cap="none" normalizeH="0" baseline="0" dirty="0">
                <a:ln>
                  <a:noFill/>
                </a:ln>
                <a:solidFill>
                  <a:srgbClr val="CC7832"/>
                </a:solidFill>
                <a:effectLst/>
                <a:latin typeface="JetBrains Mono"/>
              </a:rPr>
              <a:t>;</a:t>
            </a:r>
            <a:endParaRPr kumimoji="0" lang="es-BO" altLang="es-BO" sz="3600" b="0" i="0" u="none" strike="noStrike" cap="none" normalizeH="0" baseline="0" dirty="0">
              <a:ln>
                <a:noFill/>
              </a:ln>
              <a:solidFill>
                <a:schemeClr val="tx1"/>
              </a:solidFill>
              <a:effectLst/>
              <a:latin typeface="Arial" panose="020B0604020202020204" pitchFamily="34" charset="0"/>
            </a:endParaRPr>
          </a:p>
        </p:txBody>
      </p:sp>
      <p:sp>
        <p:nvSpPr>
          <p:cNvPr id="5" name="Rectángulo 4">
            <a:extLst>
              <a:ext uri="{FF2B5EF4-FFF2-40B4-BE49-F238E27FC236}">
                <a16:creationId xmlns:a16="http://schemas.microsoft.com/office/drawing/2014/main" id="{02510A8D-5B26-4243-A299-7BBE14A622E8}"/>
              </a:ext>
            </a:extLst>
          </p:cNvPr>
          <p:cNvSpPr/>
          <p:nvPr/>
        </p:nvSpPr>
        <p:spPr>
          <a:xfrm>
            <a:off x="419337" y="742266"/>
            <a:ext cx="9568069" cy="2246769"/>
          </a:xfrm>
          <a:prstGeom prst="rect">
            <a:avLst/>
          </a:prstGeom>
        </p:spPr>
        <p:txBody>
          <a:bodyPr wrap="square">
            <a:spAutoFit/>
          </a:bodyPr>
          <a:lstStyle/>
          <a:p>
            <a:r>
              <a:rPr lang="es-MX" sz="1400" b="1" dirty="0"/>
              <a:t>○ Crear TRIGGERS </a:t>
            </a:r>
            <a:r>
              <a:rPr lang="es-MX" sz="1400" b="1" dirty="0" err="1"/>
              <a:t>Before</a:t>
            </a:r>
            <a:r>
              <a:rPr lang="es-MX" sz="1400" b="1" dirty="0"/>
              <a:t> </a:t>
            </a:r>
            <a:r>
              <a:rPr lang="es-MX" sz="1400" b="1" dirty="0" err="1"/>
              <a:t>or</a:t>
            </a:r>
            <a:r>
              <a:rPr lang="es-MX" sz="1400" b="1" dirty="0"/>
              <a:t> After para INSERT y UPDATE aplicado a la tabla PROYECTO</a:t>
            </a:r>
          </a:p>
          <a:p>
            <a:r>
              <a:rPr lang="es-MX" sz="1400" b="1" dirty="0"/>
              <a:t> ■ </a:t>
            </a:r>
            <a:r>
              <a:rPr lang="es-MX" sz="1400" b="1" dirty="0" err="1"/>
              <a:t>Debera</a:t>
            </a:r>
            <a:r>
              <a:rPr lang="es-MX" sz="1400" b="1" dirty="0"/>
              <a:t> de crear 2 </a:t>
            </a:r>
            <a:r>
              <a:rPr lang="es-MX" sz="1400" b="1" dirty="0" err="1"/>
              <a:t>triggers</a:t>
            </a:r>
            <a:r>
              <a:rPr lang="es-MX" sz="1400" b="1" dirty="0"/>
              <a:t> </a:t>
            </a:r>
            <a:r>
              <a:rPr lang="es-MX" sz="1400" b="1" dirty="0" err="1"/>
              <a:t>minimamente</a:t>
            </a:r>
            <a:r>
              <a:rPr lang="es-MX" sz="1400" b="1" dirty="0"/>
              <a:t>.</a:t>
            </a:r>
          </a:p>
          <a:p>
            <a:r>
              <a:rPr lang="es-MX" sz="1400" b="1" dirty="0"/>
              <a:t> ○ Agregar un nuevo campo a la tabla PROYECTO. </a:t>
            </a:r>
          </a:p>
          <a:p>
            <a:r>
              <a:rPr lang="es-MX" sz="1400" b="1" dirty="0"/>
              <a:t>■ El campo debe llamarse ESTADO</a:t>
            </a:r>
          </a:p>
          <a:p>
            <a:r>
              <a:rPr lang="es-MX" sz="1400" b="1" dirty="0"/>
              <a:t>○ Actualmente solo se tiene habilitados ciertos tipos de proyectos. </a:t>
            </a:r>
          </a:p>
          <a:p>
            <a:r>
              <a:rPr lang="es-MX" sz="1400" b="1" dirty="0"/>
              <a:t>■ EDUCACION, FORESTACION y CULTURA ○ Si al hacer </a:t>
            </a:r>
            <a:r>
              <a:rPr lang="es-MX" sz="1400" b="1" dirty="0" err="1"/>
              <a:t>insert</a:t>
            </a:r>
            <a:r>
              <a:rPr lang="es-MX" sz="1400" b="1" dirty="0"/>
              <a:t> o </a:t>
            </a:r>
            <a:r>
              <a:rPr lang="es-MX" sz="1400" b="1" dirty="0" err="1"/>
              <a:t>update</a:t>
            </a:r>
            <a:r>
              <a:rPr lang="es-MX" sz="1400" b="1" dirty="0"/>
              <a:t> en el campo </a:t>
            </a:r>
            <a:r>
              <a:rPr lang="es-MX" sz="1400" b="1" dirty="0" err="1"/>
              <a:t>tipoProy</a:t>
            </a:r>
            <a:r>
              <a:rPr lang="es-MX" sz="1400" b="1" dirty="0"/>
              <a:t> llega los valores EDUCACION, FORESTACIÓN </a:t>
            </a:r>
          </a:p>
          <a:p>
            <a:r>
              <a:rPr lang="es-MX" sz="1400" b="1" dirty="0"/>
              <a:t>o CULTURA, en el campo ESTADO colocar el valor ACTIVO. Sin embargo se </a:t>
            </a:r>
            <a:r>
              <a:rPr lang="es-MX" sz="1400" b="1" dirty="0" err="1"/>
              <a:t>llegat</a:t>
            </a:r>
            <a:r>
              <a:rPr lang="es-MX" sz="1400" b="1" dirty="0"/>
              <a:t> un tipo de proyecto distinto colocar INACTIVO </a:t>
            </a:r>
          </a:p>
          <a:p>
            <a:r>
              <a:rPr lang="es-MX" sz="1400" b="1" dirty="0"/>
              <a:t>○ Adjuntar el código SQL generado y una imagen de su correcto funcionamiento.</a:t>
            </a:r>
            <a:endParaRPr lang="es-BO" sz="1400" b="1" dirty="0"/>
          </a:p>
        </p:txBody>
      </p:sp>
    </p:spTree>
    <p:extLst>
      <p:ext uri="{BB962C8B-B14F-4D97-AF65-F5344CB8AC3E}">
        <p14:creationId xmlns:p14="http://schemas.microsoft.com/office/powerpoint/2010/main" val="906879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10308DCE-66F1-4EC4-A300-743C65A0575C}"/>
              </a:ext>
            </a:extLst>
          </p:cNvPr>
          <p:cNvSpPr>
            <a:spLocks noChangeArrowheads="1"/>
          </p:cNvSpPr>
          <p:nvPr/>
        </p:nvSpPr>
        <p:spPr bwMode="auto">
          <a:xfrm>
            <a:off x="5785959" y="1215741"/>
            <a:ext cx="5817704" cy="323165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BO" altLang="es-BO" sz="1200" b="0" i="0" u="none" strike="noStrike" cap="none" normalizeH="0" baseline="0" dirty="0">
                <a:ln>
                  <a:noFill/>
                </a:ln>
                <a:solidFill>
                  <a:srgbClr val="CC7832"/>
                </a:solidFill>
                <a:effectLst/>
                <a:latin typeface="JetBrains Mono"/>
              </a:rPr>
            </a:br>
            <a:r>
              <a:rPr kumimoji="0" lang="es-BO" altLang="es-BO" sz="1200" b="0" i="0" u="none" strike="noStrike" cap="none" normalizeH="0" baseline="0" dirty="0" err="1">
                <a:ln>
                  <a:noFill/>
                </a:ln>
                <a:solidFill>
                  <a:srgbClr val="CC7832"/>
                </a:solidFill>
                <a:effectLst/>
                <a:latin typeface="JetBrains Mono"/>
              </a:rPr>
              <a:t>select</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a:ln>
                  <a:noFill/>
                </a:ln>
                <a:solidFill>
                  <a:srgbClr val="FFC66D"/>
                </a:solidFill>
                <a:effectLst/>
                <a:latin typeface="JetBrains Mono"/>
              </a:rPr>
              <a:t>*</a:t>
            </a:r>
            <a:br>
              <a:rPr kumimoji="0" lang="es-BO" altLang="es-BO" sz="1200" b="0" i="0" u="none" strike="noStrike" cap="none" normalizeH="0" baseline="0" dirty="0">
                <a:ln>
                  <a:noFill/>
                </a:ln>
                <a:solidFill>
                  <a:srgbClr val="FFC66D"/>
                </a:solidFill>
                <a:effectLst/>
                <a:latin typeface="JetBrains Mono"/>
              </a:rPr>
            </a:br>
            <a:r>
              <a:rPr kumimoji="0" lang="es-BO" altLang="es-BO" sz="1200" b="0" i="0" u="none" strike="noStrike" cap="none" normalizeH="0" baseline="0" dirty="0" err="1">
                <a:ln>
                  <a:noFill/>
                </a:ln>
                <a:solidFill>
                  <a:srgbClr val="CC7832"/>
                </a:solidFill>
                <a:effectLst/>
                <a:latin typeface="JetBrains Mono"/>
              </a:rPr>
              <a:t>from</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a:ln>
                  <a:noFill/>
                </a:ln>
                <a:solidFill>
                  <a:srgbClr val="A9B7C6"/>
                </a:solidFill>
                <a:effectLst/>
                <a:latin typeface="JetBrains Mono"/>
              </a:rPr>
              <a:t>proyecto</a:t>
            </a:r>
            <a:br>
              <a:rPr kumimoji="0" lang="es-BO" altLang="es-BO" sz="1200" b="0" i="0" u="none" strike="noStrike" cap="none" normalizeH="0" baseline="0" dirty="0">
                <a:ln>
                  <a:noFill/>
                </a:ln>
                <a:solidFill>
                  <a:srgbClr val="A9B7C6"/>
                </a:solidFill>
                <a:effectLst/>
                <a:latin typeface="JetBrains Mono"/>
              </a:rPr>
            </a:br>
            <a:br>
              <a:rPr kumimoji="0" lang="es-BO" altLang="es-BO" sz="1200" b="0" i="0" u="none" strike="noStrike" cap="none" normalizeH="0" baseline="0" dirty="0">
                <a:ln>
                  <a:noFill/>
                </a:ln>
                <a:solidFill>
                  <a:srgbClr val="A9B7C6"/>
                </a:solidFill>
                <a:effectLst/>
                <a:latin typeface="JetBrains Mono"/>
              </a:rPr>
            </a:br>
            <a:r>
              <a:rPr kumimoji="0" lang="es-BO" altLang="es-BO" sz="1200" b="0" i="0" u="none" strike="noStrike" cap="none" normalizeH="0" baseline="0" dirty="0" err="1">
                <a:ln>
                  <a:noFill/>
                </a:ln>
                <a:solidFill>
                  <a:srgbClr val="CC7832"/>
                </a:solidFill>
                <a:effectLst/>
                <a:latin typeface="JetBrains Mono"/>
              </a:rPr>
              <a:t>insert</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err="1">
                <a:ln>
                  <a:noFill/>
                </a:ln>
                <a:solidFill>
                  <a:srgbClr val="CC7832"/>
                </a:solidFill>
                <a:effectLst/>
                <a:latin typeface="JetBrains Mono"/>
              </a:rPr>
              <a:t>into</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a:ln>
                  <a:noFill/>
                </a:ln>
                <a:solidFill>
                  <a:srgbClr val="A9B7C6"/>
                </a:solidFill>
                <a:effectLst/>
                <a:latin typeface="JetBrains Mono"/>
              </a:rPr>
              <a:t>proyecto(</a:t>
            </a:r>
            <a:r>
              <a:rPr kumimoji="0" lang="es-BO" altLang="es-BO" sz="1200" b="0" i="0" u="none" strike="noStrike" cap="none" normalizeH="0" baseline="0" dirty="0" err="1">
                <a:ln>
                  <a:noFill/>
                </a:ln>
                <a:solidFill>
                  <a:srgbClr val="9876AA"/>
                </a:solidFill>
                <a:effectLst/>
                <a:latin typeface="JetBrains Mono"/>
              </a:rPr>
              <a:t>nombreProy</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err="1">
                <a:ln>
                  <a:noFill/>
                </a:ln>
                <a:solidFill>
                  <a:srgbClr val="9876AA"/>
                </a:solidFill>
                <a:effectLst/>
                <a:latin typeface="JetBrains Mono"/>
              </a:rPr>
              <a:t>tipoProy</a:t>
            </a:r>
            <a:r>
              <a:rPr kumimoji="0" lang="es-BO" altLang="es-BO" sz="1200" b="0" i="0" u="none" strike="noStrike" cap="none" normalizeH="0" baseline="0" dirty="0">
                <a:ln>
                  <a:noFill/>
                </a:ln>
                <a:solidFill>
                  <a:srgbClr val="A9B7C6"/>
                </a:solidFill>
                <a:effectLst/>
                <a:latin typeface="JetBrains Mono"/>
              </a:rPr>
              <a:t>)</a:t>
            </a:r>
            <a:br>
              <a:rPr kumimoji="0" lang="es-BO" altLang="es-BO" sz="1200" b="0" i="0" u="none" strike="noStrike" cap="none" normalizeH="0" baseline="0" dirty="0">
                <a:ln>
                  <a:noFill/>
                </a:ln>
                <a:solidFill>
                  <a:srgbClr val="A9B7C6"/>
                </a:solidFill>
                <a:effectLst/>
                <a:latin typeface="JetBrains Mono"/>
              </a:rPr>
            </a:br>
            <a:r>
              <a:rPr kumimoji="0" lang="es-BO" altLang="es-BO" sz="1200" b="0" i="0" u="none" strike="noStrike" cap="none" normalizeH="0" baseline="0" dirty="0" err="1">
                <a:ln>
                  <a:noFill/>
                </a:ln>
                <a:solidFill>
                  <a:srgbClr val="CC7832"/>
                </a:solidFill>
                <a:effectLst/>
                <a:latin typeface="JetBrains Mono"/>
              </a:rPr>
              <a:t>values</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a:ln>
                  <a:noFill/>
                </a:ln>
                <a:solidFill>
                  <a:srgbClr val="A9B7C6"/>
                </a:solidFill>
                <a:effectLst/>
                <a:latin typeface="JetBrains Mono"/>
              </a:rPr>
              <a:t>(</a:t>
            </a:r>
            <a:r>
              <a:rPr kumimoji="0" lang="es-BO" altLang="es-BO" sz="1200" b="0" i="0" u="none" strike="noStrike" cap="none" normalizeH="0" baseline="0" dirty="0">
                <a:ln>
                  <a:noFill/>
                </a:ln>
                <a:solidFill>
                  <a:srgbClr val="6A8759"/>
                </a:solidFill>
                <a:effectLst/>
                <a:latin typeface="JetBrains Mono"/>
              </a:rPr>
              <a:t>'Nombreproy5'</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a:ln>
                  <a:noFill/>
                </a:ln>
                <a:solidFill>
                  <a:srgbClr val="6A8759"/>
                </a:solidFill>
                <a:effectLst/>
                <a:latin typeface="JetBrains Mono"/>
              </a:rPr>
              <a:t>'</a:t>
            </a:r>
            <a:r>
              <a:rPr kumimoji="0" lang="es-BO" altLang="es-BO" sz="1200" b="0" i="0" u="none" strike="noStrike" cap="none" normalizeH="0" baseline="0" dirty="0" err="1">
                <a:ln>
                  <a:noFill/>
                </a:ln>
                <a:solidFill>
                  <a:srgbClr val="6A8759"/>
                </a:solidFill>
                <a:effectLst/>
                <a:latin typeface="JetBrains Mono"/>
              </a:rPr>
              <a:t>Robotica</a:t>
            </a:r>
            <a:r>
              <a:rPr kumimoji="0" lang="es-BO" altLang="es-BO" sz="1200" b="0" i="0" u="none" strike="noStrike" cap="none" normalizeH="0" baseline="0" dirty="0">
                <a:ln>
                  <a:noFill/>
                </a:ln>
                <a:solidFill>
                  <a:srgbClr val="6A8759"/>
                </a:solidFill>
                <a:effectLst/>
                <a:latin typeface="JetBrains Mono"/>
              </a:rPr>
              <a:t>'</a:t>
            </a:r>
            <a:r>
              <a:rPr kumimoji="0" lang="es-BO" altLang="es-BO" sz="1200" b="0" i="0" u="none" strike="noStrike" cap="none" normalizeH="0" baseline="0" dirty="0">
                <a:ln>
                  <a:noFill/>
                </a:ln>
                <a:solidFill>
                  <a:srgbClr val="A9B7C6"/>
                </a:solidFill>
                <a:effectLst/>
                <a:latin typeface="JetBrains Mono"/>
              </a:rPr>
              <a:t>)</a:t>
            </a:r>
            <a:br>
              <a:rPr kumimoji="0" lang="es-BO" altLang="es-BO" sz="1200" b="0" i="0" u="none" strike="noStrike" cap="none" normalizeH="0" baseline="0" dirty="0">
                <a:ln>
                  <a:noFill/>
                </a:ln>
                <a:solidFill>
                  <a:srgbClr val="A9B7C6"/>
                </a:solidFill>
                <a:effectLst/>
                <a:latin typeface="JetBrains Mono"/>
              </a:rPr>
            </a:br>
            <a:br>
              <a:rPr kumimoji="0" lang="es-BO" altLang="es-BO" sz="1200" b="0" i="0" u="none" strike="noStrike" cap="none" normalizeH="0" baseline="0" dirty="0">
                <a:ln>
                  <a:noFill/>
                </a:ln>
                <a:solidFill>
                  <a:srgbClr val="A9B7C6"/>
                </a:solidFill>
                <a:effectLst/>
                <a:latin typeface="JetBrains Mono"/>
              </a:rPr>
            </a:br>
            <a:r>
              <a:rPr kumimoji="0" lang="es-BO" altLang="es-BO" sz="1200" b="0" i="0" u="none" strike="noStrike" cap="none" normalizeH="0" baseline="0" dirty="0" err="1">
                <a:ln>
                  <a:noFill/>
                </a:ln>
                <a:solidFill>
                  <a:srgbClr val="CC7832"/>
                </a:solidFill>
                <a:effectLst/>
                <a:latin typeface="JetBrains Mono"/>
              </a:rPr>
              <a:t>insert</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err="1">
                <a:ln>
                  <a:noFill/>
                </a:ln>
                <a:solidFill>
                  <a:srgbClr val="CC7832"/>
                </a:solidFill>
                <a:effectLst/>
                <a:latin typeface="JetBrains Mono"/>
              </a:rPr>
              <a:t>into</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a:ln>
                  <a:noFill/>
                </a:ln>
                <a:solidFill>
                  <a:srgbClr val="A9B7C6"/>
                </a:solidFill>
                <a:effectLst/>
                <a:latin typeface="JetBrains Mono"/>
              </a:rPr>
              <a:t>proyecto(</a:t>
            </a:r>
            <a:r>
              <a:rPr kumimoji="0" lang="es-BO" altLang="es-BO" sz="1200" b="0" i="0" u="none" strike="noStrike" cap="none" normalizeH="0" baseline="0" dirty="0" err="1">
                <a:ln>
                  <a:noFill/>
                </a:ln>
                <a:solidFill>
                  <a:srgbClr val="9876AA"/>
                </a:solidFill>
                <a:effectLst/>
                <a:latin typeface="JetBrains Mono"/>
              </a:rPr>
              <a:t>nombreProy</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err="1">
                <a:ln>
                  <a:noFill/>
                </a:ln>
                <a:solidFill>
                  <a:srgbClr val="9876AA"/>
                </a:solidFill>
                <a:effectLst/>
                <a:latin typeface="JetBrains Mono"/>
              </a:rPr>
              <a:t>tipoProy</a:t>
            </a:r>
            <a:r>
              <a:rPr kumimoji="0" lang="es-BO" altLang="es-BO" sz="1200" b="0" i="0" u="none" strike="noStrike" cap="none" normalizeH="0" baseline="0" dirty="0">
                <a:ln>
                  <a:noFill/>
                </a:ln>
                <a:solidFill>
                  <a:srgbClr val="A9B7C6"/>
                </a:solidFill>
                <a:effectLst/>
                <a:latin typeface="JetBrains Mono"/>
              </a:rPr>
              <a:t>)</a:t>
            </a:r>
            <a:br>
              <a:rPr kumimoji="0" lang="es-BO" altLang="es-BO" sz="1200" b="0" i="0" u="none" strike="noStrike" cap="none" normalizeH="0" baseline="0" dirty="0">
                <a:ln>
                  <a:noFill/>
                </a:ln>
                <a:solidFill>
                  <a:srgbClr val="A9B7C6"/>
                </a:solidFill>
                <a:effectLst/>
                <a:latin typeface="JetBrains Mono"/>
              </a:rPr>
            </a:br>
            <a:r>
              <a:rPr kumimoji="0" lang="es-BO" altLang="es-BO" sz="1200" b="0" i="0" u="none" strike="noStrike" cap="none" normalizeH="0" baseline="0" dirty="0" err="1">
                <a:ln>
                  <a:noFill/>
                </a:ln>
                <a:solidFill>
                  <a:srgbClr val="CC7832"/>
                </a:solidFill>
                <a:effectLst/>
                <a:latin typeface="JetBrains Mono"/>
              </a:rPr>
              <a:t>values</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a:ln>
                  <a:noFill/>
                </a:ln>
                <a:solidFill>
                  <a:srgbClr val="A9B7C6"/>
                </a:solidFill>
                <a:effectLst/>
                <a:latin typeface="JetBrains Mono"/>
              </a:rPr>
              <a:t>(</a:t>
            </a:r>
            <a:r>
              <a:rPr kumimoji="0" lang="es-BO" altLang="es-BO" sz="1200" b="0" i="0" u="none" strike="noStrike" cap="none" normalizeH="0" baseline="0" dirty="0">
                <a:ln>
                  <a:noFill/>
                </a:ln>
                <a:solidFill>
                  <a:srgbClr val="6A8759"/>
                </a:solidFill>
                <a:effectLst/>
                <a:latin typeface="JetBrains Mono"/>
              </a:rPr>
              <a:t>'Nombreproy6'</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a:ln>
                  <a:noFill/>
                </a:ln>
                <a:solidFill>
                  <a:srgbClr val="6A8759"/>
                </a:solidFill>
                <a:effectLst/>
                <a:latin typeface="JetBrains Mono"/>
              </a:rPr>
              <a:t>'Deporte'</a:t>
            </a:r>
            <a:r>
              <a:rPr kumimoji="0" lang="es-BO" altLang="es-BO" sz="1200" b="0" i="0" u="none" strike="noStrike" cap="none" normalizeH="0" baseline="0" dirty="0">
                <a:ln>
                  <a:noFill/>
                </a:ln>
                <a:solidFill>
                  <a:srgbClr val="A9B7C6"/>
                </a:solidFill>
                <a:effectLst/>
                <a:latin typeface="JetBrains Mono"/>
              </a:rPr>
              <a:t>)</a:t>
            </a:r>
            <a:br>
              <a:rPr kumimoji="0" lang="es-BO" altLang="es-BO" sz="1200" b="0" i="0" u="none" strike="noStrike" cap="none" normalizeH="0" baseline="0" dirty="0">
                <a:ln>
                  <a:noFill/>
                </a:ln>
                <a:solidFill>
                  <a:srgbClr val="A9B7C6"/>
                </a:solidFill>
                <a:effectLst/>
                <a:latin typeface="JetBrains Mono"/>
              </a:rPr>
            </a:br>
            <a:br>
              <a:rPr kumimoji="0" lang="es-BO" altLang="es-BO" sz="1200" b="0" i="0" u="none" strike="noStrike" cap="none" normalizeH="0" baseline="0" dirty="0">
                <a:ln>
                  <a:noFill/>
                </a:ln>
                <a:solidFill>
                  <a:srgbClr val="A9B7C6"/>
                </a:solidFill>
                <a:effectLst/>
                <a:latin typeface="JetBrains Mono"/>
              </a:rPr>
            </a:br>
            <a:r>
              <a:rPr kumimoji="0" lang="es-BO" altLang="es-BO" sz="1200" b="0" i="0" u="none" strike="noStrike" cap="none" normalizeH="0" baseline="0" dirty="0">
                <a:ln>
                  <a:noFill/>
                </a:ln>
                <a:solidFill>
                  <a:srgbClr val="CC7832"/>
                </a:solidFill>
                <a:effectLst/>
                <a:latin typeface="JetBrains Mono"/>
              </a:rPr>
              <a:t>UPDATE </a:t>
            </a:r>
            <a:r>
              <a:rPr kumimoji="0" lang="es-BO" altLang="es-BO" sz="1200" b="0" i="0" u="none" strike="noStrike" cap="none" normalizeH="0" baseline="0" dirty="0">
                <a:ln>
                  <a:noFill/>
                </a:ln>
                <a:solidFill>
                  <a:srgbClr val="A9B7C6"/>
                </a:solidFill>
                <a:effectLst/>
                <a:latin typeface="JetBrains Mono"/>
              </a:rPr>
              <a:t>proyecto </a:t>
            </a:r>
            <a:r>
              <a:rPr kumimoji="0" lang="es-BO" altLang="es-BO" sz="1200" b="0" i="0" u="none" strike="noStrike" cap="none" normalizeH="0" baseline="0" dirty="0">
                <a:ln>
                  <a:noFill/>
                </a:ln>
                <a:solidFill>
                  <a:srgbClr val="CC7832"/>
                </a:solidFill>
                <a:effectLst/>
                <a:latin typeface="JetBrains Mono"/>
              </a:rPr>
              <a:t>as </a:t>
            </a:r>
            <a:r>
              <a:rPr kumimoji="0" lang="es-BO" altLang="es-BO" sz="1200" b="0" i="0" u="none" strike="noStrike" cap="none" normalizeH="0" baseline="0" dirty="0" err="1">
                <a:ln>
                  <a:noFill/>
                </a:ln>
                <a:solidFill>
                  <a:srgbClr val="A9B7C6"/>
                </a:solidFill>
                <a:effectLst/>
                <a:latin typeface="JetBrains Mono"/>
              </a:rPr>
              <a:t>proy</a:t>
            </a:r>
            <a:br>
              <a:rPr kumimoji="0" lang="es-BO" altLang="es-BO" sz="1200" b="0" i="0" u="none" strike="noStrike" cap="none" normalizeH="0" baseline="0" dirty="0">
                <a:ln>
                  <a:noFill/>
                </a:ln>
                <a:solidFill>
                  <a:srgbClr val="A9B7C6"/>
                </a:solidFill>
                <a:effectLst/>
                <a:latin typeface="JetBrains Mono"/>
              </a:rPr>
            </a:br>
            <a:r>
              <a:rPr kumimoji="0" lang="es-BO" altLang="es-BO" sz="1200" b="0" i="0" u="none" strike="noStrike" cap="none" normalizeH="0" baseline="0" dirty="0">
                <a:ln>
                  <a:noFill/>
                </a:ln>
                <a:solidFill>
                  <a:srgbClr val="CC7832"/>
                </a:solidFill>
                <a:effectLst/>
                <a:latin typeface="JetBrains Mono"/>
              </a:rPr>
              <a:t>SET </a:t>
            </a:r>
            <a:r>
              <a:rPr kumimoji="0" lang="es-BO" altLang="es-BO" sz="1200" b="0" i="0" u="none" strike="noStrike" cap="none" normalizeH="0" baseline="0" dirty="0" err="1">
                <a:ln>
                  <a:noFill/>
                </a:ln>
                <a:solidFill>
                  <a:srgbClr val="A9B7C6"/>
                </a:solidFill>
                <a:effectLst/>
                <a:latin typeface="JetBrains Mono"/>
              </a:rPr>
              <a:t>proy.tipoProy</a:t>
            </a:r>
            <a:r>
              <a:rPr kumimoji="0" lang="es-BO" altLang="es-BO" sz="1200" b="0" i="0" u="none" strike="noStrike" cap="none" normalizeH="0" baseline="0" dirty="0">
                <a:ln>
                  <a:noFill/>
                </a:ln>
                <a:solidFill>
                  <a:srgbClr val="A9B7C6"/>
                </a:solidFill>
                <a:effectLst/>
                <a:latin typeface="JetBrains Mono"/>
              </a:rPr>
              <a:t> = </a:t>
            </a:r>
            <a:r>
              <a:rPr kumimoji="0" lang="es-BO" altLang="es-BO" sz="1200" b="0" i="0" u="none" strike="noStrike" cap="none" normalizeH="0" baseline="0" dirty="0">
                <a:ln>
                  <a:noFill/>
                </a:ln>
                <a:solidFill>
                  <a:srgbClr val="6A8759"/>
                </a:solidFill>
                <a:effectLst/>
                <a:latin typeface="JetBrains Mono"/>
              </a:rPr>
              <a:t>'Deporte'</a:t>
            </a:r>
            <a:br>
              <a:rPr kumimoji="0" lang="es-BO" altLang="es-BO" sz="1200" b="0" i="0" u="none" strike="noStrike" cap="none" normalizeH="0" baseline="0" dirty="0">
                <a:ln>
                  <a:noFill/>
                </a:ln>
                <a:solidFill>
                  <a:srgbClr val="6A8759"/>
                </a:solidFill>
                <a:effectLst/>
                <a:latin typeface="JetBrains Mono"/>
              </a:rPr>
            </a:br>
            <a:r>
              <a:rPr kumimoji="0" lang="es-BO" altLang="es-BO" sz="1200" b="0" i="0" u="none" strike="noStrike" cap="none" normalizeH="0" baseline="0" dirty="0">
                <a:ln>
                  <a:noFill/>
                </a:ln>
                <a:solidFill>
                  <a:srgbClr val="CC7832"/>
                </a:solidFill>
                <a:effectLst/>
                <a:latin typeface="JetBrains Mono"/>
              </a:rPr>
              <a:t>WHERE </a:t>
            </a:r>
            <a:r>
              <a:rPr kumimoji="0" lang="es-BO" altLang="es-BO" sz="1200" b="0" i="0" u="none" strike="noStrike" cap="none" normalizeH="0" baseline="0" dirty="0" err="1">
                <a:ln>
                  <a:noFill/>
                </a:ln>
                <a:solidFill>
                  <a:srgbClr val="A9B7C6"/>
                </a:solidFill>
                <a:effectLst/>
                <a:latin typeface="JetBrains Mono"/>
              </a:rPr>
              <a:t>proy.nombreProy</a:t>
            </a:r>
            <a:r>
              <a:rPr kumimoji="0" lang="es-BO" altLang="es-BO" sz="1200" b="0" i="0" u="none" strike="noStrike" cap="none" normalizeH="0" baseline="0" dirty="0">
                <a:ln>
                  <a:noFill/>
                </a:ln>
                <a:solidFill>
                  <a:srgbClr val="A9B7C6"/>
                </a:solidFill>
                <a:effectLst/>
                <a:latin typeface="JetBrains Mono"/>
              </a:rPr>
              <a:t>= </a:t>
            </a:r>
            <a:r>
              <a:rPr kumimoji="0" lang="es-BO" altLang="es-BO" sz="1200" b="0" i="0" u="none" strike="noStrike" cap="none" normalizeH="0" baseline="0" dirty="0">
                <a:ln>
                  <a:noFill/>
                </a:ln>
                <a:solidFill>
                  <a:srgbClr val="6A8759"/>
                </a:solidFill>
                <a:effectLst/>
                <a:latin typeface="JetBrains Mono"/>
              </a:rPr>
              <a:t>'Nombreproy5'</a:t>
            </a:r>
            <a:r>
              <a:rPr kumimoji="0" lang="es-BO" altLang="es-BO" sz="1200" b="0" i="0" u="none" strike="noStrike" cap="none" normalizeH="0" baseline="0" dirty="0">
                <a:ln>
                  <a:noFill/>
                </a:ln>
                <a:solidFill>
                  <a:srgbClr val="CC7832"/>
                </a:solidFill>
                <a:effectLst/>
                <a:latin typeface="JetBrains Mono"/>
              </a:rPr>
              <a:t>;</a:t>
            </a:r>
            <a:br>
              <a:rPr kumimoji="0" lang="es-BO" altLang="es-BO" sz="1200" b="0" i="0" u="none" strike="noStrike" cap="none" normalizeH="0" baseline="0" dirty="0">
                <a:ln>
                  <a:noFill/>
                </a:ln>
                <a:solidFill>
                  <a:srgbClr val="CC7832"/>
                </a:solidFill>
                <a:effectLst/>
                <a:latin typeface="JetBrains Mono"/>
              </a:rPr>
            </a:br>
            <a:br>
              <a:rPr kumimoji="0" lang="es-BO" altLang="es-BO" sz="1200" b="0" i="0" u="none" strike="noStrike" cap="none" normalizeH="0" baseline="0" dirty="0">
                <a:ln>
                  <a:noFill/>
                </a:ln>
                <a:solidFill>
                  <a:srgbClr val="CC7832"/>
                </a:solidFill>
                <a:effectLst/>
                <a:latin typeface="JetBrains Mono"/>
              </a:rPr>
            </a:br>
            <a:r>
              <a:rPr kumimoji="0" lang="es-BO" altLang="es-BO" sz="1200" b="0" i="0" u="none" strike="noStrike" cap="none" normalizeH="0" baseline="0" dirty="0">
                <a:ln>
                  <a:noFill/>
                </a:ln>
                <a:solidFill>
                  <a:srgbClr val="CC7832"/>
                </a:solidFill>
                <a:effectLst/>
                <a:latin typeface="JetBrains Mono"/>
              </a:rPr>
              <a:t>UPDATE </a:t>
            </a:r>
            <a:r>
              <a:rPr kumimoji="0" lang="es-BO" altLang="es-BO" sz="1200" b="0" i="0" u="none" strike="noStrike" cap="none" normalizeH="0" baseline="0" dirty="0">
                <a:ln>
                  <a:noFill/>
                </a:ln>
                <a:solidFill>
                  <a:srgbClr val="A9B7C6"/>
                </a:solidFill>
                <a:effectLst/>
                <a:latin typeface="JetBrains Mono"/>
              </a:rPr>
              <a:t>proyecto </a:t>
            </a:r>
            <a:r>
              <a:rPr kumimoji="0" lang="es-BO" altLang="es-BO" sz="1200" b="0" i="0" u="none" strike="noStrike" cap="none" normalizeH="0" baseline="0" dirty="0">
                <a:ln>
                  <a:noFill/>
                </a:ln>
                <a:solidFill>
                  <a:srgbClr val="CC7832"/>
                </a:solidFill>
                <a:effectLst/>
                <a:latin typeface="JetBrains Mono"/>
              </a:rPr>
              <a:t>as </a:t>
            </a:r>
            <a:r>
              <a:rPr kumimoji="0" lang="es-BO" altLang="es-BO" sz="1200" b="0" i="0" u="none" strike="noStrike" cap="none" normalizeH="0" baseline="0" dirty="0" err="1">
                <a:ln>
                  <a:noFill/>
                </a:ln>
                <a:solidFill>
                  <a:srgbClr val="A9B7C6"/>
                </a:solidFill>
                <a:effectLst/>
                <a:latin typeface="JetBrains Mono"/>
              </a:rPr>
              <a:t>proy</a:t>
            </a:r>
            <a:br>
              <a:rPr kumimoji="0" lang="es-BO" altLang="es-BO" sz="1200" b="0" i="0" u="none" strike="noStrike" cap="none" normalizeH="0" baseline="0" dirty="0">
                <a:ln>
                  <a:noFill/>
                </a:ln>
                <a:solidFill>
                  <a:srgbClr val="A9B7C6"/>
                </a:solidFill>
                <a:effectLst/>
                <a:latin typeface="JetBrains Mono"/>
              </a:rPr>
            </a:br>
            <a:r>
              <a:rPr kumimoji="0" lang="es-BO" altLang="es-BO" sz="1200" b="0" i="0" u="none" strike="noStrike" cap="none" normalizeH="0" baseline="0" dirty="0">
                <a:ln>
                  <a:noFill/>
                </a:ln>
                <a:solidFill>
                  <a:srgbClr val="CC7832"/>
                </a:solidFill>
                <a:effectLst/>
                <a:latin typeface="JetBrains Mono"/>
              </a:rPr>
              <a:t>SET </a:t>
            </a:r>
            <a:r>
              <a:rPr kumimoji="0" lang="es-BO" altLang="es-BO" sz="1200" b="0" i="0" u="none" strike="noStrike" cap="none" normalizeH="0" baseline="0" dirty="0" err="1">
                <a:ln>
                  <a:noFill/>
                </a:ln>
                <a:solidFill>
                  <a:srgbClr val="A9B7C6"/>
                </a:solidFill>
                <a:effectLst/>
                <a:latin typeface="JetBrains Mono"/>
              </a:rPr>
              <a:t>proy.tipoProy</a:t>
            </a:r>
            <a:r>
              <a:rPr kumimoji="0" lang="es-BO" altLang="es-BO" sz="1200" b="0" i="0" u="none" strike="noStrike" cap="none" normalizeH="0" baseline="0" dirty="0">
                <a:ln>
                  <a:noFill/>
                </a:ln>
                <a:solidFill>
                  <a:srgbClr val="A9B7C6"/>
                </a:solidFill>
                <a:effectLst/>
                <a:latin typeface="JetBrains Mono"/>
              </a:rPr>
              <a:t> = </a:t>
            </a:r>
            <a:r>
              <a:rPr kumimoji="0" lang="es-BO" altLang="es-BO" sz="1200" b="0" i="0" u="none" strike="noStrike" cap="none" normalizeH="0" baseline="0" dirty="0">
                <a:ln>
                  <a:noFill/>
                </a:ln>
                <a:solidFill>
                  <a:srgbClr val="6A8759"/>
                </a:solidFill>
                <a:effectLst/>
                <a:latin typeface="JetBrains Mono"/>
              </a:rPr>
              <a:t>'</a:t>
            </a:r>
            <a:r>
              <a:rPr kumimoji="0" lang="es-BO" altLang="es-BO" sz="1200" b="0" i="0" u="none" strike="noStrike" cap="none" normalizeH="0" baseline="0" dirty="0" err="1">
                <a:ln>
                  <a:noFill/>
                </a:ln>
                <a:solidFill>
                  <a:srgbClr val="6A8759"/>
                </a:solidFill>
                <a:effectLst/>
                <a:latin typeface="JetBrains Mono"/>
              </a:rPr>
              <a:t>Robotica</a:t>
            </a:r>
            <a:r>
              <a:rPr kumimoji="0" lang="es-BO" altLang="es-BO" sz="1200" b="0" i="0" u="none" strike="noStrike" cap="none" normalizeH="0" baseline="0" dirty="0">
                <a:ln>
                  <a:noFill/>
                </a:ln>
                <a:solidFill>
                  <a:srgbClr val="6A8759"/>
                </a:solidFill>
                <a:effectLst/>
                <a:latin typeface="JetBrains Mono"/>
              </a:rPr>
              <a:t>'</a:t>
            </a:r>
            <a:br>
              <a:rPr kumimoji="0" lang="es-BO" altLang="es-BO" sz="1200" b="0" i="0" u="none" strike="noStrike" cap="none" normalizeH="0" baseline="0" dirty="0">
                <a:ln>
                  <a:noFill/>
                </a:ln>
                <a:solidFill>
                  <a:srgbClr val="6A8759"/>
                </a:solidFill>
                <a:effectLst/>
                <a:latin typeface="JetBrains Mono"/>
              </a:rPr>
            </a:br>
            <a:r>
              <a:rPr kumimoji="0" lang="es-BO" altLang="es-BO" sz="1200" b="0" i="0" u="none" strike="noStrike" cap="none" normalizeH="0" baseline="0" dirty="0">
                <a:ln>
                  <a:noFill/>
                </a:ln>
                <a:solidFill>
                  <a:srgbClr val="CC7832"/>
                </a:solidFill>
                <a:effectLst/>
                <a:latin typeface="JetBrains Mono"/>
              </a:rPr>
              <a:t>WHERE </a:t>
            </a:r>
            <a:r>
              <a:rPr kumimoji="0" lang="es-BO" altLang="es-BO" sz="1200" b="0" i="0" u="none" strike="noStrike" cap="none" normalizeH="0" baseline="0" dirty="0" err="1">
                <a:ln>
                  <a:noFill/>
                </a:ln>
                <a:solidFill>
                  <a:srgbClr val="A9B7C6"/>
                </a:solidFill>
                <a:effectLst/>
                <a:latin typeface="JetBrains Mono"/>
              </a:rPr>
              <a:t>proy.nombreProy</a:t>
            </a:r>
            <a:r>
              <a:rPr kumimoji="0" lang="es-BO" altLang="es-BO" sz="1200" b="0" i="0" u="none" strike="noStrike" cap="none" normalizeH="0" baseline="0" dirty="0">
                <a:ln>
                  <a:noFill/>
                </a:ln>
                <a:solidFill>
                  <a:srgbClr val="A9B7C6"/>
                </a:solidFill>
                <a:effectLst/>
                <a:latin typeface="JetBrains Mono"/>
              </a:rPr>
              <a:t>= </a:t>
            </a:r>
            <a:r>
              <a:rPr kumimoji="0" lang="es-BO" altLang="es-BO" sz="1200" b="0" i="0" u="none" strike="noStrike" cap="none" normalizeH="0" baseline="0" dirty="0">
                <a:ln>
                  <a:noFill/>
                </a:ln>
                <a:solidFill>
                  <a:srgbClr val="6A8759"/>
                </a:solidFill>
                <a:effectLst/>
                <a:latin typeface="JetBrains Mono"/>
              </a:rPr>
              <a:t>'Nombreproy6'</a:t>
            </a:r>
            <a:r>
              <a:rPr kumimoji="0" lang="es-BO" altLang="es-BO" sz="1200" b="0" i="0" u="none" strike="noStrike" cap="none" normalizeH="0" baseline="0" dirty="0">
                <a:ln>
                  <a:noFill/>
                </a:ln>
                <a:solidFill>
                  <a:srgbClr val="CC7832"/>
                </a:solidFill>
                <a:effectLst/>
                <a:latin typeface="JetBrains Mono"/>
              </a:rPr>
              <a:t>;</a:t>
            </a:r>
            <a:endParaRPr kumimoji="0" lang="es-BO" altLang="es-BO" sz="2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425E9408-62AD-4FDD-AEFA-DDAA11B6BD81}"/>
              </a:ext>
            </a:extLst>
          </p:cNvPr>
          <p:cNvSpPr>
            <a:spLocks noChangeArrowheads="1"/>
          </p:cNvSpPr>
          <p:nvPr/>
        </p:nvSpPr>
        <p:spPr bwMode="auto">
          <a:xfrm>
            <a:off x="206793" y="657038"/>
            <a:ext cx="5459896" cy="480131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BO" altLang="es-BO" sz="1200" b="0" i="0" u="none" strike="noStrike" cap="none" normalizeH="0" baseline="0" dirty="0">
                <a:ln>
                  <a:noFill/>
                </a:ln>
                <a:solidFill>
                  <a:srgbClr val="A9B7C6"/>
                </a:solidFill>
                <a:effectLst/>
                <a:latin typeface="JetBrains Mono"/>
              </a:rPr>
            </a:br>
            <a:r>
              <a:rPr kumimoji="0" lang="es-BO" altLang="es-BO" sz="1200" b="0" i="0" u="none" strike="noStrike" cap="none" normalizeH="0" baseline="0" dirty="0" err="1">
                <a:ln>
                  <a:noFill/>
                </a:ln>
                <a:solidFill>
                  <a:srgbClr val="CC7832"/>
                </a:solidFill>
                <a:effectLst/>
                <a:latin typeface="JetBrains Mono"/>
              </a:rPr>
              <a:t>create</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err="1">
                <a:ln>
                  <a:noFill/>
                </a:ln>
                <a:solidFill>
                  <a:srgbClr val="CC7832"/>
                </a:solidFill>
                <a:effectLst/>
                <a:latin typeface="JetBrains Mono"/>
              </a:rPr>
              <a:t>trigger</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err="1">
                <a:ln>
                  <a:noFill/>
                </a:ln>
                <a:solidFill>
                  <a:srgbClr val="A9B7C6"/>
                </a:solidFill>
                <a:effectLst/>
                <a:latin typeface="JetBrains Mono"/>
              </a:rPr>
              <a:t>actualizar_datos</a:t>
            </a:r>
            <a:br>
              <a:rPr kumimoji="0" lang="es-BO" altLang="es-BO" sz="1200" b="0" i="0" u="none" strike="noStrike" cap="none" normalizeH="0" baseline="0" dirty="0">
                <a:ln>
                  <a:noFill/>
                </a:ln>
                <a:solidFill>
                  <a:srgbClr val="A9B7C6"/>
                </a:solidFill>
                <a:effectLst/>
                <a:latin typeface="JetBrains Mono"/>
              </a:rPr>
            </a:br>
            <a:r>
              <a:rPr kumimoji="0" lang="es-BO" altLang="es-BO" sz="1200" b="0" i="0" u="none" strike="noStrike" cap="none" normalizeH="0" baseline="0" dirty="0">
                <a:ln>
                  <a:noFill/>
                </a:ln>
                <a:solidFill>
                  <a:srgbClr val="A9B7C6"/>
                </a:solidFill>
                <a:effectLst/>
                <a:latin typeface="JetBrains Mono"/>
              </a:rPr>
              <a:t>    </a:t>
            </a:r>
            <a:r>
              <a:rPr kumimoji="0" lang="es-BO" altLang="es-BO" sz="1200" b="0" i="0" u="none" strike="noStrike" cap="none" normalizeH="0" baseline="0" dirty="0" err="1">
                <a:ln>
                  <a:noFill/>
                </a:ln>
                <a:solidFill>
                  <a:srgbClr val="CC7832"/>
                </a:solidFill>
                <a:effectLst/>
                <a:latin typeface="JetBrains Mono"/>
              </a:rPr>
              <a:t>before</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err="1">
                <a:ln>
                  <a:noFill/>
                </a:ln>
                <a:solidFill>
                  <a:srgbClr val="CC7832"/>
                </a:solidFill>
                <a:effectLst/>
                <a:latin typeface="JetBrains Mono"/>
              </a:rPr>
              <a:t>update</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err="1">
                <a:ln>
                  <a:noFill/>
                </a:ln>
                <a:solidFill>
                  <a:srgbClr val="CC7832"/>
                </a:solidFill>
                <a:effectLst/>
                <a:latin typeface="JetBrains Mono"/>
              </a:rPr>
              <a:t>on</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a:ln>
                  <a:noFill/>
                </a:ln>
                <a:solidFill>
                  <a:srgbClr val="A9B7C6"/>
                </a:solidFill>
                <a:effectLst/>
                <a:latin typeface="JetBrains Mono"/>
              </a:rPr>
              <a:t>proyecto</a:t>
            </a:r>
            <a:br>
              <a:rPr kumimoji="0" lang="es-BO" altLang="es-BO" sz="1200" b="0" i="0" u="none" strike="noStrike" cap="none" normalizeH="0" baseline="0" dirty="0">
                <a:ln>
                  <a:noFill/>
                </a:ln>
                <a:solidFill>
                  <a:srgbClr val="A9B7C6"/>
                </a:solidFill>
                <a:effectLst/>
                <a:latin typeface="JetBrains Mono"/>
              </a:rPr>
            </a:br>
            <a:r>
              <a:rPr kumimoji="0" lang="es-BO" altLang="es-BO" sz="1200" b="0" i="0" u="none" strike="noStrike" cap="none" normalizeH="0" baseline="0" dirty="0">
                <a:ln>
                  <a:noFill/>
                </a:ln>
                <a:solidFill>
                  <a:srgbClr val="A9B7C6"/>
                </a:solidFill>
                <a:effectLst/>
                <a:latin typeface="JetBrains Mono"/>
              </a:rPr>
              <a:t>    </a:t>
            </a:r>
            <a:r>
              <a:rPr kumimoji="0" lang="es-BO" altLang="es-BO" sz="1200" b="0" i="0" u="none" strike="noStrike" cap="none" normalizeH="0" baseline="0" dirty="0" err="1">
                <a:ln>
                  <a:noFill/>
                </a:ln>
                <a:solidFill>
                  <a:srgbClr val="CC7832"/>
                </a:solidFill>
                <a:effectLst/>
                <a:latin typeface="JetBrains Mono"/>
              </a:rPr>
              <a:t>for</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err="1">
                <a:ln>
                  <a:noFill/>
                </a:ln>
                <a:solidFill>
                  <a:srgbClr val="A9B7C6"/>
                </a:solidFill>
                <a:effectLst/>
                <a:latin typeface="JetBrains Mono"/>
              </a:rPr>
              <a:t>each</a:t>
            </a:r>
            <a:r>
              <a:rPr kumimoji="0" lang="es-BO" altLang="es-BO" sz="1200" b="0" i="0" u="none" strike="noStrike" cap="none" normalizeH="0" baseline="0" dirty="0">
                <a:ln>
                  <a:noFill/>
                </a:ln>
                <a:solidFill>
                  <a:srgbClr val="A9B7C6"/>
                </a:solidFill>
                <a:effectLst/>
                <a:latin typeface="JetBrains Mono"/>
              </a:rPr>
              <a:t> </a:t>
            </a:r>
            <a:r>
              <a:rPr kumimoji="0" lang="es-BO" altLang="es-BO" sz="1200" b="0" i="0" u="none" strike="noStrike" cap="none" normalizeH="0" baseline="0" dirty="0" err="1">
                <a:ln>
                  <a:noFill/>
                </a:ln>
                <a:solidFill>
                  <a:srgbClr val="CC7832"/>
                </a:solidFill>
                <a:effectLst/>
                <a:latin typeface="JetBrains Mono"/>
              </a:rPr>
              <a:t>row</a:t>
            </a:r>
            <a:br>
              <a:rPr kumimoji="0" lang="es-BO" altLang="es-BO" sz="1200" b="0" i="0" u="none" strike="noStrike" cap="none" normalizeH="0" baseline="0" dirty="0">
                <a:ln>
                  <a:noFill/>
                </a:ln>
                <a:solidFill>
                  <a:srgbClr val="CC7832"/>
                </a:solidFill>
                <a:effectLst/>
                <a:latin typeface="JetBrains Mono"/>
              </a:rPr>
            </a:b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err="1">
                <a:ln>
                  <a:noFill/>
                </a:ln>
                <a:solidFill>
                  <a:srgbClr val="CC7832"/>
                </a:solidFill>
                <a:effectLst/>
                <a:latin typeface="JetBrains Mono"/>
              </a:rPr>
              <a:t>begin</a:t>
            </a:r>
            <a:br>
              <a:rPr kumimoji="0" lang="es-BO" altLang="es-BO" sz="1200" b="0" i="0" u="none" strike="noStrike" cap="none" normalizeH="0" baseline="0" dirty="0">
                <a:ln>
                  <a:noFill/>
                </a:ln>
                <a:solidFill>
                  <a:srgbClr val="CC7832"/>
                </a:solidFill>
                <a:effectLst/>
                <a:latin typeface="JetBrains Mono"/>
              </a:rPr>
            </a:br>
            <a:r>
              <a:rPr kumimoji="0" lang="es-BO" altLang="es-BO" sz="1200" b="0" i="0" u="none" strike="noStrike" cap="none" normalizeH="0" baseline="0" dirty="0">
                <a:ln>
                  <a:noFill/>
                </a:ln>
                <a:solidFill>
                  <a:srgbClr val="CC7832"/>
                </a:solidFill>
                <a:effectLst/>
                <a:latin typeface="JetBrains Mono"/>
              </a:rPr>
              <a:t>        case</a:t>
            </a:r>
            <a:br>
              <a:rPr kumimoji="0" lang="es-BO" altLang="es-BO" sz="1200" b="0" i="0" u="none" strike="noStrike" cap="none" normalizeH="0" baseline="0" dirty="0">
                <a:ln>
                  <a:noFill/>
                </a:ln>
                <a:solidFill>
                  <a:srgbClr val="CC7832"/>
                </a:solidFill>
                <a:effectLst/>
                <a:latin typeface="JetBrains Mono"/>
              </a:rPr>
            </a:b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err="1">
                <a:ln>
                  <a:noFill/>
                </a:ln>
                <a:solidFill>
                  <a:srgbClr val="CC7832"/>
                </a:solidFill>
                <a:effectLst/>
                <a:latin typeface="JetBrains Mono"/>
              </a:rPr>
              <a:t>when</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err="1">
                <a:ln>
                  <a:noFill/>
                </a:ln>
                <a:solidFill>
                  <a:srgbClr val="A9B7C6"/>
                </a:solidFill>
                <a:effectLst/>
                <a:latin typeface="JetBrains Mono"/>
              </a:rPr>
              <a:t>new.tipoProy</a:t>
            </a:r>
            <a:r>
              <a:rPr kumimoji="0" lang="es-BO" altLang="es-BO" sz="1200" b="0" i="0" u="none" strike="noStrike" cap="none" normalizeH="0" baseline="0" dirty="0">
                <a:ln>
                  <a:noFill/>
                </a:ln>
                <a:solidFill>
                  <a:srgbClr val="A9B7C6"/>
                </a:solidFill>
                <a:effectLst/>
                <a:latin typeface="JetBrains Mono"/>
              </a:rPr>
              <a:t> = </a:t>
            </a:r>
            <a:r>
              <a:rPr kumimoji="0" lang="es-BO" altLang="es-BO" sz="1200" b="0" i="0" u="none" strike="noStrike" cap="none" normalizeH="0" baseline="0" dirty="0">
                <a:ln>
                  <a:noFill/>
                </a:ln>
                <a:solidFill>
                  <a:srgbClr val="6A8759"/>
                </a:solidFill>
                <a:effectLst/>
                <a:latin typeface="JetBrains Mono"/>
              </a:rPr>
              <a:t>'</a:t>
            </a:r>
            <a:r>
              <a:rPr kumimoji="0" lang="es-BO" altLang="es-BO" sz="1200" b="0" i="0" u="none" strike="noStrike" cap="none" normalizeH="0" baseline="0" dirty="0" err="1">
                <a:ln>
                  <a:noFill/>
                </a:ln>
                <a:solidFill>
                  <a:srgbClr val="6A8759"/>
                </a:solidFill>
                <a:effectLst/>
                <a:latin typeface="JetBrains Mono"/>
              </a:rPr>
              <a:t>Robotica</a:t>
            </a:r>
            <a:r>
              <a:rPr kumimoji="0" lang="es-BO" altLang="es-BO" sz="1200" b="0" i="0" u="none" strike="noStrike" cap="none" normalizeH="0" baseline="0" dirty="0">
                <a:ln>
                  <a:noFill/>
                </a:ln>
                <a:solidFill>
                  <a:srgbClr val="6A8759"/>
                </a:solidFill>
                <a:effectLst/>
                <a:latin typeface="JetBrains Mono"/>
              </a:rPr>
              <a:t>' </a:t>
            </a:r>
            <a:r>
              <a:rPr kumimoji="0" lang="es-BO" altLang="es-BO" sz="1200" b="0" i="0" u="none" strike="noStrike" cap="none" normalizeH="0" baseline="0" dirty="0" err="1">
                <a:ln>
                  <a:noFill/>
                </a:ln>
                <a:solidFill>
                  <a:srgbClr val="CC7832"/>
                </a:solidFill>
                <a:effectLst/>
                <a:latin typeface="JetBrains Mono"/>
              </a:rPr>
              <a:t>or</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err="1">
                <a:ln>
                  <a:noFill/>
                </a:ln>
                <a:solidFill>
                  <a:srgbClr val="A9B7C6"/>
                </a:solidFill>
                <a:effectLst/>
                <a:latin typeface="JetBrains Mono"/>
              </a:rPr>
              <a:t>new.tipoProy</a:t>
            </a:r>
            <a:r>
              <a:rPr kumimoji="0" lang="es-BO" altLang="es-BO" sz="1200" b="0" i="0" u="none" strike="noStrike" cap="none" normalizeH="0" baseline="0" dirty="0">
                <a:ln>
                  <a:noFill/>
                </a:ln>
                <a:solidFill>
                  <a:srgbClr val="A9B7C6"/>
                </a:solidFill>
                <a:effectLst/>
                <a:latin typeface="JetBrains Mono"/>
              </a:rPr>
              <a:t> = </a:t>
            </a:r>
            <a:r>
              <a:rPr kumimoji="0" lang="es-BO" altLang="es-BO" sz="1200" b="0" i="0" u="none" strike="noStrike" cap="none" normalizeH="0" baseline="0" dirty="0">
                <a:ln>
                  <a:noFill/>
                </a:ln>
                <a:solidFill>
                  <a:srgbClr val="6A8759"/>
                </a:solidFill>
                <a:effectLst/>
                <a:latin typeface="JetBrains Mono"/>
              </a:rPr>
              <a:t>'</a:t>
            </a:r>
            <a:r>
              <a:rPr kumimoji="0" lang="es-BO" altLang="es-BO" sz="1200" b="0" i="0" u="none" strike="noStrike" cap="none" normalizeH="0" baseline="0" dirty="0" err="1">
                <a:ln>
                  <a:noFill/>
                </a:ln>
                <a:solidFill>
                  <a:srgbClr val="6A8759"/>
                </a:solidFill>
                <a:effectLst/>
                <a:latin typeface="JetBrains Mono"/>
              </a:rPr>
              <a:t>Forestacion</a:t>
            </a:r>
            <a:r>
              <a:rPr kumimoji="0" lang="es-BO" altLang="es-BO" sz="1200" b="0" i="0" u="none" strike="noStrike" cap="none" normalizeH="0" baseline="0" dirty="0">
                <a:ln>
                  <a:noFill/>
                </a:ln>
                <a:solidFill>
                  <a:srgbClr val="6A8759"/>
                </a:solidFill>
                <a:effectLst/>
                <a:latin typeface="JetBrains Mono"/>
              </a:rPr>
              <a:t>' </a:t>
            </a:r>
            <a:r>
              <a:rPr kumimoji="0" lang="es-BO" altLang="es-BO" sz="1200" b="0" i="0" u="none" strike="noStrike" cap="none" normalizeH="0" baseline="0" dirty="0" err="1">
                <a:ln>
                  <a:noFill/>
                </a:ln>
                <a:solidFill>
                  <a:srgbClr val="CC7832"/>
                </a:solidFill>
                <a:effectLst/>
                <a:latin typeface="JetBrains Mono"/>
              </a:rPr>
              <a:t>or</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err="1">
                <a:ln>
                  <a:noFill/>
                </a:ln>
                <a:solidFill>
                  <a:srgbClr val="A9B7C6"/>
                </a:solidFill>
                <a:effectLst/>
                <a:latin typeface="JetBrains Mono"/>
              </a:rPr>
              <a:t>new.tipoProy</a:t>
            </a:r>
            <a:r>
              <a:rPr kumimoji="0" lang="es-BO" altLang="es-BO" sz="1200" b="0" i="0" u="none" strike="noStrike" cap="none" normalizeH="0" baseline="0" dirty="0">
                <a:ln>
                  <a:noFill/>
                </a:ln>
                <a:solidFill>
                  <a:srgbClr val="A9B7C6"/>
                </a:solidFill>
                <a:effectLst/>
                <a:latin typeface="JetBrains Mono"/>
              </a:rPr>
              <a:t> = </a:t>
            </a:r>
            <a:r>
              <a:rPr kumimoji="0" lang="es-BO" altLang="es-BO" sz="1200" b="0" i="0" u="none" strike="noStrike" cap="none" normalizeH="0" baseline="0" dirty="0">
                <a:ln>
                  <a:noFill/>
                </a:ln>
                <a:solidFill>
                  <a:srgbClr val="6A8759"/>
                </a:solidFill>
                <a:effectLst/>
                <a:latin typeface="JetBrains Mono"/>
              </a:rPr>
              <a:t>'Arte' </a:t>
            </a:r>
            <a:r>
              <a:rPr kumimoji="0" lang="es-BO" altLang="es-BO" sz="1200" b="0" i="0" u="none" strike="noStrike" cap="none" normalizeH="0" baseline="0" dirty="0" err="1">
                <a:ln>
                  <a:noFill/>
                </a:ln>
                <a:solidFill>
                  <a:srgbClr val="CC7832"/>
                </a:solidFill>
                <a:effectLst/>
                <a:latin typeface="JetBrains Mono"/>
              </a:rPr>
              <a:t>then</a:t>
            </a:r>
            <a:br>
              <a:rPr kumimoji="0" lang="es-BO" altLang="es-BO" sz="1200" b="0" i="0" u="none" strike="noStrike" cap="none" normalizeH="0" baseline="0" dirty="0">
                <a:ln>
                  <a:noFill/>
                </a:ln>
                <a:solidFill>
                  <a:srgbClr val="CC7832"/>
                </a:solidFill>
                <a:effectLst/>
                <a:latin typeface="JetBrains Mono"/>
              </a:rPr>
            </a:br>
            <a:r>
              <a:rPr kumimoji="0" lang="es-BO" altLang="es-BO" sz="1200" b="0" i="0" u="none" strike="noStrike" cap="none" normalizeH="0" baseline="0" dirty="0">
                <a:ln>
                  <a:noFill/>
                </a:ln>
                <a:solidFill>
                  <a:srgbClr val="CC7832"/>
                </a:solidFill>
                <a:effectLst/>
                <a:latin typeface="JetBrains Mono"/>
              </a:rPr>
              <a:t>                set </a:t>
            </a:r>
            <a:r>
              <a:rPr kumimoji="0" lang="es-BO" altLang="es-BO" sz="1200" b="0" i="0" u="none" strike="noStrike" cap="none" normalizeH="0" baseline="0" dirty="0" err="1">
                <a:ln>
                  <a:noFill/>
                </a:ln>
                <a:solidFill>
                  <a:srgbClr val="A9B7C6"/>
                </a:solidFill>
                <a:effectLst/>
                <a:latin typeface="JetBrains Mono"/>
              </a:rPr>
              <a:t>new.estado</a:t>
            </a:r>
            <a:r>
              <a:rPr kumimoji="0" lang="es-BO" altLang="es-BO" sz="1200" b="0" i="0" u="none" strike="noStrike" cap="none" normalizeH="0" baseline="0" dirty="0">
                <a:ln>
                  <a:noFill/>
                </a:ln>
                <a:solidFill>
                  <a:srgbClr val="A9B7C6"/>
                </a:solidFill>
                <a:effectLst/>
                <a:latin typeface="JetBrains Mono"/>
              </a:rPr>
              <a:t> = </a:t>
            </a:r>
            <a:r>
              <a:rPr kumimoji="0" lang="es-BO" altLang="es-BO" sz="1200" b="0" i="0" u="none" strike="noStrike" cap="none" normalizeH="0" baseline="0" dirty="0">
                <a:ln>
                  <a:noFill/>
                </a:ln>
                <a:solidFill>
                  <a:srgbClr val="6A8759"/>
                </a:solidFill>
                <a:effectLst/>
                <a:latin typeface="JetBrains Mono"/>
              </a:rPr>
              <a:t>'Activo'</a:t>
            </a:r>
            <a:r>
              <a:rPr kumimoji="0" lang="es-BO" altLang="es-BO" sz="1200" b="0" i="0" u="none" strike="noStrike" cap="none" normalizeH="0" baseline="0" dirty="0">
                <a:ln>
                  <a:noFill/>
                </a:ln>
                <a:solidFill>
                  <a:srgbClr val="CC7832"/>
                </a:solidFill>
                <a:effectLst/>
                <a:latin typeface="JetBrains Mono"/>
              </a:rPr>
              <a:t>;</a:t>
            </a:r>
            <a:br>
              <a:rPr kumimoji="0" lang="es-BO" altLang="es-BO" sz="1200" b="0" i="0" u="none" strike="noStrike" cap="none" normalizeH="0" baseline="0" dirty="0">
                <a:ln>
                  <a:noFill/>
                </a:ln>
                <a:solidFill>
                  <a:srgbClr val="CC7832"/>
                </a:solidFill>
                <a:effectLst/>
                <a:latin typeface="JetBrains Mono"/>
              </a:rPr>
            </a:b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err="1">
                <a:ln>
                  <a:noFill/>
                </a:ln>
                <a:solidFill>
                  <a:srgbClr val="CC7832"/>
                </a:solidFill>
                <a:effectLst/>
                <a:latin typeface="JetBrains Mono"/>
              </a:rPr>
              <a:t>else</a:t>
            </a:r>
            <a:br>
              <a:rPr kumimoji="0" lang="es-BO" altLang="es-BO" sz="1200" b="0" i="0" u="none" strike="noStrike" cap="none" normalizeH="0" baseline="0" dirty="0">
                <a:ln>
                  <a:noFill/>
                </a:ln>
                <a:solidFill>
                  <a:srgbClr val="CC7832"/>
                </a:solidFill>
                <a:effectLst/>
                <a:latin typeface="JetBrains Mono"/>
              </a:rPr>
            </a:br>
            <a:r>
              <a:rPr kumimoji="0" lang="es-BO" altLang="es-BO" sz="1200" b="0" i="0" u="none" strike="noStrike" cap="none" normalizeH="0" baseline="0" dirty="0">
                <a:ln>
                  <a:noFill/>
                </a:ln>
                <a:solidFill>
                  <a:srgbClr val="CC7832"/>
                </a:solidFill>
                <a:effectLst/>
                <a:latin typeface="JetBrains Mono"/>
              </a:rPr>
              <a:t>                set </a:t>
            </a:r>
            <a:r>
              <a:rPr kumimoji="0" lang="es-BO" altLang="es-BO" sz="1200" b="0" i="0" u="none" strike="noStrike" cap="none" normalizeH="0" baseline="0" dirty="0" err="1">
                <a:ln>
                  <a:noFill/>
                </a:ln>
                <a:solidFill>
                  <a:srgbClr val="A9B7C6"/>
                </a:solidFill>
                <a:effectLst/>
                <a:latin typeface="JetBrains Mono"/>
              </a:rPr>
              <a:t>new.estado</a:t>
            </a:r>
            <a:r>
              <a:rPr kumimoji="0" lang="es-BO" altLang="es-BO" sz="1200" b="0" i="0" u="none" strike="noStrike" cap="none" normalizeH="0" baseline="0" dirty="0">
                <a:ln>
                  <a:noFill/>
                </a:ln>
                <a:solidFill>
                  <a:srgbClr val="A9B7C6"/>
                </a:solidFill>
                <a:effectLst/>
                <a:latin typeface="JetBrains Mono"/>
              </a:rPr>
              <a:t> = </a:t>
            </a:r>
            <a:r>
              <a:rPr kumimoji="0" lang="es-BO" altLang="es-BO" sz="1200" b="0" i="0" u="none" strike="noStrike" cap="none" normalizeH="0" baseline="0" dirty="0">
                <a:ln>
                  <a:noFill/>
                </a:ln>
                <a:solidFill>
                  <a:srgbClr val="6A8759"/>
                </a:solidFill>
                <a:effectLst/>
                <a:latin typeface="JetBrains Mono"/>
              </a:rPr>
              <a:t>'Inactivo'</a:t>
            </a:r>
            <a:r>
              <a:rPr kumimoji="0" lang="es-BO" altLang="es-BO" sz="1200" b="0" i="0" u="none" strike="noStrike" cap="none" normalizeH="0" baseline="0" dirty="0">
                <a:ln>
                  <a:noFill/>
                </a:ln>
                <a:solidFill>
                  <a:srgbClr val="CC7832"/>
                </a:solidFill>
                <a:effectLst/>
                <a:latin typeface="JetBrains Mono"/>
              </a:rPr>
              <a:t>;</a:t>
            </a:r>
            <a:br>
              <a:rPr kumimoji="0" lang="es-BO" altLang="es-BO" sz="1200" b="0" i="0" u="none" strike="noStrike" cap="none" normalizeH="0" baseline="0" dirty="0">
                <a:ln>
                  <a:noFill/>
                </a:ln>
                <a:solidFill>
                  <a:srgbClr val="CC7832"/>
                </a:solidFill>
                <a:effectLst/>
                <a:latin typeface="JetBrains Mono"/>
              </a:rPr>
            </a:b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err="1">
                <a:ln>
                  <a:noFill/>
                </a:ln>
                <a:solidFill>
                  <a:srgbClr val="CC7832"/>
                </a:solidFill>
                <a:effectLst/>
                <a:latin typeface="JetBrains Mono"/>
              </a:rPr>
              <a:t>end</a:t>
            </a:r>
            <a:r>
              <a:rPr kumimoji="0" lang="es-BO" altLang="es-BO" sz="1200" b="0" i="0" u="none" strike="noStrike" cap="none" normalizeH="0" baseline="0" dirty="0">
                <a:ln>
                  <a:noFill/>
                </a:ln>
                <a:solidFill>
                  <a:srgbClr val="CC7832"/>
                </a:solidFill>
                <a:effectLst/>
                <a:latin typeface="JetBrains Mono"/>
              </a:rPr>
              <a:t> case;</a:t>
            </a:r>
            <a:br>
              <a:rPr kumimoji="0" lang="es-BO" altLang="es-BO" sz="1200" b="0" i="0" u="none" strike="noStrike" cap="none" normalizeH="0" baseline="0" dirty="0">
                <a:ln>
                  <a:noFill/>
                </a:ln>
                <a:solidFill>
                  <a:srgbClr val="CC7832"/>
                </a:solidFill>
                <a:effectLst/>
                <a:latin typeface="JetBrains Mono"/>
              </a:rPr>
            </a:b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err="1">
                <a:ln>
                  <a:noFill/>
                </a:ln>
                <a:solidFill>
                  <a:srgbClr val="CC7832"/>
                </a:solidFill>
                <a:effectLst/>
                <a:latin typeface="JetBrains Mono"/>
              </a:rPr>
              <a:t>end</a:t>
            </a:r>
            <a:r>
              <a:rPr kumimoji="0" lang="es-BO" altLang="es-BO" sz="1200" b="0" i="0" u="none" strike="noStrike" cap="none" normalizeH="0" baseline="0" dirty="0">
                <a:ln>
                  <a:noFill/>
                </a:ln>
                <a:solidFill>
                  <a:srgbClr val="CC7832"/>
                </a:solidFill>
                <a:effectLst/>
                <a:latin typeface="JetBrains Mono"/>
              </a:rPr>
              <a:t>;</a:t>
            </a:r>
            <a:br>
              <a:rPr kumimoji="0" lang="es-BO" altLang="es-BO" sz="1200" b="0" i="0" u="none" strike="noStrike" cap="none" normalizeH="0" baseline="0" dirty="0">
                <a:ln>
                  <a:noFill/>
                </a:ln>
                <a:solidFill>
                  <a:srgbClr val="CC7832"/>
                </a:solidFill>
                <a:effectLst/>
                <a:latin typeface="JetBrains Mono"/>
              </a:rPr>
            </a:br>
            <a:br>
              <a:rPr kumimoji="0" lang="es-BO" altLang="es-BO" sz="1200" b="0" i="0" u="none" strike="noStrike" cap="none" normalizeH="0" baseline="0" dirty="0">
                <a:ln>
                  <a:noFill/>
                </a:ln>
                <a:solidFill>
                  <a:srgbClr val="CC7832"/>
                </a:solidFill>
                <a:effectLst/>
                <a:latin typeface="JetBrains Mono"/>
              </a:rPr>
            </a:br>
            <a:r>
              <a:rPr kumimoji="0" lang="es-BO" altLang="es-BO" sz="1200" b="0" i="0" u="none" strike="noStrike" cap="none" normalizeH="0" baseline="0" dirty="0">
                <a:ln>
                  <a:noFill/>
                </a:ln>
                <a:solidFill>
                  <a:srgbClr val="CC7832"/>
                </a:solidFill>
                <a:effectLst/>
                <a:latin typeface="JetBrains Mono"/>
              </a:rPr>
              <a:t>alter table </a:t>
            </a:r>
            <a:r>
              <a:rPr kumimoji="0" lang="es-BO" altLang="es-BO" sz="1200" b="0" i="0" u="none" strike="noStrike" cap="none" normalizeH="0" baseline="0" dirty="0">
                <a:ln>
                  <a:noFill/>
                </a:ln>
                <a:solidFill>
                  <a:srgbClr val="A9B7C6"/>
                </a:solidFill>
                <a:effectLst/>
                <a:latin typeface="JetBrains Mono"/>
              </a:rPr>
              <a:t>proyecto </a:t>
            </a:r>
            <a:r>
              <a:rPr kumimoji="0" lang="es-BO" altLang="es-BO" sz="1200" b="0" i="0" u="none" strike="noStrike" cap="none" normalizeH="0" baseline="0" dirty="0" err="1">
                <a:ln>
                  <a:noFill/>
                </a:ln>
                <a:solidFill>
                  <a:srgbClr val="CC7832"/>
                </a:solidFill>
                <a:effectLst/>
                <a:latin typeface="JetBrains Mono"/>
              </a:rPr>
              <a:t>add</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a:ln>
                  <a:noFill/>
                </a:ln>
                <a:solidFill>
                  <a:srgbClr val="9876AA"/>
                </a:solidFill>
                <a:effectLst/>
                <a:latin typeface="JetBrains Mono"/>
              </a:rPr>
              <a:t>estado </a:t>
            </a:r>
            <a:r>
              <a:rPr kumimoji="0" lang="es-BO" altLang="es-BO" sz="1200" b="0" i="0" u="none" strike="noStrike" cap="none" normalizeH="0" baseline="0" dirty="0" err="1">
                <a:ln>
                  <a:noFill/>
                </a:ln>
                <a:solidFill>
                  <a:srgbClr val="CC7832"/>
                </a:solidFill>
                <a:effectLst/>
                <a:latin typeface="JetBrains Mono"/>
              </a:rPr>
              <a:t>varchar</a:t>
            </a:r>
            <a:r>
              <a:rPr kumimoji="0" lang="es-BO" altLang="es-BO" sz="1200" b="0" i="0" u="none" strike="noStrike" cap="none" normalizeH="0" baseline="0" dirty="0">
                <a:ln>
                  <a:noFill/>
                </a:ln>
                <a:solidFill>
                  <a:srgbClr val="A9B7C6"/>
                </a:solidFill>
                <a:effectLst/>
                <a:latin typeface="JetBrains Mono"/>
              </a:rPr>
              <a:t>(</a:t>
            </a:r>
            <a:r>
              <a:rPr kumimoji="0" lang="es-BO" altLang="es-BO" sz="1200" b="0" i="0" u="none" strike="noStrike" cap="none" normalizeH="0" baseline="0" dirty="0">
                <a:ln>
                  <a:noFill/>
                </a:ln>
                <a:solidFill>
                  <a:srgbClr val="6897BB"/>
                </a:solidFill>
                <a:effectLst/>
                <a:latin typeface="JetBrains Mono"/>
              </a:rPr>
              <a:t>8</a:t>
            </a:r>
            <a:r>
              <a:rPr kumimoji="0" lang="es-BO" altLang="es-BO" sz="1200" b="0" i="0" u="none" strike="noStrike" cap="none" normalizeH="0" baseline="0" dirty="0">
                <a:ln>
                  <a:noFill/>
                </a:ln>
                <a:solidFill>
                  <a:srgbClr val="A9B7C6"/>
                </a:solidFill>
                <a:effectLst/>
                <a:latin typeface="JetBrains Mono"/>
              </a:rPr>
              <a:t>) </a:t>
            </a:r>
            <a:r>
              <a:rPr kumimoji="0" lang="es-BO" altLang="es-BO" sz="1200" b="0" i="0" u="none" strike="noStrike" cap="none" normalizeH="0" baseline="0" dirty="0" err="1">
                <a:ln>
                  <a:noFill/>
                </a:ln>
                <a:solidFill>
                  <a:srgbClr val="CC7832"/>
                </a:solidFill>
                <a:effectLst/>
                <a:latin typeface="JetBrains Mono"/>
              </a:rPr>
              <a:t>not</a:t>
            </a:r>
            <a:r>
              <a:rPr kumimoji="0" lang="es-BO" altLang="es-BO" sz="1200" b="0" i="0" u="none" strike="noStrike" cap="none" normalizeH="0" baseline="0" dirty="0">
                <a:ln>
                  <a:noFill/>
                </a:ln>
                <a:solidFill>
                  <a:srgbClr val="CC7832"/>
                </a:solidFill>
                <a:effectLst/>
                <a:latin typeface="JetBrains Mono"/>
              </a:rPr>
              <a:t> </a:t>
            </a:r>
            <a:r>
              <a:rPr kumimoji="0" lang="es-BO" altLang="es-BO" sz="1200" b="0" i="0" u="none" strike="noStrike" cap="none" normalizeH="0" baseline="0" dirty="0" err="1">
                <a:ln>
                  <a:noFill/>
                </a:ln>
                <a:solidFill>
                  <a:srgbClr val="CC7832"/>
                </a:solidFill>
                <a:effectLst/>
                <a:latin typeface="JetBrains Mono"/>
              </a:rPr>
              <a:t>null</a:t>
            </a:r>
            <a:r>
              <a:rPr kumimoji="0" lang="es-BO" altLang="es-BO" sz="1200" b="0" i="0" u="none" strike="noStrike" cap="none" normalizeH="0" baseline="0" dirty="0">
                <a:ln>
                  <a:noFill/>
                </a:ln>
                <a:solidFill>
                  <a:srgbClr val="CC7832"/>
                </a:solidFill>
                <a:effectLst/>
                <a:latin typeface="JetBrains Mono"/>
              </a:rPr>
              <a:t>;</a:t>
            </a:r>
          </a:p>
          <a:p>
            <a:pPr lvl="0" defTabSz="914400" eaLnBrk="0" fontAlgn="base" hangingPunct="0">
              <a:spcBef>
                <a:spcPct val="0"/>
              </a:spcBef>
              <a:spcAft>
                <a:spcPct val="0"/>
              </a:spcAft>
            </a:pPr>
            <a:br>
              <a:rPr lang="es-BO" altLang="es-BO" sz="1200" dirty="0">
                <a:solidFill>
                  <a:srgbClr val="A9B7C6"/>
                </a:solidFill>
                <a:latin typeface="JetBrains Mono"/>
              </a:rPr>
            </a:br>
            <a:r>
              <a:rPr lang="es-BO" altLang="es-BO" sz="1200" dirty="0" err="1">
                <a:solidFill>
                  <a:srgbClr val="CC7832"/>
                </a:solidFill>
                <a:latin typeface="JetBrains Mono"/>
              </a:rPr>
              <a:t>update</a:t>
            </a:r>
            <a:r>
              <a:rPr lang="es-BO" altLang="es-BO" sz="1200" dirty="0">
                <a:solidFill>
                  <a:srgbClr val="CC7832"/>
                </a:solidFill>
                <a:latin typeface="JetBrains Mono"/>
              </a:rPr>
              <a:t> </a:t>
            </a:r>
            <a:r>
              <a:rPr lang="es-BO" altLang="es-BO" sz="1200" dirty="0">
                <a:solidFill>
                  <a:srgbClr val="A9B7C6"/>
                </a:solidFill>
                <a:latin typeface="JetBrains Mono"/>
              </a:rPr>
              <a:t>proyecto </a:t>
            </a:r>
            <a:r>
              <a:rPr lang="es-BO" altLang="es-BO" sz="1200" dirty="0">
                <a:solidFill>
                  <a:srgbClr val="CC7832"/>
                </a:solidFill>
                <a:latin typeface="JetBrains Mono"/>
              </a:rPr>
              <a:t>as </a:t>
            </a:r>
            <a:r>
              <a:rPr lang="es-BO" altLang="es-BO" sz="1200" dirty="0" err="1">
                <a:solidFill>
                  <a:srgbClr val="A9B7C6"/>
                </a:solidFill>
                <a:latin typeface="JetBrains Mono"/>
              </a:rPr>
              <a:t>proy</a:t>
            </a:r>
            <a:br>
              <a:rPr lang="es-BO" altLang="es-BO" sz="1200" dirty="0">
                <a:solidFill>
                  <a:srgbClr val="A9B7C6"/>
                </a:solidFill>
                <a:latin typeface="JetBrains Mono"/>
              </a:rPr>
            </a:br>
            <a:r>
              <a:rPr lang="es-BO" altLang="es-BO" sz="1200" dirty="0">
                <a:solidFill>
                  <a:srgbClr val="CC7832"/>
                </a:solidFill>
                <a:latin typeface="JetBrains Mono"/>
              </a:rPr>
              <a:t>set </a:t>
            </a:r>
            <a:r>
              <a:rPr lang="es-BO" altLang="es-BO" sz="1200" dirty="0" err="1">
                <a:solidFill>
                  <a:srgbClr val="A9B7C6"/>
                </a:solidFill>
                <a:latin typeface="JetBrains Mono"/>
              </a:rPr>
              <a:t>proy.estado</a:t>
            </a:r>
            <a:r>
              <a:rPr lang="es-BO" altLang="es-BO" sz="1200" dirty="0">
                <a:solidFill>
                  <a:srgbClr val="A9B7C6"/>
                </a:solidFill>
                <a:latin typeface="JetBrains Mono"/>
              </a:rPr>
              <a:t> =</a:t>
            </a:r>
            <a:r>
              <a:rPr lang="es-BO" altLang="es-BO" sz="1200" dirty="0">
                <a:solidFill>
                  <a:srgbClr val="6A8759"/>
                </a:solidFill>
                <a:latin typeface="JetBrains Mono"/>
              </a:rPr>
              <a:t>'Activo'</a:t>
            </a:r>
            <a:br>
              <a:rPr lang="es-BO" altLang="es-BO" sz="1200" dirty="0">
                <a:solidFill>
                  <a:srgbClr val="6A8759"/>
                </a:solidFill>
                <a:latin typeface="JetBrains Mono"/>
              </a:rPr>
            </a:br>
            <a:r>
              <a:rPr lang="es-BO" altLang="es-BO" sz="1200" dirty="0" err="1">
                <a:solidFill>
                  <a:srgbClr val="CC7832"/>
                </a:solidFill>
                <a:latin typeface="JetBrains Mono"/>
              </a:rPr>
              <a:t>where</a:t>
            </a:r>
            <a:r>
              <a:rPr lang="es-BO" altLang="es-BO" sz="1200" dirty="0">
                <a:solidFill>
                  <a:srgbClr val="CC7832"/>
                </a:solidFill>
                <a:latin typeface="JetBrains Mono"/>
              </a:rPr>
              <a:t> </a:t>
            </a:r>
            <a:r>
              <a:rPr lang="es-BO" altLang="es-BO" sz="1200" dirty="0" err="1">
                <a:solidFill>
                  <a:srgbClr val="A9B7C6"/>
                </a:solidFill>
                <a:latin typeface="JetBrains Mono"/>
              </a:rPr>
              <a:t>proy.tipoProy</a:t>
            </a:r>
            <a:r>
              <a:rPr lang="es-BO" altLang="es-BO" sz="1200" dirty="0">
                <a:solidFill>
                  <a:srgbClr val="A9B7C6"/>
                </a:solidFill>
                <a:latin typeface="JetBrains Mono"/>
              </a:rPr>
              <a:t> = </a:t>
            </a:r>
            <a:r>
              <a:rPr lang="es-BO" altLang="es-BO" sz="1200" dirty="0">
                <a:solidFill>
                  <a:srgbClr val="6A8759"/>
                </a:solidFill>
                <a:latin typeface="JetBrains Mono"/>
              </a:rPr>
              <a:t>'</a:t>
            </a:r>
            <a:r>
              <a:rPr lang="es-BO" altLang="es-BO" sz="1200" dirty="0" err="1">
                <a:solidFill>
                  <a:srgbClr val="6A8759"/>
                </a:solidFill>
                <a:latin typeface="JetBrains Mono"/>
              </a:rPr>
              <a:t>Robotica</a:t>
            </a:r>
            <a:r>
              <a:rPr lang="es-BO" altLang="es-BO" sz="1200" dirty="0">
                <a:solidFill>
                  <a:srgbClr val="6A8759"/>
                </a:solidFill>
                <a:latin typeface="JetBrains Mono"/>
              </a:rPr>
              <a:t>' </a:t>
            </a:r>
            <a:r>
              <a:rPr lang="es-BO" altLang="es-BO" sz="1200" dirty="0" err="1">
                <a:solidFill>
                  <a:srgbClr val="CC7832"/>
                </a:solidFill>
                <a:latin typeface="JetBrains Mono"/>
              </a:rPr>
              <a:t>or</a:t>
            </a:r>
            <a:r>
              <a:rPr lang="es-BO" altLang="es-BO" sz="1200" dirty="0">
                <a:solidFill>
                  <a:srgbClr val="CC7832"/>
                </a:solidFill>
                <a:latin typeface="JetBrains Mono"/>
              </a:rPr>
              <a:t> </a:t>
            </a:r>
            <a:r>
              <a:rPr lang="es-BO" altLang="es-BO" sz="1200" dirty="0" err="1">
                <a:solidFill>
                  <a:srgbClr val="A9B7C6"/>
                </a:solidFill>
                <a:latin typeface="JetBrains Mono"/>
              </a:rPr>
              <a:t>proy.tipoProy</a:t>
            </a:r>
            <a:r>
              <a:rPr lang="es-BO" altLang="es-BO" sz="1200" dirty="0">
                <a:solidFill>
                  <a:srgbClr val="A9B7C6"/>
                </a:solidFill>
                <a:latin typeface="JetBrains Mono"/>
              </a:rPr>
              <a:t> = </a:t>
            </a:r>
            <a:r>
              <a:rPr lang="es-BO" altLang="es-BO" sz="1200" dirty="0">
                <a:solidFill>
                  <a:srgbClr val="6A8759"/>
                </a:solidFill>
                <a:latin typeface="JetBrains Mono"/>
              </a:rPr>
              <a:t>'</a:t>
            </a:r>
            <a:r>
              <a:rPr lang="es-BO" altLang="es-BO" sz="1200" dirty="0" err="1">
                <a:solidFill>
                  <a:srgbClr val="6A8759"/>
                </a:solidFill>
                <a:latin typeface="JetBrains Mono"/>
              </a:rPr>
              <a:t>Forestacion</a:t>
            </a:r>
            <a:r>
              <a:rPr lang="es-BO" altLang="es-BO" sz="1200" dirty="0">
                <a:solidFill>
                  <a:srgbClr val="6A8759"/>
                </a:solidFill>
                <a:latin typeface="JetBrains Mono"/>
              </a:rPr>
              <a:t>' </a:t>
            </a:r>
            <a:r>
              <a:rPr lang="es-BO" altLang="es-BO" sz="1200" dirty="0" err="1">
                <a:solidFill>
                  <a:srgbClr val="CC7832"/>
                </a:solidFill>
                <a:latin typeface="JetBrains Mono"/>
              </a:rPr>
              <a:t>or</a:t>
            </a:r>
            <a:r>
              <a:rPr lang="es-BO" altLang="es-BO" sz="1200" dirty="0">
                <a:solidFill>
                  <a:srgbClr val="CC7832"/>
                </a:solidFill>
                <a:latin typeface="JetBrains Mono"/>
              </a:rPr>
              <a:t> </a:t>
            </a:r>
            <a:r>
              <a:rPr lang="es-BO" altLang="es-BO" sz="1200" dirty="0" err="1">
                <a:solidFill>
                  <a:srgbClr val="A9B7C6"/>
                </a:solidFill>
                <a:latin typeface="JetBrains Mono"/>
              </a:rPr>
              <a:t>proy.tipoProy</a:t>
            </a:r>
            <a:r>
              <a:rPr lang="es-BO" altLang="es-BO" sz="1200" dirty="0">
                <a:solidFill>
                  <a:srgbClr val="A9B7C6"/>
                </a:solidFill>
                <a:latin typeface="JetBrains Mono"/>
              </a:rPr>
              <a:t> = </a:t>
            </a:r>
            <a:r>
              <a:rPr lang="es-BO" altLang="es-BO" sz="1200" dirty="0">
                <a:solidFill>
                  <a:srgbClr val="6A8759"/>
                </a:solidFill>
                <a:latin typeface="JetBrains Mono"/>
              </a:rPr>
              <a:t>'Arte'</a:t>
            </a:r>
            <a:r>
              <a:rPr lang="es-BO" altLang="es-BO" sz="1200" dirty="0">
                <a:solidFill>
                  <a:srgbClr val="CC7832"/>
                </a:solidFill>
                <a:latin typeface="JetBrains Mono"/>
              </a:rPr>
              <a:t>;</a:t>
            </a:r>
            <a:br>
              <a:rPr lang="es-BO" altLang="es-BO" sz="1200" dirty="0">
                <a:solidFill>
                  <a:srgbClr val="CC7832"/>
                </a:solidFill>
                <a:latin typeface="JetBrains Mono"/>
              </a:rPr>
            </a:br>
            <a:br>
              <a:rPr lang="es-BO" altLang="es-BO" sz="1200" dirty="0">
                <a:solidFill>
                  <a:srgbClr val="CC7832"/>
                </a:solidFill>
                <a:latin typeface="JetBrains Mono"/>
              </a:rPr>
            </a:br>
            <a:r>
              <a:rPr lang="es-BO" altLang="es-BO" sz="1200" dirty="0" err="1">
                <a:solidFill>
                  <a:srgbClr val="CC7832"/>
                </a:solidFill>
                <a:latin typeface="JetBrains Mono"/>
              </a:rPr>
              <a:t>update</a:t>
            </a:r>
            <a:r>
              <a:rPr lang="es-BO" altLang="es-BO" sz="1200" dirty="0">
                <a:solidFill>
                  <a:srgbClr val="CC7832"/>
                </a:solidFill>
                <a:latin typeface="JetBrains Mono"/>
              </a:rPr>
              <a:t> </a:t>
            </a:r>
            <a:r>
              <a:rPr lang="es-BO" altLang="es-BO" sz="1200" dirty="0">
                <a:solidFill>
                  <a:srgbClr val="A9B7C6"/>
                </a:solidFill>
                <a:latin typeface="JetBrains Mono"/>
              </a:rPr>
              <a:t>proyecto </a:t>
            </a:r>
            <a:r>
              <a:rPr lang="es-BO" altLang="es-BO" sz="1200" dirty="0">
                <a:solidFill>
                  <a:srgbClr val="CC7832"/>
                </a:solidFill>
                <a:latin typeface="JetBrains Mono"/>
              </a:rPr>
              <a:t>as </a:t>
            </a:r>
            <a:r>
              <a:rPr lang="es-BO" altLang="es-BO" sz="1200" dirty="0" err="1">
                <a:solidFill>
                  <a:srgbClr val="A9B7C6"/>
                </a:solidFill>
                <a:latin typeface="JetBrains Mono"/>
              </a:rPr>
              <a:t>proy</a:t>
            </a:r>
            <a:br>
              <a:rPr lang="es-BO" altLang="es-BO" sz="1200" dirty="0">
                <a:solidFill>
                  <a:srgbClr val="A9B7C6"/>
                </a:solidFill>
                <a:latin typeface="JetBrains Mono"/>
              </a:rPr>
            </a:br>
            <a:r>
              <a:rPr lang="es-BO" altLang="es-BO" sz="1200" dirty="0">
                <a:solidFill>
                  <a:srgbClr val="CC7832"/>
                </a:solidFill>
                <a:latin typeface="JetBrains Mono"/>
              </a:rPr>
              <a:t>set </a:t>
            </a:r>
            <a:r>
              <a:rPr lang="es-BO" altLang="es-BO" sz="1200" dirty="0" err="1">
                <a:solidFill>
                  <a:srgbClr val="A9B7C6"/>
                </a:solidFill>
                <a:latin typeface="JetBrains Mono"/>
              </a:rPr>
              <a:t>proy.estado</a:t>
            </a:r>
            <a:r>
              <a:rPr lang="es-BO" altLang="es-BO" sz="1200" dirty="0">
                <a:solidFill>
                  <a:srgbClr val="A9B7C6"/>
                </a:solidFill>
                <a:latin typeface="JetBrains Mono"/>
              </a:rPr>
              <a:t> =</a:t>
            </a:r>
            <a:r>
              <a:rPr lang="es-BO" altLang="es-BO" sz="1200" dirty="0">
                <a:solidFill>
                  <a:srgbClr val="6A8759"/>
                </a:solidFill>
                <a:latin typeface="JetBrains Mono"/>
              </a:rPr>
              <a:t>'Inactivo'</a:t>
            </a:r>
            <a:br>
              <a:rPr lang="es-BO" altLang="es-BO" sz="1200" dirty="0">
                <a:solidFill>
                  <a:srgbClr val="6A8759"/>
                </a:solidFill>
                <a:latin typeface="JetBrains Mono"/>
              </a:rPr>
            </a:br>
            <a:r>
              <a:rPr lang="es-BO" altLang="es-BO" sz="1200" dirty="0" err="1">
                <a:solidFill>
                  <a:srgbClr val="CC7832"/>
                </a:solidFill>
                <a:latin typeface="JetBrains Mono"/>
              </a:rPr>
              <a:t>where</a:t>
            </a:r>
            <a:r>
              <a:rPr lang="es-BO" altLang="es-BO" sz="1200" dirty="0">
                <a:solidFill>
                  <a:srgbClr val="CC7832"/>
                </a:solidFill>
                <a:latin typeface="JetBrains Mono"/>
              </a:rPr>
              <a:t> </a:t>
            </a:r>
            <a:r>
              <a:rPr lang="es-BO" altLang="es-BO" sz="1200" dirty="0" err="1">
                <a:solidFill>
                  <a:srgbClr val="A9B7C6"/>
                </a:solidFill>
                <a:latin typeface="JetBrains Mono"/>
              </a:rPr>
              <a:t>proy.tipoProy</a:t>
            </a:r>
            <a:r>
              <a:rPr lang="es-BO" altLang="es-BO" sz="1200" dirty="0">
                <a:solidFill>
                  <a:srgbClr val="A9B7C6"/>
                </a:solidFill>
                <a:latin typeface="JetBrains Mono"/>
              </a:rPr>
              <a:t> = </a:t>
            </a:r>
            <a:r>
              <a:rPr lang="es-BO" altLang="es-BO" sz="1200" dirty="0">
                <a:solidFill>
                  <a:srgbClr val="6A8759"/>
                </a:solidFill>
                <a:latin typeface="JetBrains Mono"/>
              </a:rPr>
              <a:t>'Deporte' </a:t>
            </a:r>
            <a:r>
              <a:rPr lang="es-BO" altLang="es-BO" sz="1200" dirty="0" err="1">
                <a:solidFill>
                  <a:srgbClr val="CC7832"/>
                </a:solidFill>
                <a:latin typeface="JetBrains Mono"/>
              </a:rPr>
              <a:t>or</a:t>
            </a:r>
            <a:r>
              <a:rPr lang="es-BO" altLang="es-BO" sz="1200" dirty="0">
                <a:solidFill>
                  <a:srgbClr val="CC7832"/>
                </a:solidFill>
                <a:latin typeface="JetBrains Mono"/>
              </a:rPr>
              <a:t> </a:t>
            </a:r>
            <a:r>
              <a:rPr lang="es-BO" altLang="es-BO" sz="1200" dirty="0" err="1">
                <a:solidFill>
                  <a:srgbClr val="A9B7C6"/>
                </a:solidFill>
                <a:latin typeface="JetBrains Mono"/>
              </a:rPr>
              <a:t>proy.tipoProy</a:t>
            </a:r>
            <a:r>
              <a:rPr lang="es-BO" altLang="es-BO" sz="1200" dirty="0">
                <a:solidFill>
                  <a:srgbClr val="A9B7C6"/>
                </a:solidFill>
                <a:latin typeface="JetBrains Mono"/>
              </a:rPr>
              <a:t> = </a:t>
            </a:r>
            <a:r>
              <a:rPr lang="es-BO" altLang="es-BO" sz="1200" dirty="0">
                <a:solidFill>
                  <a:srgbClr val="6A8759"/>
                </a:solidFill>
                <a:latin typeface="JetBrains Mono"/>
              </a:rPr>
              <a:t>'</a:t>
            </a:r>
            <a:r>
              <a:rPr lang="es-BO" altLang="es-BO" sz="1200" dirty="0" err="1">
                <a:solidFill>
                  <a:srgbClr val="6A8759"/>
                </a:solidFill>
                <a:latin typeface="JetBrains Mono"/>
              </a:rPr>
              <a:t>Forestacion</a:t>
            </a:r>
            <a:r>
              <a:rPr lang="es-BO" altLang="es-BO" sz="1200" dirty="0">
                <a:solidFill>
                  <a:srgbClr val="6A8759"/>
                </a:solidFill>
                <a:latin typeface="JetBrains Mono"/>
              </a:rPr>
              <a:t>'</a:t>
            </a:r>
            <a:r>
              <a:rPr lang="es-BO" altLang="es-BO" sz="1200" dirty="0">
                <a:solidFill>
                  <a:srgbClr val="CC7832"/>
                </a:solidFill>
                <a:latin typeface="JetBrains Mono"/>
              </a:rPr>
              <a:t>;</a:t>
            </a:r>
            <a:br>
              <a:rPr lang="es-BO" altLang="es-BO" dirty="0">
                <a:solidFill>
                  <a:srgbClr val="CC7832"/>
                </a:solidFill>
                <a:latin typeface="JetBrains Mono"/>
              </a:rPr>
            </a:br>
            <a:endParaRPr kumimoji="0" lang="es-BO" altLang="es-BO"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9038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CDAA42-2BD6-48EC-A274-A044C1433DF2}"/>
              </a:ext>
            </a:extLst>
          </p:cNvPr>
          <p:cNvSpPr>
            <a:spLocks noGrp="1"/>
          </p:cNvSpPr>
          <p:nvPr>
            <p:ph type="title"/>
          </p:nvPr>
        </p:nvSpPr>
        <p:spPr>
          <a:xfrm>
            <a:off x="424068" y="207782"/>
            <a:ext cx="6854687" cy="1293028"/>
          </a:xfrm>
        </p:spPr>
        <p:txBody>
          <a:bodyPr/>
          <a:lstStyle/>
          <a:p>
            <a:r>
              <a:rPr lang="da-DK" b="1" dirty="0">
                <a:solidFill>
                  <a:srgbClr val="FFFF00"/>
                </a:solidFill>
              </a:rPr>
              <a:t>13.Manejo de Triggers II.</a:t>
            </a:r>
            <a:endParaRPr lang="es-BO" b="1" dirty="0">
              <a:solidFill>
                <a:srgbClr val="FFFF00"/>
              </a:solidFill>
            </a:endParaRPr>
          </a:p>
        </p:txBody>
      </p:sp>
      <p:sp>
        <p:nvSpPr>
          <p:cNvPr id="3" name="Marcador de contenido 2">
            <a:extLst>
              <a:ext uri="{FF2B5EF4-FFF2-40B4-BE49-F238E27FC236}">
                <a16:creationId xmlns:a16="http://schemas.microsoft.com/office/drawing/2014/main" id="{298E108D-70DC-400A-9F25-A677D3CDA617}"/>
              </a:ext>
            </a:extLst>
          </p:cNvPr>
          <p:cNvSpPr>
            <a:spLocks noGrp="1"/>
          </p:cNvSpPr>
          <p:nvPr>
            <p:ph idx="1"/>
          </p:nvPr>
        </p:nvSpPr>
        <p:spPr>
          <a:xfrm>
            <a:off x="424068" y="1187396"/>
            <a:ext cx="10820400" cy="1569056"/>
          </a:xfrm>
        </p:spPr>
        <p:txBody>
          <a:bodyPr>
            <a:normAutofit lnSpcReduction="10000"/>
          </a:bodyPr>
          <a:lstStyle/>
          <a:p>
            <a:r>
              <a:rPr lang="es-MX" sz="1600" dirty="0"/>
              <a:t>○ El </a:t>
            </a:r>
            <a:r>
              <a:rPr lang="es-MX" sz="1600" dirty="0" err="1"/>
              <a:t>trigger</a:t>
            </a:r>
            <a:r>
              <a:rPr lang="es-MX" sz="1600" dirty="0"/>
              <a:t> debe de llamarse </a:t>
            </a:r>
            <a:r>
              <a:rPr lang="es-MX" sz="1600" dirty="0" err="1"/>
              <a:t>calculaEdad</a:t>
            </a:r>
            <a:r>
              <a:rPr lang="es-MX" sz="1600" dirty="0"/>
              <a:t>. </a:t>
            </a:r>
          </a:p>
          <a:p>
            <a:r>
              <a:rPr lang="es-MX" sz="1600" dirty="0"/>
              <a:t>○ El evento debe de ejecutarse en un BEFORE INSERT. </a:t>
            </a:r>
          </a:p>
          <a:p>
            <a:r>
              <a:rPr lang="es-MX" sz="1600" dirty="0"/>
              <a:t>○ Cada vez que se inserta un registro en la tabla PERSONA, el </a:t>
            </a:r>
            <a:r>
              <a:rPr lang="es-MX" sz="1600" dirty="0" err="1"/>
              <a:t>trigger</a:t>
            </a:r>
            <a:r>
              <a:rPr lang="es-MX" sz="1600" dirty="0"/>
              <a:t> debe de calcular la edad en función a la fecha de nacimiento. </a:t>
            </a:r>
          </a:p>
          <a:p>
            <a:r>
              <a:rPr lang="es-MX" sz="1600" dirty="0"/>
              <a:t>○ Adjuntar el código SQL generado y una imagen de su correcto funcionamiento.</a:t>
            </a:r>
            <a:endParaRPr lang="es-BO" sz="1600" dirty="0"/>
          </a:p>
        </p:txBody>
      </p:sp>
      <p:sp>
        <p:nvSpPr>
          <p:cNvPr id="4" name="Rectangle 1">
            <a:extLst>
              <a:ext uri="{FF2B5EF4-FFF2-40B4-BE49-F238E27FC236}">
                <a16:creationId xmlns:a16="http://schemas.microsoft.com/office/drawing/2014/main" id="{DE77AC17-A773-4736-9A5B-1D056FA6F335}"/>
              </a:ext>
            </a:extLst>
          </p:cNvPr>
          <p:cNvSpPr>
            <a:spLocks noChangeArrowheads="1"/>
          </p:cNvSpPr>
          <p:nvPr/>
        </p:nvSpPr>
        <p:spPr bwMode="auto">
          <a:xfrm>
            <a:off x="2133600" y="2900811"/>
            <a:ext cx="7434470" cy="31700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BO" altLang="es-BO" sz="1000" b="0" i="0" u="none" strike="noStrike" cap="none" normalizeH="0" baseline="0">
                <a:ln>
                  <a:noFill/>
                </a:ln>
                <a:solidFill>
                  <a:srgbClr val="A9B7C6"/>
                </a:solidFill>
                <a:effectLst/>
                <a:latin typeface="JetBrains Mono"/>
              </a:rPr>
            </a:br>
            <a:r>
              <a:rPr kumimoji="0" lang="es-BO" altLang="es-BO" sz="1000" b="0" i="0" u="none" strike="noStrike" cap="none" normalizeH="0" baseline="0">
                <a:ln>
                  <a:noFill/>
                </a:ln>
                <a:solidFill>
                  <a:srgbClr val="CC7832"/>
                </a:solidFill>
                <a:effectLst/>
                <a:latin typeface="JetBrains Mono"/>
              </a:rPr>
              <a:t>create or replace trigger </a:t>
            </a:r>
            <a:r>
              <a:rPr kumimoji="0" lang="es-BO" altLang="es-BO" sz="1000" b="0" i="0" u="none" strike="noStrike" cap="none" normalizeH="0" baseline="0">
                <a:ln>
                  <a:noFill/>
                </a:ln>
                <a:solidFill>
                  <a:srgbClr val="A9B7C6"/>
                </a:solidFill>
                <a:effectLst/>
                <a:latin typeface="JetBrains Mono"/>
              </a:rPr>
              <a:t>calculaEdad</a:t>
            </a:r>
            <a:br>
              <a:rPr kumimoji="0" lang="es-BO" altLang="es-BO" sz="1000" b="0" i="0" u="none" strike="noStrike" cap="none" normalizeH="0" baseline="0">
                <a:ln>
                  <a:noFill/>
                </a:ln>
                <a:solidFill>
                  <a:srgbClr val="A9B7C6"/>
                </a:solidFill>
                <a:effectLst/>
                <a:latin typeface="JetBrains Mono"/>
              </a:rPr>
            </a:br>
            <a:r>
              <a:rPr kumimoji="0" lang="es-BO" altLang="es-BO" sz="1000" b="0" i="0" u="none" strike="noStrike" cap="none" normalizeH="0" baseline="0">
                <a:ln>
                  <a:noFill/>
                </a:ln>
                <a:solidFill>
                  <a:srgbClr val="A9B7C6"/>
                </a:solidFill>
                <a:effectLst/>
                <a:latin typeface="JetBrains Mono"/>
              </a:rPr>
              <a:t>    </a:t>
            </a:r>
            <a:r>
              <a:rPr kumimoji="0" lang="es-BO" altLang="es-BO" sz="1000" b="0" i="0" u="none" strike="noStrike" cap="none" normalizeH="0" baseline="0">
                <a:ln>
                  <a:noFill/>
                </a:ln>
                <a:solidFill>
                  <a:srgbClr val="CC7832"/>
                </a:solidFill>
                <a:effectLst/>
                <a:latin typeface="JetBrains Mono"/>
              </a:rPr>
              <a:t>before insert on </a:t>
            </a:r>
            <a:r>
              <a:rPr kumimoji="0" lang="es-BO" altLang="es-BO" sz="1000" b="0" i="0" u="none" strike="noStrike" cap="none" normalizeH="0" baseline="0">
                <a:ln>
                  <a:noFill/>
                </a:ln>
                <a:solidFill>
                  <a:srgbClr val="A9B7C6"/>
                </a:solidFill>
                <a:effectLst/>
                <a:latin typeface="JetBrains Mono"/>
              </a:rPr>
              <a:t>persona</a:t>
            </a:r>
            <a:br>
              <a:rPr kumimoji="0" lang="es-BO" altLang="es-BO" sz="1000" b="0" i="0" u="none" strike="noStrike" cap="none" normalizeH="0" baseline="0">
                <a:ln>
                  <a:noFill/>
                </a:ln>
                <a:solidFill>
                  <a:srgbClr val="A9B7C6"/>
                </a:solidFill>
                <a:effectLst/>
                <a:latin typeface="JetBrains Mono"/>
              </a:rPr>
            </a:br>
            <a:r>
              <a:rPr kumimoji="0" lang="es-BO" altLang="es-BO" sz="1000" b="0" i="0" u="none" strike="noStrike" cap="none" normalizeH="0" baseline="0">
                <a:ln>
                  <a:noFill/>
                </a:ln>
                <a:solidFill>
                  <a:srgbClr val="A9B7C6"/>
                </a:solidFill>
                <a:effectLst/>
                <a:latin typeface="JetBrains Mono"/>
              </a:rPr>
              <a:t>    </a:t>
            </a:r>
            <a:r>
              <a:rPr kumimoji="0" lang="es-BO" altLang="es-BO" sz="1000" b="0" i="0" u="none" strike="noStrike" cap="none" normalizeH="0" baseline="0">
                <a:ln>
                  <a:noFill/>
                </a:ln>
                <a:solidFill>
                  <a:srgbClr val="FFC66D"/>
                </a:solidFill>
                <a:effectLst/>
                <a:latin typeface="JetBrains Mono"/>
              </a:rPr>
              <a:t>for </a:t>
            </a:r>
            <a:r>
              <a:rPr kumimoji="0" lang="es-BO" altLang="es-BO" sz="1000" b="0" i="0" u="none" strike="noStrike" cap="none" normalizeH="0" baseline="0">
                <a:ln>
                  <a:noFill/>
                </a:ln>
                <a:solidFill>
                  <a:srgbClr val="A9B7C6"/>
                </a:solidFill>
                <a:effectLst/>
                <a:latin typeface="JetBrains Mono"/>
              </a:rPr>
              <a:t>each </a:t>
            </a:r>
            <a:r>
              <a:rPr kumimoji="0" lang="es-BO" altLang="es-BO" sz="1000" b="0" i="0" u="none" strike="noStrike" cap="none" normalizeH="0" baseline="0">
                <a:ln>
                  <a:noFill/>
                </a:ln>
                <a:solidFill>
                  <a:srgbClr val="CC7832"/>
                </a:solidFill>
                <a:effectLst/>
                <a:latin typeface="JetBrains Mono"/>
              </a:rPr>
              <a:t>row</a:t>
            </a:r>
            <a:br>
              <a:rPr kumimoji="0" lang="es-BO" altLang="es-BO" sz="1000" b="0" i="0" u="none" strike="noStrike" cap="none" normalizeH="0" baseline="0">
                <a:ln>
                  <a:noFill/>
                </a:ln>
                <a:solidFill>
                  <a:srgbClr val="CC7832"/>
                </a:solidFill>
                <a:effectLst/>
                <a:latin typeface="JetBrains Mono"/>
              </a:rPr>
            </a:br>
            <a:r>
              <a:rPr kumimoji="0" lang="es-BO" altLang="es-BO" sz="1000" b="0" i="0" u="none" strike="noStrike" cap="none" normalizeH="0" baseline="0">
                <a:ln>
                  <a:noFill/>
                </a:ln>
                <a:solidFill>
                  <a:srgbClr val="CC7832"/>
                </a:solidFill>
                <a:effectLst/>
                <a:latin typeface="JetBrains Mono"/>
              </a:rPr>
              <a:t>    begin</a:t>
            </a:r>
            <a:br>
              <a:rPr kumimoji="0" lang="es-BO" altLang="es-BO" sz="1000" b="0" i="0" u="none" strike="noStrike" cap="none" normalizeH="0" baseline="0">
                <a:ln>
                  <a:noFill/>
                </a:ln>
                <a:solidFill>
                  <a:srgbClr val="CC7832"/>
                </a:solidFill>
                <a:effectLst/>
                <a:latin typeface="JetBrains Mono"/>
              </a:rPr>
            </a:br>
            <a:r>
              <a:rPr kumimoji="0" lang="es-BO" altLang="es-BO" sz="1000" b="0" i="0" u="none" strike="noStrike" cap="none" normalizeH="0" baseline="0">
                <a:ln>
                  <a:noFill/>
                </a:ln>
                <a:solidFill>
                  <a:srgbClr val="CC7832"/>
                </a:solidFill>
                <a:effectLst/>
                <a:latin typeface="JetBrains Mono"/>
              </a:rPr>
              <a:t>        declare </a:t>
            </a:r>
            <a:r>
              <a:rPr kumimoji="0" lang="es-BO" altLang="es-BO" sz="1000" b="0" i="0" u="none" strike="noStrike" cap="none" normalizeH="0" baseline="0">
                <a:ln>
                  <a:noFill/>
                </a:ln>
                <a:solidFill>
                  <a:srgbClr val="A9B7C6"/>
                </a:solidFill>
                <a:effectLst/>
                <a:latin typeface="JetBrains Mono"/>
              </a:rPr>
              <a:t>anio </a:t>
            </a:r>
            <a:r>
              <a:rPr kumimoji="0" lang="es-BO" altLang="es-BO" sz="1000" b="0" i="0" u="none" strike="noStrike" cap="none" normalizeH="0" baseline="0">
                <a:ln>
                  <a:noFill/>
                </a:ln>
                <a:solidFill>
                  <a:srgbClr val="CC7832"/>
                </a:solidFill>
                <a:effectLst/>
                <a:latin typeface="JetBrains Mono"/>
              </a:rPr>
              <a:t>int default </a:t>
            </a:r>
            <a:r>
              <a:rPr kumimoji="0" lang="es-BO" altLang="es-BO" sz="1000" b="0" i="0" u="none" strike="noStrike" cap="none" normalizeH="0" baseline="0">
                <a:ln>
                  <a:noFill/>
                </a:ln>
                <a:solidFill>
                  <a:srgbClr val="6897BB"/>
                </a:solidFill>
                <a:effectLst/>
                <a:latin typeface="JetBrains Mono"/>
              </a:rPr>
              <a:t>0</a:t>
            </a:r>
            <a:r>
              <a:rPr kumimoji="0" lang="es-BO" altLang="es-BO" sz="1000" b="0" i="0" u="none" strike="noStrike" cap="none" normalizeH="0" baseline="0">
                <a:ln>
                  <a:noFill/>
                </a:ln>
                <a:solidFill>
                  <a:srgbClr val="CC7832"/>
                </a:solidFill>
                <a:effectLst/>
                <a:latin typeface="JetBrains Mono"/>
              </a:rPr>
              <a:t>;</a:t>
            </a:r>
            <a:br>
              <a:rPr kumimoji="0" lang="es-BO" altLang="es-BO" sz="1000" b="0" i="0" u="none" strike="noStrike" cap="none" normalizeH="0" baseline="0">
                <a:ln>
                  <a:noFill/>
                </a:ln>
                <a:solidFill>
                  <a:srgbClr val="CC7832"/>
                </a:solidFill>
                <a:effectLst/>
                <a:latin typeface="JetBrains Mono"/>
              </a:rPr>
            </a:br>
            <a:r>
              <a:rPr kumimoji="0" lang="es-BO" altLang="es-BO" sz="1000" b="0" i="0" u="none" strike="noStrike" cap="none" normalizeH="0" baseline="0">
                <a:ln>
                  <a:noFill/>
                </a:ln>
                <a:solidFill>
                  <a:srgbClr val="CC7832"/>
                </a:solidFill>
                <a:effectLst/>
                <a:latin typeface="JetBrains Mono"/>
              </a:rPr>
              <a:t>        declare </a:t>
            </a:r>
            <a:r>
              <a:rPr kumimoji="0" lang="es-BO" altLang="es-BO" sz="1000" b="0" i="0" u="none" strike="noStrike" cap="none" normalizeH="0" baseline="0">
                <a:ln>
                  <a:noFill/>
                </a:ln>
                <a:solidFill>
                  <a:srgbClr val="A9B7C6"/>
                </a:solidFill>
                <a:effectLst/>
                <a:latin typeface="JetBrains Mono"/>
              </a:rPr>
              <a:t>anio_actual </a:t>
            </a:r>
            <a:r>
              <a:rPr kumimoji="0" lang="es-BO" altLang="es-BO" sz="1000" b="0" i="0" u="none" strike="noStrike" cap="none" normalizeH="0" baseline="0">
                <a:ln>
                  <a:noFill/>
                </a:ln>
                <a:solidFill>
                  <a:srgbClr val="CC7832"/>
                </a:solidFill>
                <a:effectLst/>
                <a:latin typeface="JetBrains Mono"/>
              </a:rPr>
              <a:t>int default </a:t>
            </a:r>
            <a:r>
              <a:rPr kumimoji="0" lang="es-BO" altLang="es-BO" sz="1000" b="0" i="0" u="none" strike="noStrike" cap="none" normalizeH="0" baseline="0">
                <a:ln>
                  <a:noFill/>
                </a:ln>
                <a:solidFill>
                  <a:srgbClr val="6897BB"/>
                </a:solidFill>
                <a:effectLst/>
                <a:latin typeface="JetBrains Mono"/>
              </a:rPr>
              <a:t>0</a:t>
            </a:r>
            <a:r>
              <a:rPr kumimoji="0" lang="es-BO" altLang="es-BO" sz="1000" b="0" i="0" u="none" strike="noStrike" cap="none" normalizeH="0" baseline="0">
                <a:ln>
                  <a:noFill/>
                </a:ln>
                <a:solidFill>
                  <a:srgbClr val="CC7832"/>
                </a:solidFill>
                <a:effectLst/>
                <a:latin typeface="JetBrains Mono"/>
              </a:rPr>
              <a:t>;</a:t>
            </a:r>
            <a:br>
              <a:rPr kumimoji="0" lang="es-BO" altLang="es-BO" sz="1000" b="0" i="0" u="none" strike="noStrike" cap="none" normalizeH="0" baseline="0">
                <a:ln>
                  <a:noFill/>
                </a:ln>
                <a:solidFill>
                  <a:srgbClr val="CC7832"/>
                </a:solidFill>
                <a:effectLst/>
                <a:latin typeface="JetBrains Mono"/>
              </a:rPr>
            </a:br>
            <a:br>
              <a:rPr kumimoji="0" lang="es-BO" altLang="es-BO" sz="1000" b="0" i="0" u="none" strike="noStrike" cap="none" normalizeH="0" baseline="0">
                <a:ln>
                  <a:noFill/>
                </a:ln>
                <a:solidFill>
                  <a:srgbClr val="CC7832"/>
                </a:solidFill>
                <a:effectLst/>
                <a:latin typeface="JetBrains Mono"/>
              </a:rPr>
            </a:br>
            <a:r>
              <a:rPr kumimoji="0" lang="es-BO" altLang="es-BO" sz="1000" b="0" i="0" u="none" strike="noStrike" cap="none" normalizeH="0" baseline="0">
                <a:ln>
                  <a:noFill/>
                </a:ln>
                <a:solidFill>
                  <a:srgbClr val="CC7832"/>
                </a:solidFill>
                <a:effectLst/>
                <a:latin typeface="JetBrains Mono"/>
              </a:rPr>
              <a:t>        set </a:t>
            </a:r>
            <a:r>
              <a:rPr kumimoji="0" lang="es-BO" altLang="es-BO" sz="1000" b="0" i="0" u="none" strike="noStrike" cap="none" normalizeH="0" baseline="0">
                <a:ln>
                  <a:noFill/>
                </a:ln>
                <a:solidFill>
                  <a:srgbClr val="A9B7C6"/>
                </a:solidFill>
                <a:effectLst/>
                <a:latin typeface="JetBrains Mono"/>
              </a:rPr>
              <a:t>anio = (</a:t>
            </a:r>
            <a:r>
              <a:rPr kumimoji="0" lang="es-BO" altLang="es-BO" sz="1000" b="0" i="0" u="none" strike="noStrike" cap="none" normalizeH="0" baseline="0">
                <a:ln>
                  <a:noFill/>
                </a:ln>
                <a:solidFill>
                  <a:srgbClr val="CC7832"/>
                </a:solidFill>
                <a:effectLst/>
                <a:latin typeface="JetBrains Mono"/>
              </a:rPr>
              <a:t>select </a:t>
            </a:r>
            <a:r>
              <a:rPr kumimoji="0" lang="es-BO" altLang="es-BO" sz="1000" b="0" i="0" u="none" strike="noStrike" cap="none" normalizeH="0" baseline="0">
                <a:ln>
                  <a:noFill/>
                </a:ln>
                <a:solidFill>
                  <a:srgbClr val="FFC66D"/>
                </a:solidFill>
                <a:effectLst/>
                <a:latin typeface="JetBrains Mono"/>
              </a:rPr>
              <a:t>max</a:t>
            </a:r>
            <a:r>
              <a:rPr kumimoji="0" lang="es-BO" altLang="es-BO" sz="1000" b="0" i="0" u="none" strike="noStrike" cap="none" normalizeH="0" baseline="0">
                <a:ln>
                  <a:noFill/>
                </a:ln>
                <a:solidFill>
                  <a:srgbClr val="A9B7C6"/>
                </a:solidFill>
                <a:effectLst/>
                <a:latin typeface="JetBrains Mono"/>
              </a:rPr>
              <a:t>(substr(new.fecha_nac</a:t>
            </a:r>
            <a:r>
              <a:rPr kumimoji="0" lang="es-BO" altLang="es-BO" sz="1000" b="0" i="0" u="none" strike="noStrike" cap="none" normalizeH="0" baseline="0">
                <a:ln>
                  <a:noFill/>
                </a:ln>
                <a:solidFill>
                  <a:srgbClr val="CC7832"/>
                </a:solidFill>
                <a:effectLst/>
                <a:latin typeface="JetBrains Mono"/>
              </a:rPr>
              <a:t>, </a:t>
            </a:r>
            <a:r>
              <a:rPr kumimoji="0" lang="es-BO" altLang="es-BO" sz="1000" b="0" i="0" u="none" strike="noStrike" cap="none" normalizeH="0" baseline="0">
                <a:ln>
                  <a:noFill/>
                </a:ln>
                <a:solidFill>
                  <a:srgbClr val="6897BB"/>
                </a:solidFill>
                <a:effectLst/>
                <a:latin typeface="JetBrains Mono"/>
              </a:rPr>
              <a:t>1</a:t>
            </a:r>
            <a:r>
              <a:rPr kumimoji="0" lang="es-BO" altLang="es-BO" sz="1000" b="0" i="0" u="none" strike="noStrike" cap="none" normalizeH="0" baseline="0">
                <a:ln>
                  <a:noFill/>
                </a:ln>
                <a:solidFill>
                  <a:srgbClr val="CC7832"/>
                </a:solidFill>
                <a:effectLst/>
                <a:latin typeface="JetBrains Mono"/>
              </a:rPr>
              <a:t>, </a:t>
            </a:r>
            <a:r>
              <a:rPr kumimoji="0" lang="es-BO" altLang="es-BO" sz="1000" b="0" i="0" u="none" strike="noStrike" cap="none" normalizeH="0" baseline="0">
                <a:ln>
                  <a:noFill/>
                </a:ln>
                <a:solidFill>
                  <a:srgbClr val="6897BB"/>
                </a:solidFill>
                <a:effectLst/>
                <a:latin typeface="JetBrains Mono"/>
              </a:rPr>
              <a:t>4</a:t>
            </a:r>
            <a:r>
              <a:rPr kumimoji="0" lang="es-BO" altLang="es-BO" sz="1000" b="0" i="0" u="none" strike="noStrike" cap="none" normalizeH="0" baseline="0">
                <a:ln>
                  <a:noFill/>
                </a:ln>
                <a:solidFill>
                  <a:srgbClr val="A9B7C6"/>
                </a:solidFill>
                <a:effectLst/>
                <a:latin typeface="JetBrains Mono"/>
              </a:rPr>
              <a:t>))</a:t>
            </a:r>
            <a:br>
              <a:rPr kumimoji="0" lang="es-BO" altLang="es-BO" sz="1000" b="0" i="0" u="none" strike="noStrike" cap="none" normalizeH="0" baseline="0">
                <a:ln>
                  <a:noFill/>
                </a:ln>
                <a:solidFill>
                  <a:srgbClr val="A9B7C6"/>
                </a:solidFill>
                <a:effectLst/>
                <a:latin typeface="JetBrains Mono"/>
              </a:rPr>
            </a:br>
            <a:r>
              <a:rPr kumimoji="0" lang="es-BO" altLang="es-BO" sz="1000" b="0" i="0" u="none" strike="noStrike" cap="none" normalizeH="0" baseline="0">
                <a:ln>
                  <a:noFill/>
                </a:ln>
                <a:solidFill>
                  <a:srgbClr val="A9B7C6"/>
                </a:solidFill>
                <a:effectLst/>
                <a:latin typeface="JetBrains Mono"/>
              </a:rPr>
              <a:t>        </a:t>
            </a:r>
            <a:r>
              <a:rPr kumimoji="0" lang="es-BO" altLang="es-BO" sz="1000" b="0" i="0" u="none" strike="noStrike" cap="none" normalizeH="0" baseline="0">
                <a:ln>
                  <a:noFill/>
                </a:ln>
                <a:solidFill>
                  <a:srgbClr val="CC7832"/>
                </a:solidFill>
                <a:effectLst/>
                <a:latin typeface="JetBrains Mono"/>
              </a:rPr>
              <a:t>from </a:t>
            </a:r>
            <a:r>
              <a:rPr kumimoji="0" lang="es-BO" altLang="es-BO" sz="1000" b="0" i="0" u="none" strike="noStrike" cap="none" normalizeH="0" baseline="0">
                <a:ln>
                  <a:noFill/>
                </a:ln>
                <a:solidFill>
                  <a:srgbClr val="A9B7C6"/>
                </a:solidFill>
                <a:effectLst/>
                <a:latin typeface="JetBrains Mono"/>
              </a:rPr>
              <a:t>persona </a:t>
            </a:r>
            <a:r>
              <a:rPr kumimoji="0" lang="es-BO" altLang="es-BO" sz="1000" b="0" i="0" u="none" strike="noStrike" cap="none" normalizeH="0" baseline="0">
                <a:ln>
                  <a:noFill/>
                </a:ln>
                <a:solidFill>
                  <a:srgbClr val="CC7832"/>
                </a:solidFill>
                <a:effectLst/>
                <a:latin typeface="JetBrains Mono"/>
              </a:rPr>
              <a:t>as </a:t>
            </a:r>
            <a:r>
              <a:rPr kumimoji="0" lang="es-BO" altLang="es-BO" sz="1000" b="0" i="0" u="none" strike="noStrike" cap="none" normalizeH="0" baseline="0">
                <a:ln>
                  <a:noFill/>
                </a:ln>
                <a:solidFill>
                  <a:srgbClr val="A9B7C6"/>
                </a:solidFill>
                <a:effectLst/>
                <a:latin typeface="JetBrains Mono"/>
              </a:rPr>
              <a:t>per)</a:t>
            </a:r>
            <a:r>
              <a:rPr kumimoji="0" lang="es-BO" altLang="es-BO" sz="1000" b="0" i="0" u="none" strike="noStrike" cap="none" normalizeH="0" baseline="0">
                <a:ln>
                  <a:noFill/>
                </a:ln>
                <a:solidFill>
                  <a:srgbClr val="CC7832"/>
                </a:solidFill>
                <a:effectLst/>
                <a:latin typeface="JetBrains Mono"/>
              </a:rPr>
              <a:t>;</a:t>
            </a:r>
            <a:br>
              <a:rPr kumimoji="0" lang="es-BO" altLang="es-BO" sz="1000" b="0" i="0" u="none" strike="noStrike" cap="none" normalizeH="0" baseline="0">
                <a:ln>
                  <a:noFill/>
                </a:ln>
                <a:solidFill>
                  <a:srgbClr val="CC7832"/>
                </a:solidFill>
                <a:effectLst/>
                <a:latin typeface="JetBrains Mono"/>
              </a:rPr>
            </a:br>
            <a:r>
              <a:rPr kumimoji="0" lang="es-BO" altLang="es-BO" sz="1000" b="0" i="0" u="none" strike="noStrike" cap="none" normalizeH="0" baseline="0">
                <a:ln>
                  <a:noFill/>
                </a:ln>
                <a:solidFill>
                  <a:srgbClr val="CC7832"/>
                </a:solidFill>
                <a:effectLst/>
                <a:latin typeface="JetBrains Mono"/>
              </a:rPr>
              <a:t>        set </a:t>
            </a:r>
            <a:r>
              <a:rPr kumimoji="0" lang="es-BO" altLang="es-BO" sz="1000" b="0" i="0" u="none" strike="noStrike" cap="none" normalizeH="0" baseline="0">
                <a:ln>
                  <a:noFill/>
                </a:ln>
                <a:solidFill>
                  <a:srgbClr val="A9B7C6"/>
                </a:solidFill>
                <a:effectLst/>
                <a:latin typeface="JetBrains Mono"/>
              </a:rPr>
              <a:t>anio_actual = (</a:t>
            </a:r>
            <a:r>
              <a:rPr kumimoji="0" lang="es-BO" altLang="es-BO" sz="1000" b="0" i="0" u="none" strike="noStrike" cap="none" normalizeH="0" baseline="0">
                <a:ln>
                  <a:noFill/>
                </a:ln>
                <a:solidFill>
                  <a:srgbClr val="CC7832"/>
                </a:solidFill>
                <a:effectLst/>
                <a:latin typeface="JetBrains Mono"/>
              </a:rPr>
              <a:t>SELECT </a:t>
            </a:r>
            <a:r>
              <a:rPr kumimoji="0" lang="es-BO" altLang="es-BO" sz="1000" b="0" i="0" u="none" strike="noStrike" cap="none" normalizeH="0" baseline="0">
                <a:ln>
                  <a:noFill/>
                </a:ln>
                <a:solidFill>
                  <a:srgbClr val="A9B7C6"/>
                </a:solidFill>
                <a:effectLst/>
                <a:latin typeface="JetBrains Mono"/>
              </a:rPr>
              <a:t>substr(curdate()</a:t>
            </a:r>
            <a:r>
              <a:rPr kumimoji="0" lang="es-BO" altLang="es-BO" sz="1000" b="0" i="0" u="none" strike="noStrike" cap="none" normalizeH="0" baseline="0">
                <a:ln>
                  <a:noFill/>
                </a:ln>
                <a:solidFill>
                  <a:srgbClr val="CC7832"/>
                </a:solidFill>
                <a:effectLst/>
                <a:latin typeface="JetBrains Mono"/>
              </a:rPr>
              <a:t>,</a:t>
            </a:r>
            <a:r>
              <a:rPr kumimoji="0" lang="es-BO" altLang="es-BO" sz="1000" b="0" i="0" u="none" strike="noStrike" cap="none" normalizeH="0" baseline="0">
                <a:ln>
                  <a:noFill/>
                </a:ln>
                <a:solidFill>
                  <a:srgbClr val="6897BB"/>
                </a:solidFill>
                <a:effectLst/>
                <a:latin typeface="JetBrains Mono"/>
              </a:rPr>
              <a:t>1</a:t>
            </a:r>
            <a:r>
              <a:rPr kumimoji="0" lang="es-BO" altLang="es-BO" sz="1000" b="0" i="0" u="none" strike="noStrike" cap="none" normalizeH="0" baseline="0">
                <a:ln>
                  <a:noFill/>
                </a:ln>
                <a:solidFill>
                  <a:srgbClr val="CC7832"/>
                </a:solidFill>
                <a:effectLst/>
                <a:latin typeface="JetBrains Mono"/>
              </a:rPr>
              <a:t>, </a:t>
            </a:r>
            <a:r>
              <a:rPr kumimoji="0" lang="es-BO" altLang="es-BO" sz="1000" b="0" i="0" u="none" strike="noStrike" cap="none" normalizeH="0" baseline="0">
                <a:ln>
                  <a:noFill/>
                </a:ln>
                <a:solidFill>
                  <a:srgbClr val="6897BB"/>
                </a:solidFill>
                <a:effectLst/>
                <a:latin typeface="JetBrains Mono"/>
              </a:rPr>
              <a:t>4</a:t>
            </a:r>
            <a:r>
              <a:rPr kumimoji="0" lang="es-BO" altLang="es-BO" sz="1000" b="0" i="0" u="none" strike="noStrike" cap="none" normalizeH="0" baseline="0">
                <a:ln>
                  <a:noFill/>
                </a:ln>
                <a:solidFill>
                  <a:srgbClr val="A9B7C6"/>
                </a:solidFill>
                <a:effectLst/>
                <a:latin typeface="JetBrains Mono"/>
              </a:rPr>
              <a:t>))</a:t>
            </a:r>
            <a:r>
              <a:rPr kumimoji="0" lang="es-BO" altLang="es-BO" sz="1000" b="0" i="0" u="none" strike="noStrike" cap="none" normalizeH="0" baseline="0">
                <a:ln>
                  <a:noFill/>
                </a:ln>
                <a:solidFill>
                  <a:srgbClr val="CC7832"/>
                </a:solidFill>
                <a:effectLst/>
                <a:latin typeface="JetBrains Mono"/>
              </a:rPr>
              <a:t>;</a:t>
            </a:r>
            <a:br>
              <a:rPr kumimoji="0" lang="es-BO" altLang="es-BO" sz="1000" b="0" i="0" u="none" strike="noStrike" cap="none" normalizeH="0" baseline="0">
                <a:ln>
                  <a:noFill/>
                </a:ln>
                <a:solidFill>
                  <a:srgbClr val="CC7832"/>
                </a:solidFill>
                <a:effectLst/>
                <a:latin typeface="JetBrains Mono"/>
              </a:rPr>
            </a:br>
            <a:br>
              <a:rPr kumimoji="0" lang="es-BO" altLang="es-BO" sz="1000" b="0" i="0" u="none" strike="noStrike" cap="none" normalizeH="0" baseline="0">
                <a:ln>
                  <a:noFill/>
                </a:ln>
                <a:solidFill>
                  <a:srgbClr val="CC7832"/>
                </a:solidFill>
                <a:effectLst/>
                <a:latin typeface="JetBrains Mono"/>
              </a:rPr>
            </a:br>
            <a:r>
              <a:rPr kumimoji="0" lang="es-BO" altLang="es-BO" sz="1000" b="0" i="0" u="none" strike="noStrike" cap="none" normalizeH="0" baseline="0">
                <a:ln>
                  <a:noFill/>
                </a:ln>
                <a:solidFill>
                  <a:srgbClr val="CC7832"/>
                </a:solidFill>
                <a:effectLst/>
                <a:latin typeface="JetBrains Mono"/>
              </a:rPr>
              <a:t>        set </a:t>
            </a:r>
            <a:r>
              <a:rPr kumimoji="0" lang="es-BO" altLang="es-BO" sz="1000" b="0" i="0" u="none" strike="noStrike" cap="none" normalizeH="0" baseline="0">
                <a:ln>
                  <a:noFill/>
                </a:ln>
                <a:solidFill>
                  <a:srgbClr val="A9B7C6"/>
                </a:solidFill>
                <a:effectLst/>
                <a:latin typeface="JetBrains Mono"/>
              </a:rPr>
              <a:t>new.edad = anio_actual - anio</a:t>
            </a:r>
            <a:r>
              <a:rPr kumimoji="0" lang="es-BO" altLang="es-BO" sz="1000" b="0" i="0" u="none" strike="noStrike" cap="none" normalizeH="0" baseline="0">
                <a:ln>
                  <a:noFill/>
                </a:ln>
                <a:solidFill>
                  <a:srgbClr val="CC7832"/>
                </a:solidFill>
                <a:effectLst/>
                <a:latin typeface="JetBrains Mono"/>
              </a:rPr>
              <a:t>;</a:t>
            </a:r>
            <a:br>
              <a:rPr kumimoji="0" lang="es-BO" altLang="es-BO" sz="1000" b="0" i="0" u="none" strike="noStrike" cap="none" normalizeH="0" baseline="0">
                <a:ln>
                  <a:noFill/>
                </a:ln>
                <a:solidFill>
                  <a:srgbClr val="CC7832"/>
                </a:solidFill>
                <a:effectLst/>
                <a:latin typeface="JetBrains Mono"/>
              </a:rPr>
            </a:br>
            <a:r>
              <a:rPr kumimoji="0" lang="es-BO" altLang="es-BO" sz="1000" b="0" i="0" u="none" strike="noStrike" cap="none" normalizeH="0" baseline="0">
                <a:ln>
                  <a:noFill/>
                </a:ln>
                <a:solidFill>
                  <a:srgbClr val="CC7832"/>
                </a:solidFill>
                <a:effectLst/>
                <a:latin typeface="JetBrains Mono"/>
              </a:rPr>
              <a:t>    end;</a:t>
            </a:r>
            <a:br>
              <a:rPr kumimoji="0" lang="es-BO" altLang="es-BO" sz="1000" b="0" i="0" u="none" strike="noStrike" cap="none" normalizeH="0" baseline="0">
                <a:ln>
                  <a:noFill/>
                </a:ln>
                <a:solidFill>
                  <a:srgbClr val="CC7832"/>
                </a:solidFill>
                <a:effectLst/>
                <a:latin typeface="JetBrains Mono"/>
              </a:rPr>
            </a:br>
            <a:br>
              <a:rPr kumimoji="0" lang="es-BO" altLang="es-BO" sz="1000" b="0" i="0" u="none" strike="noStrike" cap="none" normalizeH="0" baseline="0">
                <a:ln>
                  <a:noFill/>
                </a:ln>
                <a:solidFill>
                  <a:srgbClr val="CC7832"/>
                </a:solidFill>
                <a:effectLst/>
                <a:latin typeface="JetBrains Mono"/>
              </a:rPr>
            </a:br>
            <a:r>
              <a:rPr kumimoji="0" lang="es-BO" altLang="es-BO" sz="1000" b="0" i="0" u="none" strike="noStrike" cap="none" normalizeH="0" baseline="0">
                <a:ln>
                  <a:noFill/>
                </a:ln>
                <a:solidFill>
                  <a:srgbClr val="CC7832"/>
                </a:solidFill>
                <a:effectLst/>
                <a:latin typeface="JetBrains Mono"/>
              </a:rPr>
              <a:t>insert into </a:t>
            </a:r>
            <a:r>
              <a:rPr kumimoji="0" lang="es-BO" altLang="es-BO" sz="1000" b="0" i="0" u="none" strike="noStrike" cap="none" normalizeH="0" baseline="0">
                <a:ln>
                  <a:noFill/>
                </a:ln>
                <a:solidFill>
                  <a:srgbClr val="A9B7C6"/>
                </a:solidFill>
                <a:effectLst/>
                <a:latin typeface="JetBrains Mono"/>
              </a:rPr>
              <a:t>persona (</a:t>
            </a:r>
            <a:r>
              <a:rPr kumimoji="0" lang="es-BO" altLang="es-BO" sz="1000" b="0" i="0" u="none" strike="noStrike" cap="none" normalizeH="0" baseline="0">
                <a:ln>
                  <a:noFill/>
                </a:ln>
                <a:solidFill>
                  <a:srgbClr val="9876AA"/>
                </a:solidFill>
                <a:effectLst/>
                <a:latin typeface="JetBrains Mono"/>
              </a:rPr>
              <a:t>nombre</a:t>
            </a:r>
            <a:r>
              <a:rPr kumimoji="0" lang="es-BO" altLang="es-BO" sz="1000" b="0" i="0" u="none" strike="noStrike" cap="none" normalizeH="0" baseline="0">
                <a:ln>
                  <a:noFill/>
                </a:ln>
                <a:solidFill>
                  <a:srgbClr val="CC7832"/>
                </a:solidFill>
                <a:effectLst/>
                <a:latin typeface="JetBrains Mono"/>
              </a:rPr>
              <a:t>, </a:t>
            </a:r>
            <a:r>
              <a:rPr kumimoji="0" lang="es-BO" altLang="es-BO" sz="1000" b="0" i="0" u="none" strike="noStrike" cap="none" normalizeH="0" baseline="0">
                <a:ln>
                  <a:noFill/>
                </a:ln>
                <a:solidFill>
                  <a:srgbClr val="9876AA"/>
                </a:solidFill>
                <a:effectLst/>
                <a:latin typeface="JetBrains Mono"/>
              </a:rPr>
              <a:t>apellidos</a:t>
            </a:r>
            <a:r>
              <a:rPr kumimoji="0" lang="es-BO" altLang="es-BO" sz="1000" b="0" i="0" u="none" strike="noStrike" cap="none" normalizeH="0" baseline="0">
                <a:ln>
                  <a:noFill/>
                </a:ln>
                <a:solidFill>
                  <a:srgbClr val="CC7832"/>
                </a:solidFill>
                <a:effectLst/>
                <a:latin typeface="JetBrains Mono"/>
              </a:rPr>
              <a:t>, </a:t>
            </a:r>
            <a:r>
              <a:rPr kumimoji="0" lang="es-BO" altLang="es-BO" sz="1000" b="0" i="0" u="none" strike="noStrike" cap="none" normalizeH="0" baseline="0">
                <a:ln>
                  <a:noFill/>
                </a:ln>
                <a:solidFill>
                  <a:srgbClr val="9876AA"/>
                </a:solidFill>
                <a:effectLst/>
                <a:latin typeface="JetBrains Mono"/>
              </a:rPr>
              <a:t>fecha_nac</a:t>
            </a:r>
            <a:r>
              <a:rPr kumimoji="0" lang="es-BO" altLang="es-BO" sz="1000" b="0" i="0" u="none" strike="noStrike" cap="none" normalizeH="0" baseline="0">
                <a:ln>
                  <a:noFill/>
                </a:ln>
                <a:solidFill>
                  <a:srgbClr val="CC7832"/>
                </a:solidFill>
                <a:effectLst/>
                <a:latin typeface="JetBrains Mono"/>
              </a:rPr>
              <a:t>, </a:t>
            </a:r>
            <a:r>
              <a:rPr kumimoji="0" lang="es-BO" altLang="es-BO" sz="1000" b="0" i="0" u="none" strike="noStrike" cap="none" normalizeH="0" baseline="0">
                <a:ln>
                  <a:noFill/>
                </a:ln>
                <a:solidFill>
                  <a:srgbClr val="9876AA"/>
                </a:solidFill>
                <a:effectLst/>
                <a:latin typeface="JetBrains Mono"/>
              </a:rPr>
              <a:t>email</a:t>
            </a:r>
            <a:r>
              <a:rPr kumimoji="0" lang="es-BO" altLang="es-BO" sz="1000" b="0" i="0" u="none" strike="noStrike" cap="none" normalizeH="0" baseline="0">
                <a:ln>
                  <a:noFill/>
                </a:ln>
                <a:solidFill>
                  <a:srgbClr val="CC7832"/>
                </a:solidFill>
                <a:effectLst/>
                <a:latin typeface="JetBrains Mono"/>
              </a:rPr>
              <a:t>, </a:t>
            </a:r>
            <a:r>
              <a:rPr kumimoji="0" lang="es-BO" altLang="es-BO" sz="1000" b="0" i="0" u="none" strike="noStrike" cap="none" normalizeH="0" baseline="0">
                <a:ln>
                  <a:noFill/>
                </a:ln>
                <a:solidFill>
                  <a:srgbClr val="9876AA"/>
                </a:solidFill>
                <a:effectLst/>
                <a:latin typeface="JetBrains Mono"/>
              </a:rPr>
              <a:t>sexo</a:t>
            </a:r>
            <a:r>
              <a:rPr kumimoji="0" lang="es-BO" altLang="es-BO" sz="1000" b="0" i="0" u="none" strike="noStrike" cap="none" normalizeH="0" baseline="0">
                <a:ln>
                  <a:noFill/>
                </a:ln>
                <a:solidFill>
                  <a:srgbClr val="CC7832"/>
                </a:solidFill>
                <a:effectLst/>
                <a:latin typeface="JetBrains Mono"/>
              </a:rPr>
              <a:t>, </a:t>
            </a:r>
            <a:r>
              <a:rPr kumimoji="0" lang="es-BO" altLang="es-BO" sz="1000" b="0" i="0" u="none" strike="noStrike" cap="none" normalizeH="0" baseline="0">
                <a:ln>
                  <a:noFill/>
                </a:ln>
                <a:solidFill>
                  <a:srgbClr val="9876AA"/>
                </a:solidFill>
                <a:effectLst/>
                <a:latin typeface="JetBrains Mono"/>
              </a:rPr>
              <a:t>id_dep</a:t>
            </a:r>
            <a:r>
              <a:rPr kumimoji="0" lang="es-BO" altLang="es-BO" sz="1000" b="0" i="0" u="none" strike="noStrike" cap="none" normalizeH="0" baseline="0">
                <a:ln>
                  <a:noFill/>
                </a:ln>
                <a:solidFill>
                  <a:srgbClr val="CC7832"/>
                </a:solidFill>
                <a:effectLst/>
                <a:latin typeface="JetBrains Mono"/>
              </a:rPr>
              <a:t>, </a:t>
            </a:r>
            <a:r>
              <a:rPr kumimoji="0" lang="es-BO" altLang="es-BO" sz="1000" b="0" i="0" u="none" strike="noStrike" cap="none" normalizeH="0" baseline="0">
                <a:ln>
                  <a:noFill/>
                </a:ln>
                <a:solidFill>
                  <a:srgbClr val="9876AA"/>
                </a:solidFill>
                <a:effectLst/>
                <a:latin typeface="JetBrains Mono"/>
              </a:rPr>
              <a:t>id_prov</a:t>
            </a:r>
            <a:r>
              <a:rPr kumimoji="0" lang="es-BO" altLang="es-BO" sz="1000" b="0" i="0" u="none" strike="noStrike" cap="none" normalizeH="0" baseline="0">
                <a:ln>
                  <a:noFill/>
                </a:ln>
                <a:solidFill>
                  <a:srgbClr val="A9B7C6"/>
                </a:solidFill>
                <a:effectLst/>
                <a:latin typeface="JetBrains Mono"/>
              </a:rPr>
              <a:t>)</a:t>
            </a:r>
            <a:br>
              <a:rPr kumimoji="0" lang="es-BO" altLang="es-BO" sz="1000" b="0" i="0" u="none" strike="noStrike" cap="none" normalizeH="0" baseline="0">
                <a:ln>
                  <a:noFill/>
                </a:ln>
                <a:solidFill>
                  <a:srgbClr val="A9B7C6"/>
                </a:solidFill>
                <a:effectLst/>
                <a:latin typeface="JetBrains Mono"/>
              </a:rPr>
            </a:br>
            <a:r>
              <a:rPr kumimoji="0" lang="es-BO" altLang="es-BO" sz="1000" b="0" i="0" u="none" strike="noStrike" cap="none" normalizeH="0" baseline="0">
                <a:ln>
                  <a:noFill/>
                </a:ln>
                <a:solidFill>
                  <a:srgbClr val="CC7832"/>
                </a:solidFill>
                <a:effectLst/>
                <a:latin typeface="JetBrains Mono"/>
              </a:rPr>
              <a:t>values </a:t>
            </a:r>
            <a:r>
              <a:rPr kumimoji="0" lang="es-BO" altLang="es-BO" sz="1000" b="0" i="0" u="none" strike="noStrike" cap="none" normalizeH="0" baseline="0">
                <a:ln>
                  <a:noFill/>
                </a:ln>
                <a:solidFill>
                  <a:srgbClr val="A9B7C6"/>
                </a:solidFill>
                <a:effectLst/>
                <a:latin typeface="JetBrains Mono"/>
              </a:rPr>
              <a:t>(</a:t>
            </a:r>
            <a:r>
              <a:rPr kumimoji="0" lang="es-BO" altLang="es-BO" sz="1000" b="0" i="0" u="none" strike="noStrike" cap="none" normalizeH="0" baseline="0">
                <a:ln>
                  <a:noFill/>
                </a:ln>
                <a:solidFill>
                  <a:srgbClr val="6A8759"/>
                </a:solidFill>
                <a:effectLst/>
                <a:latin typeface="JetBrains Mono"/>
              </a:rPr>
              <a:t>'Nombre7'</a:t>
            </a:r>
            <a:r>
              <a:rPr kumimoji="0" lang="es-BO" altLang="es-BO" sz="1000" b="0" i="0" u="none" strike="noStrike" cap="none" normalizeH="0" baseline="0">
                <a:ln>
                  <a:noFill/>
                </a:ln>
                <a:solidFill>
                  <a:srgbClr val="CC7832"/>
                </a:solidFill>
                <a:effectLst/>
                <a:latin typeface="JetBrains Mono"/>
              </a:rPr>
              <a:t>, </a:t>
            </a:r>
            <a:r>
              <a:rPr kumimoji="0" lang="es-BO" altLang="es-BO" sz="1000" b="0" i="0" u="none" strike="noStrike" cap="none" normalizeH="0" baseline="0">
                <a:ln>
                  <a:noFill/>
                </a:ln>
                <a:solidFill>
                  <a:srgbClr val="6A8759"/>
                </a:solidFill>
                <a:effectLst/>
                <a:latin typeface="JetBrains Mono"/>
              </a:rPr>
              <a:t>'Apellidos7'</a:t>
            </a:r>
            <a:r>
              <a:rPr kumimoji="0" lang="es-BO" altLang="es-BO" sz="1000" b="0" i="0" u="none" strike="noStrike" cap="none" normalizeH="0" baseline="0">
                <a:ln>
                  <a:noFill/>
                </a:ln>
                <a:solidFill>
                  <a:srgbClr val="CC7832"/>
                </a:solidFill>
                <a:effectLst/>
                <a:latin typeface="JetBrains Mono"/>
              </a:rPr>
              <a:t>, </a:t>
            </a:r>
            <a:r>
              <a:rPr kumimoji="0" lang="es-BO" altLang="es-BO" sz="1000" b="0" i="0" u="none" strike="noStrike" cap="none" normalizeH="0" baseline="0">
                <a:ln>
                  <a:noFill/>
                </a:ln>
                <a:solidFill>
                  <a:srgbClr val="6A8759"/>
                </a:solidFill>
                <a:effectLst/>
                <a:latin typeface="JetBrains Mono"/>
              </a:rPr>
              <a:t>'1998-10-10'</a:t>
            </a:r>
            <a:r>
              <a:rPr kumimoji="0" lang="es-BO" altLang="es-BO" sz="1000" b="0" i="0" u="none" strike="noStrike" cap="none" normalizeH="0" baseline="0">
                <a:ln>
                  <a:noFill/>
                </a:ln>
                <a:solidFill>
                  <a:srgbClr val="CC7832"/>
                </a:solidFill>
                <a:effectLst/>
                <a:latin typeface="JetBrains Mono"/>
              </a:rPr>
              <a:t>, </a:t>
            </a:r>
            <a:r>
              <a:rPr kumimoji="0" lang="es-BO" altLang="es-BO" sz="1000" b="0" i="0" u="none" strike="noStrike" cap="none" normalizeH="0" baseline="0">
                <a:ln>
                  <a:noFill/>
                </a:ln>
                <a:solidFill>
                  <a:srgbClr val="6A8759"/>
                </a:solidFill>
                <a:effectLst/>
                <a:latin typeface="JetBrains Mono"/>
              </a:rPr>
              <a:t>'nombr76@gamil.com'</a:t>
            </a:r>
            <a:r>
              <a:rPr kumimoji="0" lang="es-BO" altLang="es-BO" sz="1000" b="0" i="0" u="none" strike="noStrike" cap="none" normalizeH="0" baseline="0">
                <a:ln>
                  <a:noFill/>
                </a:ln>
                <a:solidFill>
                  <a:srgbClr val="CC7832"/>
                </a:solidFill>
                <a:effectLst/>
                <a:latin typeface="JetBrains Mono"/>
              </a:rPr>
              <a:t>, </a:t>
            </a:r>
            <a:r>
              <a:rPr kumimoji="0" lang="es-BO" altLang="es-BO" sz="1000" b="0" i="0" u="none" strike="noStrike" cap="none" normalizeH="0" baseline="0">
                <a:ln>
                  <a:noFill/>
                </a:ln>
                <a:solidFill>
                  <a:srgbClr val="6A8759"/>
                </a:solidFill>
                <a:effectLst/>
                <a:latin typeface="JetBrains Mono"/>
              </a:rPr>
              <a:t>'F'</a:t>
            </a:r>
            <a:r>
              <a:rPr kumimoji="0" lang="es-BO" altLang="es-BO" sz="1000" b="0" i="0" u="none" strike="noStrike" cap="none" normalizeH="0" baseline="0">
                <a:ln>
                  <a:noFill/>
                </a:ln>
                <a:solidFill>
                  <a:srgbClr val="CC7832"/>
                </a:solidFill>
                <a:effectLst/>
                <a:latin typeface="JetBrains Mono"/>
              </a:rPr>
              <a:t>, </a:t>
            </a:r>
            <a:r>
              <a:rPr kumimoji="0" lang="es-BO" altLang="es-BO" sz="1000" b="0" i="0" u="none" strike="noStrike" cap="none" normalizeH="0" baseline="0">
                <a:ln>
                  <a:noFill/>
                </a:ln>
                <a:solidFill>
                  <a:srgbClr val="6897BB"/>
                </a:solidFill>
                <a:effectLst/>
                <a:latin typeface="JetBrains Mono"/>
              </a:rPr>
              <a:t>1</a:t>
            </a:r>
            <a:r>
              <a:rPr kumimoji="0" lang="es-BO" altLang="es-BO" sz="1000" b="0" i="0" u="none" strike="noStrike" cap="none" normalizeH="0" baseline="0">
                <a:ln>
                  <a:noFill/>
                </a:ln>
                <a:solidFill>
                  <a:srgbClr val="CC7832"/>
                </a:solidFill>
                <a:effectLst/>
                <a:latin typeface="JetBrains Mono"/>
              </a:rPr>
              <a:t>, </a:t>
            </a:r>
            <a:r>
              <a:rPr kumimoji="0" lang="es-BO" altLang="es-BO" sz="1000" b="0" i="0" u="none" strike="noStrike" cap="none" normalizeH="0" baseline="0">
                <a:ln>
                  <a:noFill/>
                </a:ln>
                <a:solidFill>
                  <a:srgbClr val="6897BB"/>
                </a:solidFill>
                <a:effectLst/>
                <a:latin typeface="JetBrains Mono"/>
              </a:rPr>
              <a:t>1</a:t>
            </a:r>
            <a:r>
              <a:rPr kumimoji="0" lang="es-BO" altLang="es-BO" sz="1000" b="0" i="0" u="none" strike="noStrike" cap="none" normalizeH="0" baseline="0">
                <a:ln>
                  <a:noFill/>
                </a:ln>
                <a:solidFill>
                  <a:srgbClr val="A9B7C6"/>
                </a:solidFill>
                <a:effectLst/>
                <a:latin typeface="JetBrains Mono"/>
              </a:rPr>
              <a:t>)</a:t>
            </a:r>
            <a:br>
              <a:rPr kumimoji="0" lang="es-BO" altLang="es-BO" sz="1000" b="0" i="0" u="none" strike="noStrike" cap="none" normalizeH="0" baseline="0">
                <a:ln>
                  <a:noFill/>
                </a:ln>
                <a:solidFill>
                  <a:srgbClr val="A9B7C6"/>
                </a:solidFill>
                <a:effectLst/>
                <a:latin typeface="JetBrains Mono"/>
              </a:rPr>
            </a:br>
            <a:br>
              <a:rPr kumimoji="0" lang="es-BO" altLang="es-BO" sz="1000" b="0" i="0" u="none" strike="noStrike" cap="none" normalizeH="0" baseline="0">
                <a:ln>
                  <a:noFill/>
                </a:ln>
                <a:solidFill>
                  <a:srgbClr val="A9B7C6"/>
                </a:solidFill>
                <a:effectLst/>
                <a:latin typeface="JetBrains Mono"/>
              </a:rPr>
            </a:br>
            <a:r>
              <a:rPr kumimoji="0" lang="es-BO" altLang="es-BO" sz="1000" b="0" i="0" u="none" strike="noStrike" cap="none" normalizeH="0" baseline="0">
                <a:ln>
                  <a:noFill/>
                </a:ln>
                <a:solidFill>
                  <a:srgbClr val="CC7832"/>
                </a:solidFill>
                <a:effectLst/>
                <a:latin typeface="JetBrains Mono"/>
              </a:rPr>
              <a:t>select </a:t>
            </a:r>
            <a:r>
              <a:rPr kumimoji="0" lang="es-BO" altLang="es-BO" sz="1000" b="0" i="0" u="none" strike="noStrike" cap="none" normalizeH="0" baseline="0">
                <a:ln>
                  <a:noFill/>
                </a:ln>
                <a:solidFill>
                  <a:srgbClr val="A9B7C6"/>
                </a:solidFill>
                <a:effectLst/>
                <a:latin typeface="JetBrains Mono"/>
              </a:rPr>
              <a:t>per.*</a:t>
            </a:r>
            <a:br>
              <a:rPr kumimoji="0" lang="es-BO" altLang="es-BO" sz="1000" b="0" i="0" u="none" strike="noStrike" cap="none" normalizeH="0" baseline="0">
                <a:ln>
                  <a:noFill/>
                </a:ln>
                <a:solidFill>
                  <a:srgbClr val="A9B7C6"/>
                </a:solidFill>
                <a:effectLst/>
                <a:latin typeface="JetBrains Mono"/>
              </a:rPr>
            </a:br>
            <a:r>
              <a:rPr kumimoji="0" lang="es-BO" altLang="es-BO" sz="1000" b="0" i="0" u="none" strike="noStrike" cap="none" normalizeH="0" baseline="0">
                <a:ln>
                  <a:noFill/>
                </a:ln>
                <a:solidFill>
                  <a:srgbClr val="CC7832"/>
                </a:solidFill>
                <a:effectLst/>
                <a:latin typeface="JetBrains Mono"/>
              </a:rPr>
              <a:t>from </a:t>
            </a:r>
            <a:r>
              <a:rPr kumimoji="0" lang="es-BO" altLang="es-BO" sz="1000" b="0" i="0" u="none" strike="noStrike" cap="none" normalizeH="0" baseline="0">
                <a:ln>
                  <a:noFill/>
                </a:ln>
                <a:solidFill>
                  <a:srgbClr val="A9B7C6"/>
                </a:solidFill>
                <a:effectLst/>
                <a:latin typeface="JetBrains Mono"/>
              </a:rPr>
              <a:t>persona </a:t>
            </a:r>
            <a:r>
              <a:rPr kumimoji="0" lang="es-BO" altLang="es-BO" sz="1000" b="0" i="0" u="none" strike="noStrike" cap="none" normalizeH="0" baseline="0">
                <a:ln>
                  <a:noFill/>
                </a:ln>
                <a:solidFill>
                  <a:srgbClr val="CC7832"/>
                </a:solidFill>
                <a:effectLst/>
                <a:latin typeface="JetBrains Mono"/>
              </a:rPr>
              <a:t>as </a:t>
            </a:r>
            <a:r>
              <a:rPr kumimoji="0" lang="es-BO" altLang="es-BO" sz="1000" b="0" i="0" u="none" strike="noStrike" cap="none" normalizeH="0" baseline="0">
                <a:ln>
                  <a:noFill/>
                </a:ln>
                <a:solidFill>
                  <a:srgbClr val="A9B7C6"/>
                </a:solidFill>
                <a:effectLst/>
                <a:latin typeface="JetBrains Mono"/>
              </a:rPr>
              <a:t>per</a:t>
            </a:r>
            <a:endParaRPr kumimoji="0" lang="es-BO" altLang="es-BO"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8425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8421DF-F412-422D-9C55-150D852E5058}"/>
              </a:ext>
            </a:extLst>
          </p:cNvPr>
          <p:cNvSpPr>
            <a:spLocks noGrp="1"/>
          </p:cNvSpPr>
          <p:nvPr>
            <p:ph type="title"/>
          </p:nvPr>
        </p:nvSpPr>
        <p:spPr>
          <a:xfrm>
            <a:off x="-1172818" y="260791"/>
            <a:ext cx="8610600" cy="1293028"/>
          </a:xfrm>
        </p:spPr>
        <p:txBody>
          <a:bodyPr/>
          <a:lstStyle/>
          <a:p>
            <a:r>
              <a:rPr lang="es-BO" b="1">
                <a:solidFill>
                  <a:srgbClr val="FFFF00"/>
                </a:solidFill>
              </a:rPr>
              <a:t>14.Manejo de TRIGGERS III</a:t>
            </a:r>
          </a:p>
        </p:txBody>
      </p:sp>
      <p:sp>
        <p:nvSpPr>
          <p:cNvPr id="3" name="Marcador de contenido 2">
            <a:extLst>
              <a:ext uri="{FF2B5EF4-FFF2-40B4-BE49-F238E27FC236}">
                <a16:creationId xmlns:a16="http://schemas.microsoft.com/office/drawing/2014/main" id="{33BE239F-375D-4C20-870F-BDEC8FA40BA2}"/>
              </a:ext>
            </a:extLst>
          </p:cNvPr>
          <p:cNvSpPr>
            <a:spLocks noGrp="1"/>
          </p:cNvSpPr>
          <p:nvPr>
            <p:ph idx="1"/>
          </p:nvPr>
        </p:nvSpPr>
        <p:spPr>
          <a:xfrm>
            <a:off x="341243" y="1253655"/>
            <a:ext cx="11254409" cy="1675075"/>
          </a:xfrm>
        </p:spPr>
        <p:txBody>
          <a:bodyPr>
            <a:normAutofit lnSpcReduction="10000"/>
          </a:bodyPr>
          <a:lstStyle/>
          <a:p>
            <a:pPr marL="0" indent="0">
              <a:buNone/>
            </a:pPr>
            <a:r>
              <a:rPr lang="es-MX" sz="1600" dirty="0"/>
              <a:t>Crear otra tabla con los mismos campos de la tabla persona(Excepto el </a:t>
            </a:r>
            <a:r>
              <a:rPr lang="es-MX" sz="1600" dirty="0" err="1"/>
              <a:t>primary</a:t>
            </a:r>
            <a:r>
              <a:rPr lang="es-MX" sz="1600" dirty="0"/>
              <a:t> </a:t>
            </a:r>
            <a:r>
              <a:rPr lang="es-MX" sz="1600" dirty="0" err="1"/>
              <a:t>key</a:t>
            </a:r>
            <a:r>
              <a:rPr lang="es-MX" sz="1600" dirty="0"/>
              <a:t> </a:t>
            </a:r>
            <a:r>
              <a:rPr lang="es-MX" sz="1600" dirty="0" err="1"/>
              <a:t>id_per</a:t>
            </a:r>
            <a:r>
              <a:rPr lang="es-MX" sz="1600" dirty="0"/>
              <a:t>). </a:t>
            </a:r>
          </a:p>
          <a:p>
            <a:pPr marL="0" indent="0">
              <a:buNone/>
            </a:pPr>
            <a:r>
              <a:rPr lang="es-MX" sz="1600" dirty="0"/>
              <a:t>■ No es necesario que tenga PRIMARY KEY. </a:t>
            </a:r>
          </a:p>
          <a:p>
            <a:pPr marL="0" indent="0">
              <a:buNone/>
            </a:pPr>
            <a:r>
              <a:rPr lang="es-MX" sz="1600" dirty="0"/>
              <a:t>○ Cada vez que se haga un INSERT a la tabla persona estos mismos valores deben insertarse a la tabla copia. </a:t>
            </a:r>
          </a:p>
          <a:p>
            <a:pPr marL="0" indent="0">
              <a:buNone/>
            </a:pPr>
            <a:r>
              <a:rPr lang="es-MX" sz="1600" dirty="0"/>
              <a:t>○ Para resolver esto deberá de crear un </a:t>
            </a:r>
            <a:r>
              <a:rPr lang="es-MX" sz="1600" dirty="0" err="1"/>
              <a:t>trigger</a:t>
            </a:r>
            <a:r>
              <a:rPr lang="es-MX" sz="1600" dirty="0"/>
              <a:t> </a:t>
            </a:r>
            <a:r>
              <a:rPr lang="es-MX" sz="1600" dirty="0" err="1"/>
              <a:t>before</a:t>
            </a:r>
            <a:r>
              <a:rPr lang="es-MX" sz="1600" dirty="0"/>
              <a:t> </a:t>
            </a:r>
            <a:r>
              <a:rPr lang="es-MX" sz="1600" dirty="0" err="1"/>
              <a:t>insert</a:t>
            </a:r>
            <a:r>
              <a:rPr lang="es-MX" sz="1600" dirty="0"/>
              <a:t> para la tabla PERSONA. </a:t>
            </a:r>
          </a:p>
          <a:p>
            <a:pPr marL="0" indent="0">
              <a:buNone/>
            </a:pPr>
            <a:r>
              <a:rPr lang="es-MX" sz="1600" dirty="0"/>
              <a:t>○ Adjuntar el código SQL generado y una imagen de su correcto funcionamiento. </a:t>
            </a:r>
            <a:endParaRPr lang="es-BO" sz="1600" dirty="0"/>
          </a:p>
        </p:txBody>
      </p:sp>
      <p:sp>
        <p:nvSpPr>
          <p:cNvPr id="4" name="Rectangle 1">
            <a:extLst>
              <a:ext uri="{FF2B5EF4-FFF2-40B4-BE49-F238E27FC236}">
                <a16:creationId xmlns:a16="http://schemas.microsoft.com/office/drawing/2014/main" id="{904BD626-825C-48B3-B080-B7728AF2B41D}"/>
              </a:ext>
            </a:extLst>
          </p:cNvPr>
          <p:cNvSpPr>
            <a:spLocks noChangeArrowheads="1"/>
          </p:cNvSpPr>
          <p:nvPr/>
        </p:nvSpPr>
        <p:spPr bwMode="auto">
          <a:xfrm>
            <a:off x="1654865" y="2928730"/>
            <a:ext cx="6150666" cy="380873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BO" altLang="es-BO" sz="1050" b="0" i="0" u="none" strike="noStrike" cap="none" normalizeH="0" baseline="0">
                <a:ln>
                  <a:noFill/>
                </a:ln>
                <a:solidFill>
                  <a:srgbClr val="A9B7C6"/>
                </a:solidFill>
                <a:effectLst/>
                <a:latin typeface="JetBrains Mono"/>
              </a:rPr>
            </a:br>
            <a:r>
              <a:rPr kumimoji="0" lang="es-BO" altLang="es-BO" sz="1050" b="0" i="0" u="none" strike="noStrike" cap="none" normalizeH="0" baseline="0">
                <a:ln>
                  <a:noFill/>
                </a:ln>
                <a:solidFill>
                  <a:srgbClr val="CC7832"/>
                </a:solidFill>
                <a:effectLst/>
                <a:latin typeface="JetBrains Mono"/>
              </a:rPr>
              <a:t>create table </a:t>
            </a:r>
            <a:r>
              <a:rPr kumimoji="0" lang="es-BO" altLang="es-BO" sz="1050" b="0" i="0" u="none" strike="noStrike" cap="none" normalizeH="0" baseline="0">
                <a:ln>
                  <a:noFill/>
                </a:ln>
                <a:solidFill>
                  <a:srgbClr val="A9B7C6"/>
                </a:solidFill>
                <a:effectLst/>
                <a:latin typeface="JetBrains Mono"/>
              </a:rPr>
              <a:t>datos(</a:t>
            </a:r>
            <a:br>
              <a:rPr kumimoji="0" lang="es-BO" altLang="es-BO" sz="1050" b="0" i="0" u="none" strike="noStrike" cap="none" normalizeH="0" baseline="0">
                <a:ln>
                  <a:noFill/>
                </a:ln>
                <a:solidFill>
                  <a:srgbClr val="A9B7C6"/>
                </a:solidFill>
                <a:effectLst/>
                <a:latin typeface="JetBrains Mono"/>
              </a:rPr>
            </a:br>
            <a:r>
              <a:rPr kumimoji="0" lang="es-BO" altLang="es-BO" sz="1050" b="0" i="0" u="none" strike="noStrike" cap="none" normalizeH="0" baseline="0">
                <a:ln>
                  <a:noFill/>
                </a:ln>
                <a:solidFill>
                  <a:srgbClr val="A9B7C6"/>
                </a:solidFill>
                <a:effectLst/>
                <a:latin typeface="JetBrains Mono"/>
              </a:rPr>
              <a:t>    </a:t>
            </a:r>
            <a:r>
              <a:rPr kumimoji="0" lang="es-BO" altLang="es-BO" sz="1050" b="0" i="0" u="none" strike="noStrike" cap="none" normalizeH="0" baseline="0">
                <a:ln>
                  <a:noFill/>
                </a:ln>
                <a:solidFill>
                  <a:srgbClr val="9876AA"/>
                </a:solidFill>
                <a:effectLst/>
                <a:latin typeface="JetBrains Mono"/>
              </a:rPr>
              <a:t>nombres </a:t>
            </a:r>
            <a:r>
              <a:rPr kumimoji="0" lang="es-BO" altLang="es-BO" sz="1050" b="0" i="0" u="none" strike="noStrike" cap="none" normalizeH="0" baseline="0">
                <a:ln>
                  <a:noFill/>
                </a:ln>
                <a:solidFill>
                  <a:srgbClr val="CC7832"/>
                </a:solidFill>
                <a:effectLst/>
                <a:latin typeface="JetBrains Mono"/>
              </a:rPr>
              <a:t>varchar</a:t>
            </a:r>
            <a:r>
              <a:rPr kumimoji="0" lang="es-BO" altLang="es-BO" sz="1050" b="0" i="0" u="none" strike="noStrike" cap="none" normalizeH="0" baseline="0">
                <a:ln>
                  <a:noFill/>
                </a:ln>
                <a:solidFill>
                  <a:srgbClr val="A9B7C6"/>
                </a:solidFill>
                <a:effectLst/>
                <a:latin typeface="JetBrains Mono"/>
              </a:rPr>
              <a:t>(</a:t>
            </a:r>
            <a:r>
              <a:rPr kumimoji="0" lang="es-BO" altLang="es-BO" sz="1050" b="0" i="0" u="none" strike="noStrike" cap="none" normalizeH="0" baseline="0">
                <a:ln>
                  <a:noFill/>
                </a:ln>
                <a:solidFill>
                  <a:srgbClr val="6897BB"/>
                </a:solidFill>
                <a:effectLst/>
                <a:latin typeface="JetBrains Mono"/>
              </a:rPr>
              <a:t>50</a:t>
            </a:r>
            <a:r>
              <a:rPr kumimoji="0" lang="es-BO" altLang="es-BO" sz="1050" b="0" i="0" u="none" strike="noStrike" cap="none" normalizeH="0" baseline="0">
                <a:ln>
                  <a:noFill/>
                </a:ln>
                <a:solidFill>
                  <a:srgbClr val="A9B7C6"/>
                </a:solidFill>
                <a:effectLst/>
                <a:latin typeface="JetBrains Mono"/>
              </a:rPr>
              <a:t>)</a:t>
            </a:r>
            <a:r>
              <a:rPr kumimoji="0" lang="es-BO" altLang="es-BO" sz="1050" b="0" i="0" u="none" strike="noStrike" cap="none" normalizeH="0" baseline="0">
                <a:ln>
                  <a:noFill/>
                </a:ln>
                <a:solidFill>
                  <a:srgbClr val="CC7832"/>
                </a:solidFill>
                <a:effectLst/>
                <a:latin typeface="JetBrains Mono"/>
              </a:rPr>
              <a:t>,</a:t>
            </a:r>
            <a:br>
              <a:rPr kumimoji="0" lang="es-BO" altLang="es-BO" sz="1050" b="0" i="0" u="none" strike="noStrike" cap="none" normalizeH="0" baseline="0">
                <a:ln>
                  <a:noFill/>
                </a:ln>
                <a:solidFill>
                  <a:srgbClr val="CC7832"/>
                </a:solidFill>
                <a:effectLst/>
                <a:latin typeface="JetBrains Mono"/>
              </a:rPr>
            </a:br>
            <a:r>
              <a:rPr kumimoji="0" lang="es-BO" altLang="es-BO" sz="1050" b="0" i="0" u="none" strike="noStrike" cap="none" normalizeH="0" baseline="0">
                <a:ln>
                  <a:noFill/>
                </a:ln>
                <a:solidFill>
                  <a:srgbClr val="CC7832"/>
                </a:solidFill>
                <a:effectLst/>
                <a:latin typeface="JetBrains Mono"/>
              </a:rPr>
              <a:t>    </a:t>
            </a:r>
            <a:r>
              <a:rPr kumimoji="0" lang="es-BO" altLang="es-BO" sz="1050" b="0" i="0" u="none" strike="noStrike" cap="none" normalizeH="0" baseline="0">
                <a:ln>
                  <a:noFill/>
                </a:ln>
                <a:solidFill>
                  <a:srgbClr val="9876AA"/>
                </a:solidFill>
                <a:effectLst/>
                <a:latin typeface="JetBrains Mono"/>
              </a:rPr>
              <a:t>apellidos </a:t>
            </a:r>
            <a:r>
              <a:rPr kumimoji="0" lang="es-BO" altLang="es-BO" sz="1050" b="0" i="0" u="none" strike="noStrike" cap="none" normalizeH="0" baseline="0">
                <a:ln>
                  <a:noFill/>
                </a:ln>
                <a:solidFill>
                  <a:srgbClr val="CC7832"/>
                </a:solidFill>
                <a:effectLst/>
                <a:latin typeface="JetBrains Mono"/>
              </a:rPr>
              <a:t>varchar</a:t>
            </a:r>
            <a:r>
              <a:rPr kumimoji="0" lang="es-BO" altLang="es-BO" sz="1050" b="0" i="0" u="none" strike="noStrike" cap="none" normalizeH="0" baseline="0">
                <a:ln>
                  <a:noFill/>
                </a:ln>
                <a:solidFill>
                  <a:srgbClr val="A9B7C6"/>
                </a:solidFill>
                <a:effectLst/>
                <a:latin typeface="JetBrains Mono"/>
              </a:rPr>
              <a:t>(</a:t>
            </a:r>
            <a:r>
              <a:rPr kumimoji="0" lang="es-BO" altLang="es-BO" sz="1050" b="0" i="0" u="none" strike="noStrike" cap="none" normalizeH="0" baseline="0">
                <a:ln>
                  <a:noFill/>
                </a:ln>
                <a:solidFill>
                  <a:srgbClr val="6897BB"/>
                </a:solidFill>
                <a:effectLst/>
                <a:latin typeface="JetBrains Mono"/>
              </a:rPr>
              <a:t>50</a:t>
            </a:r>
            <a:r>
              <a:rPr kumimoji="0" lang="es-BO" altLang="es-BO" sz="1050" b="0" i="0" u="none" strike="noStrike" cap="none" normalizeH="0" baseline="0">
                <a:ln>
                  <a:noFill/>
                </a:ln>
                <a:solidFill>
                  <a:srgbClr val="A9B7C6"/>
                </a:solidFill>
                <a:effectLst/>
                <a:latin typeface="JetBrains Mono"/>
              </a:rPr>
              <a:t>)</a:t>
            </a:r>
            <a:r>
              <a:rPr kumimoji="0" lang="es-BO" altLang="es-BO" sz="1050" b="0" i="0" u="none" strike="noStrike" cap="none" normalizeH="0" baseline="0">
                <a:ln>
                  <a:noFill/>
                </a:ln>
                <a:solidFill>
                  <a:srgbClr val="CC7832"/>
                </a:solidFill>
                <a:effectLst/>
                <a:latin typeface="JetBrains Mono"/>
              </a:rPr>
              <a:t>,</a:t>
            </a:r>
            <a:br>
              <a:rPr kumimoji="0" lang="es-BO" altLang="es-BO" sz="1050" b="0" i="0" u="none" strike="noStrike" cap="none" normalizeH="0" baseline="0">
                <a:ln>
                  <a:noFill/>
                </a:ln>
                <a:solidFill>
                  <a:srgbClr val="CC7832"/>
                </a:solidFill>
                <a:effectLst/>
                <a:latin typeface="JetBrains Mono"/>
              </a:rPr>
            </a:br>
            <a:r>
              <a:rPr kumimoji="0" lang="es-BO" altLang="es-BO" sz="1050" b="0" i="0" u="none" strike="noStrike" cap="none" normalizeH="0" baseline="0">
                <a:ln>
                  <a:noFill/>
                </a:ln>
                <a:solidFill>
                  <a:srgbClr val="CC7832"/>
                </a:solidFill>
                <a:effectLst/>
                <a:latin typeface="JetBrains Mono"/>
              </a:rPr>
              <a:t>    </a:t>
            </a:r>
            <a:r>
              <a:rPr kumimoji="0" lang="es-BO" altLang="es-BO" sz="1050" b="0" i="0" u="none" strike="noStrike" cap="none" normalizeH="0" baseline="0">
                <a:ln>
                  <a:noFill/>
                </a:ln>
                <a:solidFill>
                  <a:srgbClr val="9876AA"/>
                </a:solidFill>
                <a:effectLst/>
                <a:latin typeface="JetBrains Mono"/>
              </a:rPr>
              <a:t>fecha_nac </a:t>
            </a:r>
            <a:r>
              <a:rPr kumimoji="0" lang="es-BO" altLang="es-BO" sz="1050" b="0" i="0" u="none" strike="noStrike" cap="none" normalizeH="0" baseline="0">
                <a:ln>
                  <a:noFill/>
                </a:ln>
                <a:solidFill>
                  <a:srgbClr val="CC7832"/>
                </a:solidFill>
                <a:effectLst/>
                <a:latin typeface="JetBrains Mono"/>
              </a:rPr>
              <a:t>date,</a:t>
            </a:r>
            <a:br>
              <a:rPr kumimoji="0" lang="es-BO" altLang="es-BO" sz="1050" b="0" i="0" u="none" strike="noStrike" cap="none" normalizeH="0" baseline="0">
                <a:ln>
                  <a:noFill/>
                </a:ln>
                <a:solidFill>
                  <a:srgbClr val="CC7832"/>
                </a:solidFill>
                <a:effectLst/>
                <a:latin typeface="JetBrains Mono"/>
              </a:rPr>
            </a:br>
            <a:r>
              <a:rPr kumimoji="0" lang="es-BO" altLang="es-BO" sz="1050" b="0" i="0" u="none" strike="noStrike" cap="none" normalizeH="0" baseline="0">
                <a:ln>
                  <a:noFill/>
                </a:ln>
                <a:solidFill>
                  <a:srgbClr val="CC7832"/>
                </a:solidFill>
                <a:effectLst/>
                <a:latin typeface="JetBrains Mono"/>
              </a:rPr>
              <a:t>    </a:t>
            </a:r>
            <a:r>
              <a:rPr kumimoji="0" lang="es-BO" altLang="es-BO" sz="1050" b="0" i="0" u="none" strike="noStrike" cap="none" normalizeH="0" baseline="0">
                <a:ln>
                  <a:noFill/>
                </a:ln>
                <a:solidFill>
                  <a:srgbClr val="9876AA"/>
                </a:solidFill>
                <a:effectLst/>
                <a:latin typeface="JetBrains Mono"/>
              </a:rPr>
              <a:t>edad </a:t>
            </a:r>
            <a:r>
              <a:rPr kumimoji="0" lang="es-BO" altLang="es-BO" sz="1050" b="0" i="0" u="none" strike="noStrike" cap="none" normalizeH="0" baseline="0">
                <a:ln>
                  <a:noFill/>
                </a:ln>
                <a:solidFill>
                  <a:srgbClr val="CC7832"/>
                </a:solidFill>
                <a:effectLst/>
                <a:latin typeface="JetBrains Mono"/>
              </a:rPr>
              <a:t>int,</a:t>
            </a:r>
            <a:br>
              <a:rPr kumimoji="0" lang="es-BO" altLang="es-BO" sz="1050" b="0" i="0" u="none" strike="noStrike" cap="none" normalizeH="0" baseline="0">
                <a:ln>
                  <a:noFill/>
                </a:ln>
                <a:solidFill>
                  <a:srgbClr val="CC7832"/>
                </a:solidFill>
                <a:effectLst/>
                <a:latin typeface="JetBrains Mono"/>
              </a:rPr>
            </a:br>
            <a:r>
              <a:rPr kumimoji="0" lang="es-BO" altLang="es-BO" sz="1050" b="0" i="0" u="none" strike="noStrike" cap="none" normalizeH="0" baseline="0">
                <a:ln>
                  <a:noFill/>
                </a:ln>
                <a:solidFill>
                  <a:srgbClr val="CC7832"/>
                </a:solidFill>
                <a:effectLst/>
                <a:latin typeface="JetBrains Mono"/>
              </a:rPr>
              <a:t>    </a:t>
            </a:r>
            <a:r>
              <a:rPr kumimoji="0" lang="es-BO" altLang="es-BO" sz="1050" b="0" i="0" u="none" strike="noStrike" cap="none" normalizeH="0" baseline="0">
                <a:ln>
                  <a:noFill/>
                </a:ln>
                <a:solidFill>
                  <a:srgbClr val="9876AA"/>
                </a:solidFill>
                <a:effectLst/>
                <a:latin typeface="JetBrains Mono"/>
              </a:rPr>
              <a:t>email </a:t>
            </a:r>
            <a:r>
              <a:rPr kumimoji="0" lang="es-BO" altLang="es-BO" sz="1050" b="0" i="0" u="none" strike="noStrike" cap="none" normalizeH="0" baseline="0">
                <a:ln>
                  <a:noFill/>
                </a:ln>
                <a:solidFill>
                  <a:srgbClr val="CC7832"/>
                </a:solidFill>
                <a:effectLst/>
                <a:latin typeface="JetBrains Mono"/>
              </a:rPr>
              <a:t>varchar</a:t>
            </a:r>
            <a:r>
              <a:rPr kumimoji="0" lang="es-BO" altLang="es-BO" sz="1050" b="0" i="0" u="none" strike="noStrike" cap="none" normalizeH="0" baseline="0">
                <a:ln>
                  <a:noFill/>
                </a:ln>
                <a:solidFill>
                  <a:srgbClr val="A9B7C6"/>
                </a:solidFill>
                <a:effectLst/>
                <a:latin typeface="JetBrains Mono"/>
              </a:rPr>
              <a:t>(</a:t>
            </a:r>
            <a:r>
              <a:rPr kumimoji="0" lang="es-BO" altLang="es-BO" sz="1050" b="0" i="0" u="none" strike="noStrike" cap="none" normalizeH="0" baseline="0">
                <a:ln>
                  <a:noFill/>
                </a:ln>
                <a:solidFill>
                  <a:srgbClr val="6897BB"/>
                </a:solidFill>
                <a:effectLst/>
                <a:latin typeface="JetBrains Mono"/>
              </a:rPr>
              <a:t>50</a:t>
            </a:r>
            <a:r>
              <a:rPr kumimoji="0" lang="es-BO" altLang="es-BO" sz="1050" b="0" i="0" u="none" strike="noStrike" cap="none" normalizeH="0" baseline="0">
                <a:ln>
                  <a:noFill/>
                </a:ln>
                <a:solidFill>
                  <a:srgbClr val="A9B7C6"/>
                </a:solidFill>
                <a:effectLst/>
                <a:latin typeface="JetBrains Mono"/>
              </a:rPr>
              <a:t>)</a:t>
            </a:r>
            <a:r>
              <a:rPr kumimoji="0" lang="es-BO" altLang="es-BO" sz="1050" b="0" i="0" u="none" strike="noStrike" cap="none" normalizeH="0" baseline="0">
                <a:ln>
                  <a:noFill/>
                </a:ln>
                <a:solidFill>
                  <a:srgbClr val="CC7832"/>
                </a:solidFill>
                <a:effectLst/>
                <a:latin typeface="JetBrains Mono"/>
              </a:rPr>
              <a:t>,</a:t>
            </a:r>
            <a:br>
              <a:rPr kumimoji="0" lang="es-BO" altLang="es-BO" sz="1050" b="0" i="0" u="none" strike="noStrike" cap="none" normalizeH="0" baseline="0">
                <a:ln>
                  <a:noFill/>
                </a:ln>
                <a:solidFill>
                  <a:srgbClr val="CC7832"/>
                </a:solidFill>
                <a:effectLst/>
                <a:latin typeface="JetBrains Mono"/>
              </a:rPr>
            </a:br>
            <a:r>
              <a:rPr kumimoji="0" lang="es-BO" altLang="es-BO" sz="1050" b="0" i="0" u="none" strike="noStrike" cap="none" normalizeH="0" baseline="0">
                <a:ln>
                  <a:noFill/>
                </a:ln>
                <a:solidFill>
                  <a:srgbClr val="CC7832"/>
                </a:solidFill>
                <a:effectLst/>
                <a:latin typeface="JetBrains Mono"/>
              </a:rPr>
              <a:t>    </a:t>
            </a:r>
            <a:r>
              <a:rPr kumimoji="0" lang="es-BO" altLang="es-BO" sz="1050" b="0" i="0" u="none" strike="noStrike" cap="none" normalizeH="0" baseline="0">
                <a:ln>
                  <a:noFill/>
                </a:ln>
                <a:solidFill>
                  <a:srgbClr val="9876AA"/>
                </a:solidFill>
                <a:effectLst/>
                <a:latin typeface="JetBrains Mono"/>
              </a:rPr>
              <a:t>sexo </a:t>
            </a:r>
            <a:r>
              <a:rPr kumimoji="0" lang="es-BO" altLang="es-BO" sz="1050" b="0" i="0" u="none" strike="noStrike" cap="none" normalizeH="0" baseline="0">
                <a:ln>
                  <a:noFill/>
                </a:ln>
                <a:solidFill>
                  <a:srgbClr val="CC7832"/>
                </a:solidFill>
                <a:effectLst/>
                <a:latin typeface="JetBrains Mono"/>
              </a:rPr>
              <a:t>char</a:t>
            </a:r>
            <a:br>
              <a:rPr kumimoji="0" lang="es-BO" altLang="es-BO" sz="1050" b="0" i="0" u="none" strike="noStrike" cap="none" normalizeH="0" baseline="0">
                <a:ln>
                  <a:noFill/>
                </a:ln>
                <a:solidFill>
                  <a:srgbClr val="CC7832"/>
                </a:solidFill>
                <a:effectLst/>
                <a:latin typeface="JetBrains Mono"/>
              </a:rPr>
            </a:br>
            <a:r>
              <a:rPr kumimoji="0" lang="es-BO" altLang="es-BO" sz="1050" b="0" i="0" u="none" strike="noStrike" cap="none" normalizeH="0" baseline="0">
                <a:ln>
                  <a:noFill/>
                </a:ln>
                <a:solidFill>
                  <a:srgbClr val="A9B7C6"/>
                </a:solidFill>
                <a:effectLst/>
                <a:latin typeface="JetBrains Mono"/>
              </a:rPr>
              <a:t>)</a:t>
            </a:r>
            <a:r>
              <a:rPr kumimoji="0" lang="es-BO" altLang="es-BO" sz="1050" b="0" i="0" u="none" strike="noStrike" cap="none" normalizeH="0" baseline="0">
                <a:ln>
                  <a:noFill/>
                </a:ln>
                <a:solidFill>
                  <a:srgbClr val="CC7832"/>
                </a:solidFill>
                <a:effectLst/>
                <a:latin typeface="JetBrains Mono"/>
              </a:rPr>
              <a:t>;</a:t>
            </a:r>
            <a:br>
              <a:rPr kumimoji="0" lang="es-BO" altLang="es-BO" sz="1050" b="0" i="0" u="none" strike="noStrike" cap="none" normalizeH="0" baseline="0">
                <a:ln>
                  <a:noFill/>
                </a:ln>
                <a:solidFill>
                  <a:srgbClr val="CC7832"/>
                </a:solidFill>
                <a:effectLst/>
                <a:latin typeface="JetBrains Mono"/>
              </a:rPr>
            </a:br>
            <a:br>
              <a:rPr kumimoji="0" lang="es-BO" altLang="es-BO" sz="1050" b="0" i="0" u="none" strike="noStrike" cap="none" normalizeH="0" baseline="0">
                <a:ln>
                  <a:noFill/>
                </a:ln>
                <a:solidFill>
                  <a:srgbClr val="CC7832"/>
                </a:solidFill>
                <a:effectLst/>
                <a:latin typeface="JetBrains Mono"/>
              </a:rPr>
            </a:br>
            <a:r>
              <a:rPr kumimoji="0" lang="es-BO" altLang="es-BO" sz="1050" b="0" i="0" u="none" strike="noStrike" cap="none" normalizeH="0" baseline="0">
                <a:ln>
                  <a:noFill/>
                </a:ln>
                <a:solidFill>
                  <a:srgbClr val="CC7832"/>
                </a:solidFill>
                <a:effectLst/>
                <a:latin typeface="JetBrains Mono"/>
              </a:rPr>
              <a:t>create trigger </a:t>
            </a:r>
            <a:r>
              <a:rPr kumimoji="0" lang="es-BO" altLang="es-BO" sz="1050" b="0" i="0" u="none" strike="noStrike" cap="none" normalizeH="0" baseline="0">
                <a:ln>
                  <a:noFill/>
                </a:ln>
                <a:solidFill>
                  <a:srgbClr val="A9B7C6"/>
                </a:solidFill>
                <a:effectLst/>
                <a:latin typeface="JetBrains Mono"/>
              </a:rPr>
              <a:t>datos</a:t>
            </a:r>
            <a:br>
              <a:rPr kumimoji="0" lang="es-BO" altLang="es-BO" sz="1050" b="0" i="0" u="none" strike="noStrike" cap="none" normalizeH="0" baseline="0">
                <a:ln>
                  <a:noFill/>
                </a:ln>
                <a:solidFill>
                  <a:srgbClr val="A9B7C6"/>
                </a:solidFill>
                <a:effectLst/>
                <a:latin typeface="JetBrains Mono"/>
              </a:rPr>
            </a:br>
            <a:r>
              <a:rPr kumimoji="0" lang="es-BO" altLang="es-BO" sz="1050" b="0" i="0" u="none" strike="noStrike" cap="none" normalizeH="0" baseline="0">
                <a:ln>
                  <a:noFill/>
                </a:ln>
                <a:solidFill>
                  <a:srgbClr val="A9B7C6"/>
                </a:solidFill>
                <a:effectLst/>
                <a:latin typeface="JetBrains Mono"/>
              </a:rPr>
              <a:t>    </a:t>
            </a:r>
            <a:r>
              <a:rPr kumimoji="0" lang="es-BO" altLang="es-BO" sz="1050" b="0" i="0" u="none" strike="noStrike" cap="none" normalizeH="0" baseline="0">
                <a:ln>
                  <a:noFill/>
                </a:ln>
                <a:solidFill>
                  <a:srgbClr val="CC7832"/>
                </a:solidFill>
                <a:effectLst/>
                <a:latin typeface="JetBrains Mono"/>
              </a:rPr>
              <a:t>before insert on </a:t>
            </a:r>
            <a:r>
              <a:rPr kumimoji="0" lang="es-BO" altLang="es-BO" sz="1050" b="0" i="0" u="none" strike="noStrike" cap="none" normalizeH="0" baseline="0">
                <a:ln>
                  <a:noFill/>
                </a:ln>
                <a:solidFill>
                  <a:srgbClr val="A9B7C6"/>
                </a:solidFill>
                <a:effectLst/>
                <a:latin typeface="JetBrains Mono"/>
              </a:rPr>
              <a:t>persona</a:t>
            </a:r>
            <a:br>
              <a:rPr kumimoji="0" lang="es-BO" altLang="es-BO" sz="1050" b="0" i="0" u="none" strike="noStrike" cap="none" normalizeH="0" baseline="0">
                <a:ln>
                  <a:noFill/>
                </a:ln>
                <a:solidFill>
                  <a:srgbClr val="A9B7C6"/>
                </a:solidFill>
                <a:effectLst/>
                <a:latin typeface="JetBrains Mono"/>
              </a:rPr>
            </a:br>
            <a:r>
              <a:rPr kumimoji="0" lang="es-BO" altLang="es-BO" sz="1050" b="0" i="0" u="none" strike="noStrike" cap="none" normalizeH="0" baseline="0">
                <a:ln>
                  <a:noFill/>
                </a:ln>
                <a:solidFill>
                  <a:srgbClr val="A9B7C6"/>
                </a:solidFill>
                <a:effectLst/>
                <a:latin typeface="JetBrains Mono"/>
              </a:rPr>
              <a:t>    </a:t>
            </a:r>
            <a:r>
              <a:rPr kumimoji="0" lang="es-BO" altLang="es-BO" sz="1050" b="0" i="0" u="none" strike="noStrike" cap="none" normalizeH="0" baseline="0">
                <a:ln>
                  <a:noFill/>
                </a:ln>
                <a:solidFill>
                  <a:srgbClr val="FFC66D"/>
                </a:solidFill>
                <a:effectLst/>
                <a:latin typeface="JetBrains Mono"/>
              </a:rPr>
              <a:t>for </a:t>
            </a:r>
            <a:r>
              <a:rPr kumimoji="0" lang="es-BO" altLang="es-BO" sz="1050" b="0" i="0" u="none" strike="noStrike" cap="none" normalizeH="0" baseline="0">
                <a:ln>
                  <a:noFill/>
                </a:ln>
                <a:solidFill>
                  <a:srgbClr val="A9B7C6"/>
                </a:solidFill>
                <a:effectLst/>
                <a:latin typeface="JetBrains Mono"/>
              </a:rPr>
              <a:t>each </a:t>
            </a:r>
            <a:r>
              <a:rPr kumimoji="0" lang="es-BO" altLang="es-BO" sz="1050" b="0" i="0" u="none" strike="noStrike" cap="none" normalizeH="0" baseline="0">
                <a:ln>
                  <a:noFill/>
                </a:ln>
                <a:solidFill>
                  <a:srgbClr val="CC7832"/>
                </a:solidFill>
                <a:effectLst/>
                <a:latin typeface="JetBrains Mono"/>
              </a:rPr>
              <a:t>row</a:t>
            </a:r>
            <a:br>
              <a:rPr kumimoji="0" lang="es-BO" altLang="es-BO" sz="1050" b="0" i="0" u="none" strike="noStrike" cap="none" normalizeH="0" baseline="0">
                <a:ln>
                  <a:noFill/>
                </a:ln>
                <a:solidFill>
                  <a:srgbClr val="CC7832"/>
                </a:solidFill>
                <a:effectLst/>
                <a:latin typeface="JetBrains Mono"/>
              </a:rPr>
            </a:br>
            <a:r>
              <a:rPr kumimoji="0" lang="es-BO" altLang="es-BO" sz="1050" b="0" i="0" u="none" strike="noStrike" cap="none" normalizeH="0" baseline="0">
                <a:ln>
                  <a:noFill/>
                </a:ln>
                <a:solidFill>
                  <a:srgbClr val="CC7832"/>
                </a:solidFill>
                <a:effectLst/>
                <a:latin typeface="JetBrains Mono"/>
              </a:rPr>
              <a:t>    begin</a:t>
            </a:r>
            <a:br>
              <a:rPr kumimoji="0" lang="es-BO" altLang="es-BO" sz="1050" b="0" i="0" u="none" strike="noStrike" cap="none" normalizeH="0" baseline="0">
                <a:ln>
                  <a:noFill/>
                </a:ln>
                <a:solidFill>
                  <a:srgbClr val="CC7832"/>
                </a:solidFill>
                <a:effectLst/>
                <a:latin typeface="JetBrains Mono"/>
              </a:rPr>
            </a:br>
            <a:r>
              <a:rPr kumimoji="0" lang="es-BO" altLang="es-BO" sz="1050" b="0" i="0" u="none" strike="noStrike" cap="none" normalizeH="0" baseline="0">
                <a:ln>
                  <a:noFill/>
                </a:ln>
                <a:solidFill>
                  <a:srgbClr val="CC7832"/>
                </a:solidFill>
                <a:effectLst/>
                <a:latin typeface="JetBrains Mono"/>
              </a:rPr>
              <a:t>        insert into </a:t>
            </a:r>
            <a:r>
              <a:rPr kumimoji="0" lang="es-BO" altLang="es-BO" sz="1050" b="0" i="0" u="none" strike="noStrike" cap="none" normalizeH="0" baseline="0">
                <a:ln>
                  <a:noFill/>
                </a:ln>
                <a:solidFill>
                  <a:srgbClr val="A9B7C6"/>
                </a:solidFill>
                <a:effectLst/>
                <a:latin typeface="JetBrains Mono"/>
              </a:rPr>
              <a:t>datos (</a:t>
            </a:r>
            <a:r>
              <a:rPr kumimoji="0" lang="es-BO" altLang="es-BO" sz="1050" b="0" i="0" u="none" strike="noStrike" cap="none" normalizeH="0" baseline="0">
                <a:ln>
                  <a:noFill/>
                </a:ln>
                <a:solidFill>
                  <a:srgbClr val="9876AA"/>
                </a:solidFill>
                <a:effectLst/>
                <a:latin typeface="JetBrains Mono"/>
              </a:rPr>
              <a:t>nombres</a:t>
            </a:r>
            <a:r>
              <a:rPr kumimoji="0" lang="es-BO" altLang="es-BO" sz="1050" b="0" i="0" u="none" strike="noStrike" cap="none" normalizeH="0" baseline="0">
                <a:ln>
                  <a:noFill/>
                </a:ln>
                <a:solidFill>
                  <a:srgbClr val="CC7832"/>
                </a:solidFill>
                <a:effectLst/>
                <a:latin typeface="JetBrains Mono"/>
              </a:rPr>
              <a:t>, </a:t>
            </a:r>
            <a:r>
              <a:rPr kumimoji="0" lang="es-BO" altLang="es-BO" sz="1050" b="0" i="0" u="none" strike="noStrike" cap="none" normalizeH="0" baseline="0">
                <a:ln>
                  <a:noFill/>
                </a:ln>
                <a:solidFill>
                  <a:srgbClr val="9876AA"/>
                </a:solidFill>
                <a:effectLst/>
                <a:latin typeface="JetBrains Mono"/>
              </a:rPr>
              <a:t>apellidos</a:t>
            </a:r>
            <a:r>
              <a:rPr kumimoji="0" lang="es-BO" altLang="es-BO" sz="1050" b="0" i="0" u="none" strike="noStrike" cap="none" normalizeH="0" baseline="0">
                <a:ln>
                  <a:noFill/>
                </a:ln>
                <a:solidFill>
                  <a:srgbClr val="CC7832"/>
                </a:solidFill>
                <a:effectLst/>
                <a:latin typeface="JetBrains Mono"/>
              </a:rPr>
              <a:t>, </a:t>
            </a:r>
            <a:r>
              <a:rPr kumimoji="0" lang="es-BO" altLang="es-BO" sz="1050" b="0" i="0" u="none" strike="noStrike" cap="none" normalizeH="0" baseline="0">
                <a:ln>
                  <a:noFill/>
                </a:ln>
                <a:solidFill>
                  <a:srgbClr val="9876AA"/>
                </a:solidFill>
                <a:effectLst/>
                <a:latin typeface="JetBrains Mono"/>
              </a:rPr>
              <a:t>fecha_nac</a:t>
            </a:r>
            <a:r>
              <a:rPr kumimoji="0" lang="es-BO" altLang="es-BO" sz="1050" b="0" i="0" u="none" strike="noStrike" cap="none" normalizeH="0" baseline="0">
                <a:ln>
                  <a:noFill/>
                </a:ln>
                <a:solidFill>
                  <a:srgbClr val="CC7832"/>
                </a:solidFill>
                <a:effectLst/>
                <a:latin typeface="JetBrains Mono"/>
              </a:rPr>
              <a:t>, </a:t>
            </a:r>
            <a:r>
              <a:rPr kumimoji="0" lang="es-BO" altLang="es-BO" sz="1050" b="0" i="0" u="none" strike="noStrike" cap="none" normalizeH="0" baseline="0">
                <a:ln>
                  <a:noFill/>
                </a:ln>
                <a:solidFill>
                  <a:srgbClr val="9876AA"/>
                </a:solidFill>
                <a:effectLst/>
                <a:latin typeface="JetBrains Mono"/>
              </a:rPr>
              <a:t>edad</a:t>
            </a:r>
            <a:r>
              <a:rPr kumimoji="0" lang="es-BO" altLang="es-BO" sz="1050" b="0" i="0" u="none" strike="noStrike" cap="none" normalizeH="0" baseline="0">
                <a:ln>
                  <a:noFill/>
                </a:ln>
                <a:solidFill>
                  <a:srgbClr val="CC7832"/>
                </a:solidFill>
                <a:effectLst/>
                <a:latin typeface="JetBrains Mono"/>
              </a:rPr>
              <a:t>, </a:t>
            </a:r>
            <a:r>
              <a:rPr kumimoji="0" lang="es-BO" altLang="es-BO" sz="1050" b="0" i="0" u="none" strike="noStrike" cap="none" normalizeH="0" baseline="0">
                <a:ln>
                  <a:noFill/>
                </a:ln>
                <a:solidFill>
                  <a:srgbClr val="9876AA"/>
                </a:solidFill>
                <a:effectLst/>
                <a:latin typeface="JetBrains Mono"/>
              </a:rPr>
              <a:t>email</a:t>
            </a:r>
            <a:r>
              <a:rPr kumimoji="0" lang="es-BO" altLang="es-BO" sz="1050" b="0" i="0" u="none" strike="noStrike" cap="none" normalizeH="0" baseline="0">
                <a:ln>
                  <a:noFill/>
                </a:ln>
                <a:solidFill>
                  <a:srgbClr val="CC7832"/>
                </a:solidFill>
                <a:effectLst/>
                <a:latin typeface="JetBrains Mono"/>
              </a:rPr>
              <a:t>, </a:t>
            </a:r>
            <a:r>
              <a:rPr kumimoji="0" lang="es-BO" altLang="es-BO" sz="1050" b="0" i="0" u="none" strike="noStrike" cap="none" normalizeH="0" baseline="0">
                <a:ln>
                  <a:noFill/>
                </a:ln>
                <a:solidFill>
                  <a:srgbClr val="9876AA"/>
                </a:solidFill>
                <a:effectLst/>
                <a:latin typeface="JetBrains Mono"/>
              </a:rPr>
              <a:t>sexo</a:t>
            </a:r>
            <a:r>
              <a:rPr kumimoji="0" lang="es-BO" altLang="es-BO" sz="1050" b="0" i="0" u="none" strike="noStrike" cap="none" normalizeH="0" baseline="0">
                <a:ln>
                  <a:noFill/>
                </a:ln>
                <a:solidFill>
                  <a:srgbClr val="A9B7C6"/>
                </a:solidFill>
                <a:effectLst/>
                <a:latin typeface="JetBrains Mono"/>
              </a:rPr>
              <a:t>)</a:t>
            </a:r>
            <a:br>
              <a:rPr kumimoji="0" lang="es-BO" altLang="es-BO" sz="1050" b="0" i="0" u="none" strike="noStrike" cap="none" normalizeH="0" baseline="0">
                <a:ln>
                  <a:noFill/>
                </a:ln>
                <a:solidFill>
                  <a:srgbClr val="A9B7C6"/>
                </a:solidFill>
                <a:effectLst/>
                <a:latin typeface="JetBrains Mono"/>
              </a:rPr>
            </a:br>
            <a:r>
              <a:rPr kumimoji="0" lang="es-BO" altLang="es-BO" sz="1050" b="0" i="0" u="none" strike="noStrike" cap="none" normalizeH="0" baseline="0">
                <a:ln>
                  <a:noFill/>
                </a:ln>
                <a:solidFill>
                  <a:srgbClr val="A9B7C6"/>
                </a:solidFill>
                <a:effectLst/>
                <a:latin typeface="JetBrains Mono"/>
              </a:rPr>
              <a:t>        </a:t>
            </a:r>
            <a:r>
              <a:rPr kumimoji="0" lang="es-BO" altLang="es-BO" sz="1050" b="0" i="0" u="none" strike="noStrike" cap="none" normalizeH="0" baseline="0">
                <a:ln>
                  <a:noFill/>
                </a:ln>
                <a:solidFill>
                  <a:srgbClr val="CC7832"/>
                </a:solidFill>
                <a:effectLst/>
                <a:latin typeface="JetBrains Mono"/>
              </a:rPr>
              <a:t>values </a:t>
            </a:r>
            <a:r>
              <a:rPr kumimoji="0" lang="es-BO" altLang="es-BO" sz="1050" b="0" i="0" u="none" strike="noStrike" cap="none" normalizeH="0" baseline="0">
                <a:ln>
                  <a:noFill/>
                </a:ln>
                <a:solidFill>
                  <a:srgbClr val="A9B7C6"/>
                </a:solidFill>
                <a:effectLst/>
                <a:latin typeface="JetBrains Mono"/>
              </a:rPr>
              <a:t>(new.nombre</a:t>
            </a:r>
            <a:r>
              <a:rPr kumimoji="0" lang="es-BO" altLang="es-BO" sz="1050" b="0" i="0" u="none" strike="noStrike" cap="none" normalizeH="0" baseline="0">
                <a:ln>
                  <a:noFill/>
                </a:ln>
                <a:solidFill>
                  <a:srgbClr val="CC7832"/>
                </a:solidFill>
                <a:effectLst/>
                <a:latin typeface="JetBrains Mono"/>
              </a:rPr>
              <a:t>, </a:t>
            </a:r>
            <a:r>
              <a:rPr kumimoji="0" lang="es-BO" altLang="es-BO" sz="1050" b="0" i="0" u="none" strike="noStrike" cap="none" normalizeH="0" baseline="0">
                <a:ln>
                  <a:noFill/>
                </a:ln>
                <a:solidFill>
                  <a:srgbClr val="A9B7C6"/>
                </a:solidFill>
                <a:effectLst/>
                <a:latin typeface="JetBrains Mono"/>
              </a:rPr>
              <a:t>new.apellidos</a:t>
            </a:r>
            <a:r>
              <a:rPr kumimoji="0" lang="es-BO" altLang="es-BO" sz="1050" b="0" i="0" u="none" strike="noStrike" cap="none" normalizeH="0" baseline="0">
                <a:ln>
                  <a:noFill/>
                </a:ln>
                <a:solidFill>
                  <a:srgbClr val="CC7832"/>
                </a:solidFill>
                <a:effectLst/>
                <a:latin typeface="JetBrains Mono"/>
              </a:rPr>
              <a:t>, </a:t>
            </a:r>
            <a:r>
              <a:rPr kumimoji="0" lang="es-BO" altLang="es-BO" sz="1050" b="0" i="0" u="none" strike="noStrike" cap="none" normalizeH="0" baseline="0">
                <a:ln>
                  <a:noFill/>
                </a:ln>
                <a:solidFill>
                  <a:srgbClr val="A9B7C6"/>
                </a:solidFill>
                <a:effectLst/>
                <a:latin typeface="JetBrains Mono"/>
              </a:rPr>
              <a:t>new.fecha_nac</a:t>
            </a:r>
            <a:r>
              <a:rPr kumimoji="0" lang="es-BO" altLang="es-BO" sz="1050" b="0" i="0" u="none" strike="noStrike" cap="none" normalizeH="0" baseline="0">
                <a:ln>
                  <a:noFill/>
                </a:ln>
                <a:solidFill>
                  <a:srgbClr val="CC7832"/>
                </a:solidFill>
                <a:effectLst/>
                <a:latin typeface="JetBrains Mono"/>
              </a:rPr>
              <a:t>, </a:t>
            </a:r>
            <a:r>
              <a:rPr kumimoji="0" lang="es-BO" altLang="es-BO" sz="1050" b="0" i="0" u="none" strike="noStrike" cap="none" normalizeH="0" baseline="0">
                <a:ln>
                  <a:noFill/>
                </a:ln>
                <a:solidFill>
                  <a:srgbClr val="A9B7C6"/>
                </a:solidFill>
                <a:effectLst/>
                <a:latin typeface="JetBrains Mono"/>
              </a:rPr>
              <a:t>new.edad</a:t>
            </a:r>
            <a:r>
              <a:rPr kumimoji="0" lang="es-BO" altLang="es-BO" sz="1050" b="0" i="0" u="none" strike="noStrike" cap="none" normalizeH="0" baseline="0">
                <a:ln>
                  <a:noFill/>
                </a:ln>
                <a:solidFill>
                  <a:srgbClr val="CC7832"/>
                </a:solidFill>
                <a:effectLst/>
                <a:latin typeface="JetBrains Mono"/>
              </a:rPr>
              <a:t>, </a:t>
            </a:r>
            <a:r>
              <a:rPr kumimoji="0" lang="es-BO" altLang="es-BO" sz="1050" b="0" i="0" u="none" strike="noStrike" cap="none" normalizeH="0" baseline="0">
                <a:ln>
                  <a:noFill/>
                </a:ln>
                <a:solidFill>
                  <a:srgbClr val="A9B7C6"/>
                </a:solidFill>
                <a:effectLst/>
                <a:latin typeface="JetBrains Mono"/>
              </a:rPr>
              <a:t>new.email</a:t>
            </a:r>
            <a:r>
              <a:rPr kumimoji="0" lang="es-BO" altLang="es-BO" sz="1050" b="0" i="0" u="none" strike="noStrike" cap="none" normalizeH="0" baseline="0">
                <a:ln>
                  <a:noFill/>
                </a:ln>
                <a:solidFill>
                  <a:srgbClr val="CC7832"/>
                </a:solidFill>
                <a:effectLst/>
                <a:latin typeface="JetBrains Mono"/>
              </a:rPr>
              <a:t>, </a:t>
            </a:r>
            <a:r>
              <a:rPr kumimoji="0" lang="es-BO" altLang="es-BO" sz="1050" b="0" i="0" u="none" strike="noStrike" cap="none" normalizeH="0" baseline="0">
                <a:ln>
                  <a:noFill/>
                </a:ln>
                <a:solidFill>
                  <a:srgbClr val="A9B7C6"/>
                </a:solidFill>
                <a:effectLst/>
                <a:latin typeface="JetBrains Mono"/>
              </a:rPr>
              <a:t>new.sexo)</a:t>
            </a:r>
            <a:r>
              <a:rPr kumimoji="0" lang="es-BO" altLang="es-BO" sz="1050" b="0" i="0" u="none" strike="noStrike" cap="none" normalizeH="0" baseline="0">
                <a:ln>
                  <a:noFill/>
                </a:ln>
                <a:solidFill>
                  <a:srgbClr val="CC7832"/>
                </a:solidFill>
                <a:effectLst/>
                <a:latin typeface="JetBrains Mono"/>
              </a:rPr>
              <a:t>;</a:t>
            </a:r>
            <a:br>
              <a:rPr kumimoji="0" lang="es-BO" altLang="es-BO" sz="1050" b="0" i="0" u="none" strike="noStrike" cap="none" normalizeH="0" baseline="0">
                <a:ln>
                  <a:noFill/>
                </a:ln>
                <a:solidFill>
                  <a:srgbClr val="CC7832"/>
                </a:solidFill>
                <a:effectLst/>
                <a:latin typeface="JetBrains Mono"/>
              </a:rPr>
            </a:br>
            <a:r>
              <a:rPr kumimoji="0" lang="es-BO" altLang="es-BO" sz="1050" b="0" i="0" u="none" strike="noStrike" cap="none" normalizeH="0" baseline="0">
                <a:ln>
                  <a:noFill/>
                </a:ln>
                <a:solidFill>
                  <a:srgbClr val="CC7832"/>
                </a:solidFill>
                <a:effectLst/>
                <a:latin typeface="JetBrains Mono"/>
              </a:rPr>
              <a:t>    end;</a:t>
            </a:r>
            <a:br>
              <a:rPr kumimoji="0" lang="es-BO" altLang="es-BO" sz="1050" b="0" i="0" u="none" strike="noStrike" cap="none" normalizeH="0" baseline="0">
                <a:ln>
                  <a:noFill/>
                </a:ln>
                <a:solidFill>
                  <a:srgbClr val="CC7832"/>
                </a:solidFill>
                <a:effectLst/>
                <a:latin typeface="JetBrains Mono"/>
              </a:rPr>
            </a:br>
            <a:br>
              <a:rPr kumimoji="0" lang="es-BO" altLang="es-BO" sz="1050" b="0" i="0" u="none" strike="noStrike" cap="none" normalizeH="0" baseline="0">
                <a:ln>
                  <a:noFill/>
                </a:ln>
                <a:solidFill>
                  <a:srgbClr val="CC7832"/>
                </a:solidFill>
                <a:effectLst/>
                <a:latin typeface="JetBrains Mono"/>
              </a:rPr>
            </a:br>
            <a:r>
              <a:rPr kumimoji="0" lang="es-BO" altLang="es-BO" sz="1050" b="0" i="0" u="none" strike="noStrike" cap="none" normalizeH="0" baseline="0">
                <a:ln>
                  <a:noFill/>
                </a:ln>
                <a:solidFill>
                  <a:srgbClr val="CC7832"/>
                </a:solidFill>
                <a:effectLst/>
                <a:latin typeface="JetBrains Mono"/>
              </a:rPr>
              <a:t>insert into </a:t>
            </a:r>
            <a:r>
              <a:rPr kumimoji="0" lang="es-BO" altLang="es-BO" sz="1050" b="0" i="0" u="none" strike="noStrike" cap="none" normalizeH="0" baseline="0">
                <a:ln>
                  <a:noFill/>
                </a:ln>
                <a:solidFill>
                  <a:srgbClr val="A9B7C6"/>
                </a:solidFill>
                <a:effectLst/>
                <a:latin typeface="JetBrains Mono"/>
              </a:rPr>
              <a:t>persona(</a:t>
            </a:r>
            <a:r>
              <a:rPr kumimoji="0" lang="es-BO" altLang="es-BO" sz="1050" b="0" i="0" u="none" strike="noStrike" cap="none" normalizeH="0" baseline="0">
                <a:ln>
                  <a:noFill/>
                </a:ln>
                <a:solidFill>
                  <a:srgbClr val="9876AA"/>
                </a:solidFill>
                <a:effectLst/>
                <a:latin typeface="JetBrains Mono"/>
              </a:rPr>
              <a:t>nombre</a:t>
            </a:r>
            <a:r>
              <a:rPr kumimoji="0" lang="es-BO" altLang="es-BO" sz="1050" b="0" i="0" u="none" strike="noStrike" cap="none" normalizeH="0" baseline="0">
                <a:ln>
                  <a:noFill/>
                </a:ln>
                <a:solidFill>
                  <a:srgbClr val="CC7832"/>
                </a:solidFill>
                <a:effectLst/>
                <a:latin typeface="JetBrains Mono"/>
              </a:rPr>
              <a:t>, </a:t>
            </a:r>
            <a:r>
              <a:rPr kumimoji="0" lang="es-BO" altLang="es-BO" sz="1050" b="0" i="0" u="none" strike="noStrike" cap="none" normalizeH="0" baseline="0">
                <a:ln>
                  <a:noFill/>
                </a:ln>
                <a:solidFill>
                  <a:srgbClr val="9876AA"/>
                </a:solidFill>
                <a:effectLst/>
                <a:latin typeface="JetBrains Mono"/>
              </a:rPr>
              <a:t>apellidos</a:t>
            </a:r>
            <a:r>
              <a:rPr kumimoji="0" lang="es-BO" altLang="es-BO" sz="1050" b="0" i="0" u="none" strike="noStrike" cap="none" normalizeH="0" baseline="0">
                <a:ln>
                  <a:noFill/>
                </a:ln>
                <a:solidFill>
                  <a:srgbClr val="CC7832"/>
                </a:solidFill>
                <a:effectLst/>
                <a:latin typeface="JetBrains Mono"/>
              </a:rPr>
              <a:t>, </a:t>
            </a:r>
            <a:r>
              <a:rPr kumimoji="0" lang="es-BO" altLang="es-BO" sz="1050" b="0" i="0" u="none" strike="noStrike" cap="none" normalizeH="0" baseline="0">
                <a:ln>
                  <a:noFill/>
                </a:ln>
                <a:solidFill>
                  <a:srgbClr val="9876AA"/>
                </a:solidFill>
                <a:effectLst/>
                <a:latin typeface="JetBrains Mono"/>
              </a:rPr>
              <a:t>fecha_nac</a:t>
            </a:r>
            <a:r>
              <a:rPr kumimoji="0" lang="es-BO" altLang="es-BO" sz="1050" b="0" i="0" u="none" strike="noStrike" cap="none" normalizeH="0" baseline="0">
                <a:ln>
                  <a:noFill/>
                </a:ln>
                <a:solidFill>
                  <a:srgbClr val="CC7832"/>
                </a:solidFill>
                <a:effectLst/>
                <a:latin typeface="JetBrains Mono"/>
              </a:rPr>
              <a:t>, </a:t>
            </a:r>
            <a:r>
              <a:rPr kumimoji="0" lang="es-BO" altLang="es-BO" sz="1050" b="0" i="0" u="none" strike="noStrike" cap="none" normalizeH="0" baseline="0">
                <a:ln>
                  <a:noFill/>
                </a:ln>
                <a:solidFill>
                  <a:srgbClr val="9876AA"/>
                </a:solidFill>
                <a:effectLst/>
                <a:latin typeface="JetBrains Mono"/>
              </a:rPr>
              <a:t>edad</a:t>
            </a:r>
            <a:r>
              <a:rPr kumimoji="0" lang="es-BO" altLang="es-BO" sz="1050" b="0" i="0" u="none" strike="noStrike" cap="none" normalizeH="0" baseline="0">
                <a:ln>
                  <a:noFill/>
                </a:ln>
                <a:solidFill>
                  <a:srgbClr val="CC7832"/>
                </a:solidFill>
                <a:effectLst/>
                <a:latin typeface="JetBrains Mono"/>
              </a:rPr>
              <a:t>, </a:t>
            </a:r>
            <a:r>
              <a:rPr kumimoji="0" lang="es-BO" altLang="es-BO" sz="1050" b="0" i="0" u="none" strike="noStrike" cap="none" normalizeH="0" baseline="0">
                <a:ln>
                  <a:noFill/>
                </a:ln>
                <a:solidFill>
                  <a:srgbClr val="9876AA"/>
                </a:solidFill>
                <a:effectLst/>
                <a:latin typeface="JetBrains Mono"/>
              </a:rPr>
              <a:t>email</a:t>
            </a:r>
            <a:r>
              <a:rPr kumimoji="0" lang="es-BO" altLang="es-BO" sz="1050" b="0" i="0" u="none" strike="noStrike" cap="none" normalizeH="0" baseline="0">
                <a:ln>
                  <a:noFill/>
                </a:ln>
                <a:solidFill>
                  <a:srgbClr val="CC7832"/>
                </a:solidFill>
                <a:effectLst/>
                <a:latin typeface="JetBrains Mono"/>
              </a:rPr>
              <a:t>, </a:t>
            </a:r>
            <a:r>
              <a:rPr kumimoji="0" lang="es-BO" altLang="es-BO" sz="1050" b="0" i="0" u="none" strike="noStrike" cap="none" normalizeH="0" baseline="0">
                <a:ln>
                  <a:noFill/>
                </a:ln>
                <a:solidFill>
                  <a:srgbClr val="9876AA"/>
                </a:solidFill>
                <a:effectLst/>
                <a:latin typeface="JetBrains Mono"/>
              </a:rPr>
              <a:t>sexo</a:t>
            </a:r>
            <a:r>
              <a:rPr kumimoji="0" lang="es-BO" altLang="es-BO" sz="1050" b="0" i="0" u="none" strike="noStrike" cap="none" normalizeH="0" baseline="0">
                <a:ln>
                  <a:noFill/>
                </a:ln>
                <a:solidFill>
                  <a:srgbClr val="CC7832"/>
                </a:solidFill>
                <a:effectLst/>
                <a:latin typeface="JetBrains Mono"/>
              </a:rPr>
              <a:t>, </a:t>
            </a:r>
            <a:r>
              <a:rPr kumimoji="0" lang="es-BO" altLang="es-BO" sz="1050" b="0" i="0" u="none" strike="noStrike" cap="none" normalizeH="0" baseline="0">
                <a:ln>
                  <a:noFill/>
                </a:ln>
                <a:solidFill>
                  <a:srgbClr val="9876AA"/>
                </a:solidFill>
                <a:effectLst/>
                <a:latin typeface="JetBrains Mono"/>
              </a:rPr>
              <a:t>id_dep</a:t>
            </a:r>
            <a:r>
              <a:rPr kumimoji="0" lang="es-BO" altLang="es-BO" sz="1050" b="0" i="0" u="none" strike="noStrike" cap="none" normalizeH="0" baseline="0">
                <a:ln>
                  <a:noFill/>
                </a:ln>
                <a:solidFill>
                  <a:srgbClr val="CC7832"/>
                </a:solidFill>
                <a:effectLst/>
                <a:latin typeface="JetBrains Mono"/>
              </a:rPr>
              <a:t>, </a:t>
            </a:r>
            <a:r>
              <a:rPr kumimoji="0" lang="es-BO" altLang="es-BO" sz="1050" b="0" i="0" u="none" strike="noStrike" cap="none" normalizeH="0" baseline="0">
                <a:ln>
                  <a:noFill/>
                </a:ln>
                <a:solidFill>
                  <a:srgbClr val="9876AA"/>
                </a:solidFill>
                <a:effectLst/>
                <a:latin typeface="JetBrains Mono"/>
              </a:rPr>
              <a:t>id_prov</a:t>
            </a:r>
            <a:r>
              <a:rPr kumimoji="0" lang="es-BO" altLang="es-BO" sz="1050" b="0" i="0" u="none" strike="noStrike" cap="none" normalizeH="0" baseline="0">
                <a:ln>
                  <a:noFill/>
                </a:ln>
                <a:solidFill>
                  <a:srgbClr val="A9B7C6"/>
                </a:solidFill>
                <a:effectLst/>
                <a:latin typeface="JetBrains Mono"/>
              </a:rPr>
              <a:t>)</a:t>
            </a:r>
            <a:br>
              <a:rPr kumimoji="0" lang="es-BO" altLang="es-BO" sz="1050" b="0" i="0" u="none" strike="noStrike" cap="none" normalizeH="0" baseline="0">
                <a:ln>
                  <a:noFill/>
                </a:ln>
                <a:solidFill>
                  <a:srgbClr val="A9B7C6"/>
                </a:solidFill>
                <a:effectLst/>
                <a:latin typeface="JetBrains Mono"/>
              </a:rPr>
            </a:br>
            <a:r>
              <a:rPr kumimoji="0" lang="es-BO" altLang="es-BO" sz="1050" b="0" i="0" u="none" strike="noStrike" cap="none" normalizeH="0" baseline="0">
                <a:ln>
                  <a:noFill/>
                </a:ln>
                <a:solidFill>
                  <a:srgbClr val="CC7832"/>
                </a:solidFill>
                <a:effectLst/>
                <a:latin typeface="JetBrains Mono"/>
              </a:rPr>
              <a:t>values </a:t>
            </a:r>
            <a:r>
              <a:rPr kumimoji="0" lang="es-BO" altLang="es-BO" sz="1050" b="0" i="0" u="none" strike="noStrike" cap="none" normalizeH="0" baseline="0">
                <a:ln>
                  <a:noFill/>
                </a:ln>
                <a:solidFill>
                  <a:srgbClr val="A9B7C6"/>
                </a:solidFill>
                <a:effectLst/>
                <a:latin typeface="JetBrains Mono"/>
              </a:rPr>
              <a:t>(</a:t>
            </a:r>
            <a:r>
              <a:rPr kumimoji="0" lang="es-BO" altLang="es-BO" sz="1050" b="0" i="0" u="none" strike="noStrike" cap="none" normalizeH="0" baseline="0">
                <a:ln>
                  <a:noFill/>
                </a:ln>
                <a:solidFill>
                  <a:srgbClr val="6A8759"/>
                </a:solidFill>
                <a:effectLst/>
                <a:latin typeface="JetBrains Mono"/>
              </a:rPr>
              <a:t>'Nombre6'</a:t>
            </a:r>
            <a:r>
              <a:rPr kumimoji="0" lang="es-BO" altLang="es-BO" sz="1050" b="0" i="0" u="none" strike="noStrike" cap="none" normalizeH="0" baseline="0">
                <a:ln>
                  <a:noFill/>
                </a:ln>
                <a:solidFill>
                  <a:srgbClr val="CC7832"/>
                </a:solidFill>
                <a:effectLst/>
                <a:latin typeface="JetBrains Mono"/>
              </a:rPr>
              <a:t>, </a:t>
            </a:r>
            <a:r>
              <a:rPr kumimoji="0" lang="es-BO" altLang="es-BO" sz="1050" b="0" i="0" u="none" strike="noStrike" cap="none" normalizeH="0" baseline="0">
                <a:ln>
                  <a:noFill/>
                </a:ln>
                <a:solidFill>
                  <a:srgbClr val="6A8759"/>
                </a:solidFill>
                <a:effectLst/>
                <a:latin typeface="JetBrains Mono"/>
              </a:rPr>
              <a:t>'Apellido6'</a:t>
            </a:r>
            <a:r>
              <a:rPr kumimoji="0" lang="es-BO" altLang="es-BO" sz="1050" b="0" i="0" u="none" strike="noStrike" cap="none" normalizeH="0" baseline="0">
                <a:ln>
                  <a:noFill/>
                </a:ln>
                <a:solidFill>
                  <a:srgbClr val="CC7832"/>
                </a:solidFill>
                <a:effectLst/>
                <a:latin typeface="JetBrains Mono"/>
              </a:rPr>
              <a:t>, </a:t>
            </a:r>
            <a:r>
              <a:rPr kumimoji="0" lang="es-BO" altLang="es-BO" sz="1050" b="0" i="0" u="none" strike="noStrike" cap="none" normalizeH="0" baseline="0">
                <a:ln>
                  <a:noFill/>
                </a:ln>
                <a:solidFill>
                  <a:srgbClr val="6A8759"/>
                </a:solidFill>
                <a:effectLst/>
                <a:latin typeface="JetBrains Mono"/>
              </a:rPr>
              <a:t>'1999-10-10'</a:t>
            </a:r>
            <a:r>
              <a:rPr kumimoji="0" lang="es-BO" altLang="es-BO" sz="1050" b="0" i="0" u="none" strike="noStrike" cap="none" normalizeH="0" baseline="0">
                <a:ln>
                  <a:noFill/>
                </a:ln>
                <a:solidFill>
                  <a:srgbClr val="CC7832"/>
                </a:solidFill>
                <a:effectLst/>
                <a:latin typeface="JetBrains Mono"/>
              </a:rPr>
              <a:t>, </a:t>
            </a:r>
            <a:r>
              <a:rPr kumimoji="0" lang="es-BO" altLang="es-BO" sz="1050" b="0" i="0" u="none" strike="noStrike" cap="none" normalizeH="0" baseline="0">
                <a:ln>
                  <a:noFill/>
                </a:ln>
                <a:solidFill>
                  <a:srgbClr val="6897BB"/>
                </a:solidFill>
                <a:effectLst/>
                <a:latin typeface="JetBrains Mono"/>
              </a:rPr>
              <a:t>23</a:t>
            </a:r>
            <a:r>
              <a:rPr kumimoji="0" lang="es-BO" altLang="es-BO" sz="1050" b="0" i="0" u="none" strike="noStrike" cap="none" normalizeH="0" baseline="0">
                <a:ln>
                  <a:noFill/>
                </a:ln>
                <a:solidFill>
                  <a:srgbClr val="CC7832"/>
                </a:solidFill>
                <a:effectLst/>
                <a:latin typeface="JetBrains Mono"/>
              </a:rPr>
              <a:t>, </a:t>
            </a:r>
            <a:r>
              <a:rPr kumimoji="0" lang="es-BO" altLang="es-BO" sz="1050" b="0" i="0" u="none" strike="noStrike" cap="none" normalizeH="0" baseline="0">
                <a:ln>
                  <a:noFill/>
                </a:ln>
                <a:solidFill>
                  <a:srgbClr val="6A8759"/>
                </a:solidFill>
                <a:effectLst/>
                <a:latin typeface="JetBrains Mono"/>
              </a:rPr>
              <a:t>'email6@gmail.com'</a:t>
            </a:r>
            <a:r>
              <a:rPr kumimoji="0" lang="es-BO" altLang="es-BO" sz="1050" b="0" i="0" u="none" strike="noStrike" cap="none" normalizeH="0" baseline="0">
                <a:ln>
                  <a:noFill/>
                </a:ln>
                <a:solidFill>
                  <a:srgbClr val="CC7832"/>
                </a:solidFill>
                <a:effectLst/>
                <a:latin typeface="JetBrains Mono"/>
              </a:rPr>
              <a:t>, </a:t>
            </a:r>
            <a:r>
              <a:rPr kumimoji="0" lang="es-BO" altLang="es-BO" sz="1050" b="0" i="0" u="none" strike="noStrike" cap="none" normalizeH="0" baseline="0">
                <a:ln>
                  <a:noFill/>
                </a:ln>
                <a:solidFill>
                  <a:srgbClr val="6A8759"/>
                </a:solidFill>
                <a:effectLst/>
                <a:latin typeface="JetBrains Mono"/>
              </a:rPr>
              <a:t>'F'</a:t>
            </a:r>
            <a:r>
              <a:rPr kumimoji="0" lang="es-BO" altLang="es-BO" sz="1050" b="0" i="0" u="none" strike="noStrike" cap="none" normalizeH="0" baseline="0">
                <a:ln>
                  <a:noFill/>
                </a:ln>
                <a:solidFill>
                  <a:srgbClr val="CC7832"/>
                </a:solidFill>
                <a:effectLst/>
                <a:latin typeface="JetBrains Mono"/>
              </a:rPr>
              <a:t>, </a:t>
            </a:r>
            <a:r>
              <a:rPr kumimoji="0" lang="es-BO" altLang="es-BO" sz="1050" b="0" i="0" u="none" strike="noStrike" cap="none" normalizeH="0" baseline="0">
                <a:ln>
                  <a:noFill/>
                </a:ln>
                <a:solidFill>
                  <a:srgbClr val="6897BB"/>
                </a:solidFill>
                <a:effectLst/>
                <a:latin typeface="JetBrains Mono"/>
              </a:rPr>
              <a:t>1</a:t>
            </a:r>
            <a:r>
              <a:rPr kumimoji="0" lang="es-BO" altLang="es-BO" sz="1050" b="0" i="0" u="none" strike="noStrike" cap="none" normalizeH="0" baseline="0">
                <a:ln>
                  <a:noFill/>
                </a:ln>
                <a:solidFill>
                  <a:srgbClr val="CC7832"/>
                </a:solidFill>
                <a:effectLst/>
                <a:latin typeface="JetBrains Mono"/>
              </a:rPr>
              <a:t>, </a:t>
            </a:r>
            <a:r>
              <a:rPr kumimoji="0" lang="es-BO" altLang="es-BO" sz="1050" b="0" i="0" u="none" strike="noStrike" cap="none" normalizeH="0" baseline="0">
                <a:ln>
                  <a:noFill/>
                </a:ln>
                <a:solidFill>
                  <a:srgbClr val="6897BB"/>
                </a:solidFill>
                <a:effectLst/>
                <a:latin typeface="JetBrains Mono"/>
              </a:rPr>
              <a:t>1</a:t>
            </a:r>
            <a:r>
              <a:rPr kumimoji="0" lang="es-BO" altLang="es-BO" sz="1050" b="0" i="0" u="none" strike="noStrike" cap="none" normalizeH="0" baseline="0">
                <a:ln>
                  <a:noFill/>
                </a:ln>
                <a:solidFill>
                  <a:srgbClr val="A9B7C6"/>
                </a:solidFill>
                <a:effectLst/>
                <a:latin typeface="JetBrains Mono"/>
              </a:rPr>
              <a:t>)</a:t>
            </a:r>
            <a:br>
              <a:rPr kumimoji="0" lang="es-BO" altLang="es-BO" sz="1050" b="0" i="0" u="none" strike="noStrike" cap="none" normalizeH="0" baseline="0">
                <a:ln>
                  <a:noFill/>
                </a:ln>
                <a:solidFill>
                  <a:srgbClr val="A9B7C6"/>
                </a:solidFill>
                <a:effectLst/>
                <a:latin typeface="JetBrains Mono"/>
              </a:rPr>
            </a:br>
            <a:br>
              <a:rPr kumimoji="0" lang="es-BO" altLang="es-BO" sz="1050" b="0" i="0" u="none" strike="noStrike" cap="none" normalizeH="0" baseline="0">
                <a:ln>
                  <a:noFill/>
                </a:ln>
                <a:solidFill>
                  <a:srgbClr val="A9B7C6"/>
                </a:solidFill>
                <a:effectLst/>
                <a:latin typeface="JetBrains Mono"/>
              </a:rPr>
            </a:br>
            <a:r>
              <a:rPr kumimoji="0" lang="es-BO" altLang="es-BO" sz="1050" b="0" i="0" u="none" strike="noStrike" cap="none" normalizeH="0" baseline="0">
                <a:ln>
                  <a:noFill/>
                </a:ln>
                <a:solidFill>
                  <a:srgbClr val="CC7832"/>
                </a:solidFill>
                <a:effectLst/>
                <a:latin typeface="JetBrains Mono"/>
              </a:rPr>
              <a:t>select </a:t>
            </a:r>
            <a:r>
              <a:rPr kumimoji="0" lang="es-BO" altLang="es-BO" sz="1050" b="0" i="0" u="none" strike="noStrike" cap="none" normalizeH="0" baseline="0">
                <a:ln>
                  <a:noFill/>
                </a:ln>
                <a:solidFill>
                  <a:srgbClr val="A9B7C6"/>
                </a:solidFill>
                <a:effectLst/>
                <a:latin typeface="JetBrains Mono"/>
              </a:rPr>
              <a:t>da.*</a:t>
            </a:r>
            <a:br>
              <a:rPr kumimoji="0" lang="es-BO" altLang="es-BO" sz="1050" b="0" i="0" u="none" strike="noStrike" cap="none" normalizeH="0" baseline="0">
                <a:ln>
                  <a:noFill/>
                </a:ln>
                <a:solidFill>
                  <a:srgbClr val="A9B7C6"/>
                </a:solidFill>
                <a:effectLst/>
                <a:latin typeface="JetBrains Mono"/>
              </a:rPr>
            </a:br>
            <a:r>
              <a:rPr kumimoji="0" lang="es-BO" altLang="es-BO" sz="1050" b="0" i="0" u="none" strike="noStrike" cap="none" normalizeH="0" baseline="0">
                <a:ln>
                  <a:noFill/>
                </a:ln>
                <a:solidFill>
                  <a:srgbClr val="CC7832"/>
                </a:solidFill>
                <a:effectLst/>
                <a:latin typeface="JetBrains Mono"/>
              </a:rPr>
              <a:t>from </a:t>
            </a:r>
            <a:r>
              <a:rPr kumimoji="0" lang="es-BO" altLang="es-BO" sz="1050" b="0" i="0" u="none" strike="noStrike" cap="none" normalizeH="0" baseline="0">
                <a:ln>
                  <a:noFill/>
                </a:ln>
                <a:solidFill>
                  <a:srgbClr val="A9B7C6"/>
                </a:solidFill>
                <a:effectLst/>
                <a:latin typeface="JetBrains Mono"/>
              </a:rPr>
              <a:t>datos </a:t>
            </a:r>
            <a:r>
              <a:rPr kumimoji="0" lang="es-BO" altLang="es-BO" sz="1050" b="0" i="0" u="none" strike="noStrike" cap="none" normalizeH="0" baseline="0">
                <a:ln>
                  <a:noFill/>
                </a:ln>
                <a:solidFill>
                  <a:srgbClr val="CC7832"/>
                </a:solidFill>
                <a:effectLst/>
                <a:latin typeface="JetBrains Mono"/>
              </a:rPr>
              <a:t>as </a:t>
            </a:r>
            <a:r>
              <a:rPr kumimoji="0" lang="es-BO" altLang="es-BO" sz="1050" b="0" i="0" u="none" strike="noStrike" cap="none" normalizeH="0" baseline="0">
                <a:ln>
                  <a:noFill/>
                </a:ln>
                <a:solidFill>
                  <a:srgbClr val="A9B7C6"/>
                </a:solidFill>
                <a:effectLst/>
                <a:latin typeface="JetBrains Mono"/>
              </a:rPr>
              <a:t>da</a:t>
            </a:r>
            <a:endParaRPr kumimoji="0" lang="es-BO" altLang="es-BO"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25995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4C1AE8-7EA7-4530-AEF8-E19FC2D33197}"/>
              </a:ext>
            </a:extLst>
          </p:cNvPr>
          <p:cNvSpPr>
            <a:spLocks noGrp="1"/>
          </p:cNvSpPr>
          <p:nvPr>
            <p:ph type="title"/>
          </p:nvPr>
        </p:nvSpPr>
        <p:spPr>
          <a:xfrm>
            <a:off x="0" y="247538"/>
            <a:ext cx="11741426" cy="1293028"/>
          </a:xfrm>
        </p:spPr>
        <p:txBody>
          <a:bodyPr>
            <a:normAutofit/>
          </a:bodyPr>
          <a:lstStyle/>
          <a:p>
            <a:r>
              <a:rPr lang="es-MX" b="1" dirty="0">
                <a:solidFill>
                  <a:srgbClr val="FFFF00"/>
                </a:solidFill>
              </a:rPr>
              <a:t>15.Crear una consulta SQL que haga uso de todas las tablas. </a:t>
            </a:r>
            <a:endParaRPr lang="es-BO" b="1" dirty="0">
              <a:solidFill>
                <a:srgbClr val="FFFF00"/>
              </a:solidFill>
            </a:endParaRPr>
          </a:p>
        </p:txBody>
      </p:sp>
      <p:sp>
        <p:nvSpPr>
          <p:cNvPr id="3" name="Marcador de contenido 2">
            <a:extLst>
              <a:ext uri="{FF2B5EF4-FFF2-40B4-BE49-F238E27FC236}">
                <a16:creationId xmlns:a16="http://schemas.microsoft.com/office/drawing/2014/main" id="{EC0D1BAE-7FB0-4B34-BF0E-020F1F0E68D0}"/>
              </a:ext>
            </a:extLst>
          </p:cNvPr>
          <p:cNvSpPr>
            <a:spLocks noGrp="1"/>
          </p:cNvSpPr>
          <p:nvPr>
            <p:ph idx="1"/>
          </p:nvPr>
        </p:nvSpPr>
        <p:spPr>
          <a:xfrm>
            <a:off x="261730" y="1540566"/>
            <a:ext cx="6602896" cy="614901"/>
          </a:xfrm>
        </p:spPr>
        <p:txBody>
          <a:bodyPr/>
          <a:lstStyle/>
          <a:p>
            <a:pPr marL="0" indent="0">
              <a:buNone/>
            </a:pPr>
            <a:r>
              <a:rPr lang="es-BO" dirty="0"/>
              <a:t>○ La consulta generada convertirlo a VISTA</a:t>
            </a:r>
          </a:p>
        </p:txBody>
      </p:sp>
      <p:sp>
        <p:nvSpPr>
          <p:cNvPr id="4" name="Rectangle 1">
            <a:extLst>
              <a:ext uri="{FF2B5EF4-FFF2-40B4-BE49-F238E27FC236}">
                <a16:creationId xmlns:a16="http://schemas.microsoft.com/office/drawing/2014/main" id="{30505EE8-4916-4E00-AF3D-A1AF033B65E5}"/>
              </a:ext>
            </a:extLst>
          </p:cNvPr>
          <p:cNvSpPr>
            <a:spLocks noChangeArrowheads="1"/>
          </p:cNvSpPr>
          <p:nvPr/>
        </p:nvSpPr>
        <p:spPr bwMode="auto">
          <a:xfrm>
            <a:off x="795130" y="2155467"/>
            <a:ext cx="9329531" cy="211907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1600" b="0" i="0" u="none" strike="noStrike" cap="none" normalizeH="0" baseline="0" dirty="0" err="1">
                <a:ln>
                  <a:noFill/>
                </a:ln>
                <a:solidFill>
                  <a:srgbClr val="CC7832"/>
                </a:solidFill>
                <a:effectLst/>
                <a:latin typeface="JetBrains Mono"/>
              </a:rPr>
              <a:t>create</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view</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a:ln>
                  <a:noFill/>
                </a:ln>
                <a:solidFill>
                  <a:srgbClr val="A9B7C6"/>
                </a:solidFill>
                <a:effectLst/>
                <a:latin typeface="JetBrains Mono"/>
              </a:rPr>
              <a:t>vista_ejercicio15 </a:t>
            </a:r>
            <a:r>
              <a:rPr kumimoji="0" lang="es-BO" altLang="es-BO" sz="1600" b="0" i="0" u="none" strike="noStrike" cap="none" normalizeH="0" baseline="0" dirty="0">
                <a:ln>
                  <a:noFill/>
                </a:ln>
                <a:solidFill>
                  <a:srgbClr val="CC7832"/>
                </a:solidFill>
                <a:effectLst/>
                <a:latin typeface="JetBrains Mono"/>
              </a:rPr>
              <a:t>as</a:t>
            </a: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select</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FFC66D"/>
                </a:solidFill>
                <a:effectLst/>
                <a:latin typeface="JetBrains Mono"/>
              </a:rPr>
              <a:t>concat</a:t>
            </a:r>
            <a:r>
              <a:rPr kumimoji="0" lang="es-BO" altLang="es-BO" sz="1600" b="0" i="0" u="none" strike="noStrike" cap="none" normalizeH="0" baseline="0" dirty="0">
                <a:ln>
                  <a:noFill/>
                </a:ln>
                <a:solidFill>
                  <a:srgbClr val="A9B7C6"/>
                </a:solidFill>
                <a:effectLst/>
                <a:latin typeface="JetBrains Mono"/>
              </a:rPr>
              <a:t>(</a:t>
            </a:r>
            <a:r>
              <a:rPr kumimoji="0" lang="es-BO" altLang="es-BO" sz="1600" b="0" i="0" u="none" strike="noStrike" cap="none" normalizeH="0" baseline="0" dirty="0" err="1">
                <a:ln>
                  <a:noFill/>
                </a:ln>
                <a:solidFill>
                  <a:srgbClr val="A9B7C6"/>
                </a:solidFill>
                <a:effectLst/>
                <a:latin typeface="JetBrains Mono"/>
              </a:rPr>
              <a:t>per.</a:t>
            </a:r>
            <a:r>
              <a:rPr kumimoji="0" lang="es-BO" altLang="es-BO" sz="1600" b="0" i="0" u="none" strike="noStrike" cap="none" normalizeH="0" baseline="0" dirty="0" err="1">
                <a:ln>
                  <a:noFill/>
                </a:ln>
                <a:solidFill>
                  <a:srgbClr val="9876AA"/>
                </a:solidFill>
                <a:effectLst/>
                <a:latin typeface="JetBrains Mono"/>
              </a:rPr>
              <a:t>nombre</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a:ln>
                  <a:noFill/>
                </a:ln>
                <a:solidFill>
                  <a:srgbClr val="6A8759"/>
                </a:solidFill>
                <a:effectLst/>
                <a:latin typeface="JetBrains Mono"/>
              </a:rPr>
              <a:t>' '</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A9B7C6"/>
                </a:solidFill>
                <a:effectLst/>
                <a:latin typeface="JetBrains Mono"/>
              </a:rPr>
              <a:t>per.</a:t>
            </a:r>
            <a:r>
              <a:rPr kumimoji="0" lang="es-BO" altLang="es-BO" sz="1600" b="0" i="0" u="none" strike="noStrike" cap="none" normalizeH="0" baseline="0" dirty="0" err="1">
                <a:ln>
                  <a:noFill/>
                </a:ln>
                <a:solidFill>
                  <a:srgbClr val="9876AA"/>
                </a:solidFill>
                <a:effectLst/>
                <a:latin typeface="JetBrains Mono"/>
              </a:rPr>
              <a:t>apellidos</a:t>
            </a:r>
            <a:r>
              <a:rPr kumimoji="0" lang="es-BO" altLang="es-BO" sz="1600" b="0" i="0" u="none" strike="noStrike" cap="none" normalizeH="0" baseline="0" dirty="0">
                <a:ln>
                  <a:noFill/>
                </a:ln>
                <a:solidFill>
                  <a:srgbClr val="A9B7C6"/>
                </a:solidFill>
                <a:effectLst/>
                <a:latin typeface="JetBrains Mono"/>
              </a:rPr>
              <a:t>) </a:t>
            </a:r>
            <a:r>
              <a:rPr kumimoji="0" lang="es-BO" altLang="es-BO" sz="1600" b="0" i="0" u="none" strike="noStrike" cap="none" normalizeH="0" baseline="0" dirty="0">
                <a:ln>
                  <a:noFill/>
                </a:ln>
                <a:solidFill>
                  <a:srgbClr val="CC7832"/>
                </a:solidFill>
                <a:effectLst/>
                <a:latin typeface="JetBrains Mono"/>
              </a:rPr>
              <a:t>as </a:t>
            </a:r>
            <a:r>
              <a:rPr kumimoji="0" lang="es-BO" altLang="es-BO" sz="1600" b="0" i="0" u="none" strike="noStrike" cap="none" normalizeH="0" baseline="0" dirty="0" err="1">
                <a:ln>
                  <a:noFill/>
                </a:ln>
                <a:solidFill>
                  <a:srgbClr val="A9B7C6"/>
                </a:solidFill>
                <a:effectLst/>
                <a:latin typeface="JetBrains Mono"/>
              </a:rPr>
              <a:t>Full_Name</a:t>
            </a:r>
            <a:r>
              <a:rPr kumimoji="0" lang="es-BO" altLang="es-BO" sz="1600" b="0" i="0" u="none" strike="noStrike" cap="none" normalizeH="0" baseline="0" dirty="0">
                <a:ln>
                  <a:noFill/>
                </a:ln>
                <a:solidFill>
                  <a:srgbClr val="CC7832"/>
                </a:solidFill>
                <a:effectLst/>
                <a:latin typeface="JetBrains Mono"/>
              </a:rPr>
              <a:t>,</a:t>
            </a:r>
            <a:br>
              <a:rPr kumimoji="0" lang="es-BO" altLang="es-BO" sz="1600" b="0" i="0" u="none" strike="noStrike" cap="none" normalizeH="0" baseline="0" dirty="0">
                <a:ln>
                  <a:noFill/>
                </a:ln>
                <a:solidFill>
                  <a:srgbClr val="CC7832"/>
                </a:solidFill>
                <a:effectLst/>
                <a:latin typeface="JetBrains Mono"/>
              </a:rPr>
            </a:b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A9B7C6"/>
                </a:solidFill>
                <a:effectLst/>
                <a:latin typeface="JetBrains Mono"/>
              </a:rPr>
              <a:t>depa.</a:t>
            </a:r>
            <a:r>
              <a:rPr kumimoji="0" lang="es-BO" altLang="es-BO" sz="1600" b="0" i="0" u="none" strike="noStrike" cap="none" normalizeH="0" baseline="0" dirty="0" err="1">
                <a:ln>
                  <a:noFill/>
                </a:ln>
                <a:solidFill>
                  <a:srgbClr val="9876AA"/>
                </a:solidFill>
                <a:effectLst/>
                <a:latin typeface="JetBrains Mono"/>
              </a:rPr>
              <a:t>nombre</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A9B7C6"/>
                </a:solidFill>
                <a:effectLst/>
                <a:latin typeface="JetBrains Mono"/>
              </a:rPr>
              <a:t>pro.</a:t>
            </a:r>
            <a:r>
              <a:rPr kumimoji="0" lang="es-BO" altLang="es-BO" sz="1600" b="0" i="0" u="none" strike="noStrike" cap="none" normalizeH="0" baseline="0" dirty="0" err="1">
                <a:ln>
                  <a:noFill/>
                </a:ln>
                <a:solidFill>
                  <a:srgbClr val="9876AA"/>
                </a:solidFill>
                <a:effectLst/>
                <a:latin typeface="JetBrains Mono"/>
              </a:rPr>
              <a:t>nombre</a:t>
            </a:r>
            <a:r>
              <a:rPr kumimoji="0" lang="es-BO" altLang="es-BO" sz="1600" b="0" i="0" u="none" strike="noStrike" cap="none" normalizeH="0" baseline="0" dirty="0">
                <a:ln>
                  <a:noFill/>
                </a:ln>
                <a:solidFill>
                  <a:srgbClr val="9876AA"/>
                </a:solidFill>
                <a:effectLst/>
                <a:latin typeface="JetBrains Mono"/>
              </a:rPr>
              <a:t> </a:t>
            </a:r>
            <a:r>
              <a:rPr kumimoji="0" lang="es-BO" altLang="es-BO" sz="1600" b="0" i="0" u="none" strike="noStrike" cap="none" normalizeH="0" baseline="0" dirty="0">
                <a:ln>
                  <a:noFill/>
                </a:ln>
                <a:solidFill>
                  <a:srgbClr val="CC7832"/>
                </a:solidFill>
                <a:effectLst/>
                <a:latin typeface="JetBrains Mono"/>
              </a:rPr>
              <a:t>as </a:t>
            </a:r>
            <a:r>
              <a:rPr kumimoji="0" lang="es-BO" altLang="es-BO" sz="1600" b="0" i="0" u="none" strike="noStrike" cap="none" normalizeH="0" baseline="0" dirty="0" err="1">
                <a:ln>
                  <a:noFill/>
                </a:ln>
                <a:solidFill>
                  <a:srgbClr val="A9B7C6"/>
                </a:solidFill>
                <a:effectLst/>
                <a:latin typeface="JetBrains Mono"/>
              </a:rPr>
              <a:t>nombrePro</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FFC66D"/>
                </a:solidFill>
                <a:effectLst/>
                <a:latin typeface="JetBrains Mono"/>
              </a:rPr>
              <a:t>concat</a:t>
            </a:r>
            <a:r>
              <a:rPr kumimoji="0" lang="es-BO" altLang="es-BO" sz="1600" b="0" i="0" u="none" strike="noStrike" cap="none" normalizeH="0" baseline="0" dirty="0">
                <a:ln>
                  <a:noFill/>
                </a:ln>
                <a:solidFill>
                  <a:srgbClr val="A9B7C6"/>
                </a:solidFill>
                <a:effectLst/>
                <a:latin typeface="JetBrains Mono"/>
              </a:rPr>
              <a:t>(</a:t>
            </a:r>
            <a:r>
              <a:rPr kumimoji="0" lang="es-BO" altLang="es-BO" sz="1600" b="0" i="0" u="none" strike="noStrike" cap="none" normalizeH="0" baseline="0" dirty="0" err="1">
                <a:ln>
                  <a:noFill/>
                </a:ln>
                <a:solidFill>
                  <a:srgbClr val="A9B7C6"/>
                </a:solidFill>
                <a:effectLst/>
                <a:latin typeface="JetBrains Mono"/>
              </a:rPr>
              <a:t>proy.</a:t>
            </a:r>
            <a:r>
              <a:rPr kumimoji="0" lang="es-BO" altLang="es-BO" sz="1600" b="0" i="0" u="none" strike="noStrike" cap="none" normalizeH="0" baseline="0" dirty="0" err="1">
                <a:ln>
                  <a:noFill/>
                </a:ln>
                <a:solidFill>
                  <a:srgbClr val="9876AA"/>
                </a:solidFill>
                <a:effectLst/>
                <a:latin typeface="JetBrains Mono"/>
              </a:rPr>
              <a:t>nombreProy</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a:ln>
                  <a:noFill/>
                </a:ln>
                <a:solidFill>
                  <a:srgbClr val="6A8759"/>
                </a:solidFill>
                <a:effectLst/>
                <a:latin typeface="JetBrains Mono"/>
              </a:rPr>
              <a:t>' '</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A9B7C6"/>
                </a:solidFill>
                <a:effectLst/>
                <a:latin typeface="JetBrains Mono"/>
              </a:rPr>
              <a:t>proy.</a:t>
            </a:r>
            <a:r>
              <a:rPr kumimoji="0" lang="es-BO" altLang="es-BO" sz="1600" b="0" i="0" u="none" strike="noStrike" cap="none" normalizeH="0" baseline="0" dirty="0" err="1">
                <a:ln>
                  <a:noFill/>
                </a:ln>
                <a:solidFill>
                  <a:srgbClr val="9876AA"/>
                </a:solidFill>
                <a:effectLst/>
                <a:latin typeface="JetBrains Mono"/>
              </a:rPr>
              <a:t>tipoProy</a:t>
            </a:r>
            <a:r>
              <a:rPr kumimoji="0" lang="es-BO" altLang="es-BO" sz="1600" b="0" i="0" u="none" strike="noStrike" cap="none" normalizeH="0" baseline="0" dirty="0">
                <a:ln>
                  <a:noFill/>
                </a:ln>
                <a:solidFill>
                  <a:srgbClr val="A9B7C6"/>
                </a:solidFill>
                <a:effectLst/>
                <a:latin typeface="JetBrains Mono"/>
              </a:rPr>
              <a:t>) </a:t>
            </a:r>
            <a:r>
              <a:rPr kumimoji="0" lang="es-BO" altLang="es-BO" sz="1600" b="0" i="0" u="none" strike="noStrike" cap="none" normalizeH="0" baseline="0" dirty="0">
                <a:ln>
                  <a:noFill/>
                </a:ln>
                <a:solidFill>
                  <a:srgbClr val="CC7832"/>
                </a:solidFill>
                <a:effectLst/>
                <a:latin typeface="JetBrains Mono"/>
              </a:rPr>
              <a:t>as </a:t>
            </a:r>
            <a:r>
              <a:rPr kumimoji="0" lang="es-BO" altLang="es-BO" sz="1600" b="0" i="0" u="none" strike="noStrike" cap="none" normalizeH="0" baseline="0" dirty="0">
                <a:ln>
                  <a:noFill/>
                </a:ln>
                <a:solidFill>
                  <a:srgbClr val="A9B7C6"/>
                </a:solidFill>
                <a:effectLst/>
                <a:latin typeface="JetBrains Mono"/>
              </a:rPr>
              <a:t>Proyecto</a:t>
            </a:r>
            <a:br>
              <a:rPr kumimoji="0" lang="es-BO" altLang="es-BO" sz="1600" b="0" i="0" u="none" strike="noStrike" cap="none" normalizeH="0" baseline="0" dirty="0">
                <a:ln>
                  <a:noFill/>
                </a:ln>
                <a:solidFill>
                  <a:srgbClr val="A9B7C6"/>
                </a:solidFill>
                <a:effectLst/>
                <a:latin typeface="JetBrains Mono"/>
              </a:rPr>
            </a:br>
            <a:r>
              <a:rPr kumimoji="0" lang="es-BO" altLang="es-BO" sz="1600" b="0" i="0" u="none" strike="noStrike" cap="none" normalizeH="0" baseline="0" dirty="0">
                <a:ln>
                  <a:noFill/>
                </a:ln>
                <a:solidFill>
                  <a:srgbClr val="A9B7C6"/>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from</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a:ln>
                  <a:noFill/>
                </a:ln>
                <a:solidFill>
                  <a:srgbClr val="A9B7C6"/>
                </a:solidFill>
                <a:effectLst/>
                <a:latin typeface="JetBrains Mono"/>
              </a:rPr>
              <a:t>departamento </a:t>
            </a:r>
            <a:r>
              <a:rPr kumimoji="0" lang="es-BO" altLang="es-BO" sz="1600" b="0" i="0" u="none" strike="noStrike" cap="none" normalizeH="0" baseline="0" dirty="0">
                <a:ln>
                  <a:noFill/>
                </a:ln>
                <a:solidFill>
                  <a:srgbClr val="CC7832"/>
                </a:solidFill>
                <a:effectLst/>
                <a:latin typeface="JetBrains Mono"/>
              </a:rPr>
              <a:t>as </a:t>
            </a:r>
            <a:r>
              <a:rPr kumimoji="0" lang="es-BO" altLang="es-BO" sz="1600" b="0" i="0" u="none" strike="noStrike" cap="none" normalizeH="0" baseline="0" dirty="0" err="1">
                <a:ln>
                  <a:noFill/>
                </a:ln>
                <a:solidFill>
                  <a:srgbClr val="A9B7C6"/>
                </a:solidFill>
                <a:effectLst/>
                <a:latin typeface="JetBrains Mono"/>
              </a:rPr>
              <a:t>depa</a:t>
            </a:r>
            <a:br>
              <a:rPr kumimoji="0" lang="es-BO" altLang="es-BO" sz="1600" b="0" i="0" u="none" strike="noStrike" cap="none" normalizeH="0" baseline="0" dirty="0">
                <a:ln>
                  <a:noFill/>
                </a:ln>
                <a:solidFill>
                  <a:srgbClr val="A9B7C6"/>
                </a:solidFill>
                <a:effectLst/>
                <a:latin typeface="JetBrains Mono"/>
              </a:rPr>
            </a:br>
            <a:r>
              <a:rPr kumimoji="0" lang="es-BO" altLang="es-BO" sz="1600" b="0" i="0" u="none" strike="noStrike" cap="none" normalizeH="0" baseline="0" dirty="0">
                <a:ln>
                  <a:noFill/>
                </a:ln>
                <a:solidFill>
                  <a:srgbClr val="A9B7C6"/>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inner</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join</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a:ln>
                  <a:noFill/>
                </a:ln>
                <a:solidFill>
                  <a:srgbClr val="A9B7C6"/>
                </a:solidFill>
                <a:effectLst/>
                <a:latin typeface="JetBrains Mono"/>
              </a:rPr>
              <a:t>provincia </a:t>
            </a:r>
            <a:r>
              <a:rPr kumimoji="0" lang="es-BO" altLang="es-BO" sz="1600" b="0" i="0" u="none" strike="noStrike" cap="none" normalizeH="0" baseline="0" dirty="0">
                <a:ln>
                  <a:noFill/>
                </a:ln>
                <a:solidFill>
                  <a:srgbClr val="CC7832"/>
                </a:solidFill>
                <a:effectLst/>
                <a:latin typeface="JetBrains Mono"/>
              </a:rPr>
              <a:t>as </a:t>
            </a:r>
            <a:r>
              <a:rPr kumimoji="0" lang="es-BO" altLang="es-BO" sz="1600" b="0" i="0" u="none" strike="noStrike" cap="none" normalizeH="0" baseline="0" dirty="0">
                <a:ln>
                  <a:noFill/>
                </a:ln>
                <a:solidFill>
                  <a:srgbClr val="A9B7C6"/>
                </a:solidFill>
                <a:effectLst/>
                <a:latin typeface="JetBrains Mono"/>
              </a:rPr>
              <a:t>pro </a:t>
            </a:r>
            <a:r>
              <a:rPr kumimoji="0" lang="es-BO" altLang="es-BO" sz="1600" b="0" i="0" u="none" strike="noStrike" cap="none" normalizeH="0" baseline="0" dirty="0" err="1">
                <a:ln>
                  <a:noFill/>
                </a:ln>
                <a:solidFill>
                  <a:srgbClr val="CC7832"/>
                </a:solidFill>
                <a:effectLst/>
                <a:latin typeface="JetBrains Mono"/>
              </a:rPr>
              <a:t>on</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A9B7C6"/>
                </a:solidFill>
                <a:effectLst/>
                <a:latin typeface="JetBrains Mono"/>
              </a:rPr>
              <a:t>depa.</a:t>
            </a:r>
            <a:r>
              <a:rPr kumimoji="0" lang="es-BO" altLang="es-BO" sz="1600" b="0" i="0" u="none" strike="noStrike" cap="none" normalizeH="0" baseline="0" dirty="0" err="1">
                <a:ln>
                  <a:noFill/>
                </a:ln>
                <a:solidFill>
                  <a:srgbClr val="9876AA"/>
                </a:solidFill>
                <a:effectLst/>
                <a:latin typeface="JetBrains Mono"/>
              </a:rPr>
              <a:t>id_dep</a:t>
            </a:r>
            <a:r>
              <a:rPr kumimoji="0" lang="es-BO" altLang="es-BO" sz="1600" b="0" i="0" u="none" strike="noStrike" cap="none" normalizeH="0" baseline="0" dirty="0">
                <a:ln>
                  <a:noFill/>
                </a:ln>
                <a:solidFill>
                  <a:srgbClr val="9876AA"/>
                </a:solidFill>
                <a:effectLst/>
                <a:latin typeface="JetBrains Mono"/>
              </a:rPr>
              <a:t> </a:t>
            </a:r>
            <a:r>
              <a:rPr kumimoji="0" lang="es-BO" altLang="es-BO" sz="1600" b="0" i="0" u="none" strike="noStrike" cap="none" normalizeH="0" baseline="0" dirty="0">
                <a:ln>
                  <a:noFill/>
                </a:ln>
                <a:solidFill>
                  <a:srgbClr val="A9B7C6"/>
                </a:solidFill>
                <a:effectLst/>
                <a:latin typeface="JetBrains Mono"/>
              </a:rPr>
              <a:t>= </a:t>
            </a:r>
            <a:r>
              <a:rPr kumimoji="0" lang="es-BO" altLang="es-BO" sz="1600" b="0" i="0" u="none" strike="noStrike" cap="none" normalizeH="0" baseline="0" dirty="0" err="1">
                <a:ln>
                  <a:noFill/>
                </a:ln>
                <a:solidFill>
                  <a:srgbClr val="A9B7C6"/>
                </a:solidFill>
                <a:effectLst/>
                <a:latin typeface="JetBrains Mono"/>
              </a:rPr>
              <a:t>pro.</a:t>
            </a:r>
            <a:r>
              <a:rPr kumimoji="0" lang="es-BO" altLang="es-BO" sz="1600" b="0" i="0" u="none" strike="noStrike" cap="none" normalizeH="0" baseline="0" dirty="0" err="1">
                <a:ln>
                  <a:noFill/>
                </a:ln>
                <a:solidFill>
                  <a:srgbClr val="9876AA"/>
                </a:solidFill>
                <a:effectLst/>
                <a:latin typeface="JetBrains Mono"/>
              </a:rPr>
              <a:t>id_dep</a:t>
            </a:r>
            <a:br>
              <a:rPr kumimoji="0" lang="es-BO" altLang="es-BO" sz="1600" b="0" i="0" u="none" strike="noStrike" cap="none" normalizeH="0" baseline="0" dirty="0">
                <a:ln>
                  <a:noFill/>
                </a:ln>
                <a:solidFill>
                  <a:srgbClr val="9876AA"/>
                </a:solidFill>
                <a:effectLst/>
                <a:latin typeface="JetBrains Mono"/>
              </a:rPr>
            </a:br>
            <a:r>
              <a:rPr kumimoji="0" lang="es-BO" altLang="es-BO" sz="1600" b="0" i="0" u="none" strike="noStrike" cap="none" normalizeH="0" baseline="0" dirty="0">
                <a:ln>
                  <a:noFill/>
                </a:ln>
                <a:solidFill>
                  <a:srgbClr val="9876AA"/>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inner</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join</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a:ln>
                  <a:noFill/>
                </a:ln>
                <a:solidFill>
                  <a:srgbClr val="A9B7C6"/>
                </a:solidFill>
                <a:effectLst/>
                <a:latin typeface="JetBrains Mono"/>
              </a:rPr>
              <a:t>persona </a:t>
            </a:r>
            <a:r>
              <a:rPr kumimoji="0" lang="es-BO" altLang="es-BO" sz="1600" b="0" i="0" u="none" strike="noStrike" cap="none" normalizeH="0" baseline="0" dirty="0">
                <a:ln>
                  <a:noFill/>
                </a:ln>
                <a:solidFill>
                  <a:srgbClr val="CC7832"/>
                </a:solidFill>
                <a:effectLst/>
                <a:latin typeface="JetBrains Mono"/>
              </a:rPr>
              <a:t>as </a:t>
            </a:r>
            <a:r>
              <a:rPr kumimoji="0" lang="es-BO" altLang="es-BO" sz="1600" b="0" i="0" u="none" strike="noStrike" cap="none" normalizeH="0" baseline="0" dirty="0">
                <a:ln>
                  <a:noFill/>
                </a:ln>
                <a:solidFill>
                  <a:srgbClr val="A9B7C6"/>
                </a:solidFill>
                <a:effectLst/>
                <a:latin typeface="JetBrains Mono"/>
              </a:rPr>
              <a:t>per </a:t>
            </a:r>
            <a:r>
              <a:rPr kumimoji="0" lang="es-BO" altLang="es-BO" sz="1600" b="0" i="0" u="none" strike="noStrike" cap="none" normalizeH="0" baseline="0" dirty="0" err="1">
                <a:ln>
                  <a:noFill/>
                </a:ln>
                <a:solidFill>
                  <a:srgbClr val="CC7832"/>
                </a:solidFill>
                <a:effectLst/>
                <a:latin typeface="JetBrains Mono"/>
              </a:rPr>
              <a:t>on</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A9B7C6"/>
                </a:solidFill>
                <a:effectLst/>
                <a:latin typeface="JetBrains Mono"/>
              </a:rPr>
              <a:t>depa.</a:t>
            </a:r>
            <a:r>
              <a:rPr kumimoji="0" lang="es-BO" altLang="es-BO" sz="1600" b="0" i="0" u="none" strike="noStrike" cap="none" normalizeH="0" baseline="0" dirty="0" err="1">
                <a:ln>
                  <a:noFill/>
                </a:ln>
                <a:solidFill>
                  <a:srgbClr val="9876AA"/>
                </a:solidFill>
                <a:effectLst/>
                <a:latin typeface="JetBrains Mono"/>
              </a:rPr>
              <a:t>id_dep</a:t>
            </a:r>
            <a:r>
              <a:rPr kumimoji="0" lang="es-BO" altLang="es-BO" sz="1600" b="0" i="0" u="none" strike="noStrike" cap="none" normalizeH="0" baseline="0" dirty="0">
                <a:ln>
                  <a:noFill/>
                </a:ln>
                <a:solidFill>
                  <a:srgbClr val="9876AA"/>
                </a:solidFill>
                <a:effectLst/>
                <a:latin typeface="JetBrains Mono"/>
              </a:rPr>
              <a:t> </a:t>
            </a:r>
            <a:r>
              <a:rPr kumimoji="0" lang="es-BO" altLang="es-BO" sz="1600" b="0" i="0" u="none" strike="noStrike" cap="none" normalizeH="0" baseline="0" dirty="0">
                <a:ln>
                  <a:noFill/>
                </a:ln>
                <a:solidFill>
                  <a:srgbClr val="A9B7C6"/>
                </a:solidFill>
                <a:effectLst/>
                <a:latin typeface="JetBrains Mono"/>
              </a:rPr>
              <a:t>= </a:t>
            </a:r>
            <a:r>
              <a:rPr kumimoji="0" lang="es-BO" altLang="es-BO" sz="1600" b="0" i="0" u="none" strike="noStrike" cap="none" normalizeH="0" baseline="0" dirty="0" err="1">
                <a:ln>
                  <a:noFill/>
                </a:ln>
                <a:solidFill>
                  <a:srgbClr val="A9B7C6"/>
                </a:solidFill>
                <a:effectLst/>
                <a:latin typeface="JetBrains Mono"/>
              </a:rPr>
              <a:t>per.</a:t>
            </a:r>
            <a:r>
              <a:rPr kumimoji="0" lang="es-BO" altLang="es-BO" sz="1600" b="0" i="0" u="none" strike="noStrike" cap="none" normalizeH="0" baseline="0" dirty="0" err="1">
                <a:ln>
                  <a:noFill/>
                </a:ln>
                <a:solidFill>
                  <a:srgbClr val="9876AA"/>
                </a:solidFill>
                <a:effectLst/>
                <a:latin typeface="JetBrains Mono"/>
              </a:rPr>
              <a:t>id_dep</a:t>
            </a:r>
            <a:br>
              <a:rPr kumimoji="0" lang="es-BO" altLang="es-BO" sz="1600" b="0" i="0" u="none" strike="noStrike" cap="none" normalizeH="0" baseline="0" dirty="0">
                <a:ln>
                  <a:noFill/>
                </a:ln>
                <a:solidFill>
                  <a:srgbClr val="9876AA"/>
                </a:solidFill>
                <a:effectLst/>
                <a:latin typeface="JetBrains Mono"/>
              </a:rPr>
            </a:br>
            <a:r>
              <a:rPr kumimoji="0" lang="es-BO" altLang="es-BO" sz="1600" b="0" i="0" u="none" strike="noStrike" cap="none" normalizeH="0" baseline="0" dirty="0">
                <a:ln>
                  <a:noFill/>
                </a:ln>
                <a:solidFill>
                  <a:srgbClr val="9876AA"/>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inner</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join</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A9B7C6"/>
                </a:solidFill>
                <a:effectLst/>
                <a:latin typeface="JetBrains Mono"/>
              </a:rPr>
              <a:t>detalle_proyecto</a:t>
            </a:r>
            <a:r>
              <a:rPr kumimoji="0" lang="es-BO" altLang="es-BO" sz="1600" b="0" i="0" u="none" strike="noStrike" cap="none" normalizeH="0" baseline="0" dirty="0">
                <a:ln>
                  <a:noFill/>
                </a:ln>
                <a:solidFill>
                  <a:srgbClr val="A9B7C6"/>
                </a:solidFill>
                <a:effectLst/>
                <a:latin typeface="JetBrains Mono"/>
              </a:rPr>
              <a:t> </a:t>
            </a:r>
            <a:r>
              <a:rPr kumimoji="0" lang="es-BO" altLang="es-BO" sz="1600" b="0" i="0" u="none" strike="noStrike" cap="none" normalizeH="0" baseline="0" dirty="0">
                <a:ln>
                  <a:noFill/>
                </a:ln>
                <a:solidFill>
                  <a:srgbClr val="CC7832"/>
                </a:solidFill>
                <a:effectLst/>
                <a:latin typeface="JetBrains Mono"/>
              </a:rPr>
              <a:t>as </a:t>
            </a:r>
            <a:r>
              <a:rPr kumimoji="0" lang="es-BO" altLang="es-BO" sz="1600" b="0" i="0" u="none" strike="noStrike" cap="none" normalizeH="0" baseline="0" dirty="0" err="1">
                <a:ln>
                  <a:noFill/>
                </a:ln>
                <a:solidFill>
                  <a:srgbClr val="A9B7C6"/>
                </a:solidFill>
                <a:effectLst/>
                <a:latin typeface="JetBrains Mono"/>
              </a:rPr>
              <a:t>dep</a:t>
            </a:r>
            <a:r>
              <a:rPr kumimoji="0" lang="es-BO" altLang="es-BO" sz="1600" b="0" i="0" u="none" strike="noStrike" cap="none" normalizeH="0" baseline="0" dirty="0">
                <a:ln>
                  <a:noFill/>
                </a:ln>
                <a:solidFill>
                  <a:srgbClr val="A9B7C6"/>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on</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A9B7C6"/>
                </a:solidFill>
                <a:effectLst/>
                <a:latin typeface="JetBrains Mono"/>
              </a:rPr>
              <a:t>per.</a:t>
            </a:r>
            <a:r>
              <a:rPr kumimoji="0" lang="es-BO" altLang="es-BO" sz="1600" b="0" i="0" u="none" strike="noStrike" cap="none" normalizeH="0" baseline="0" dirty="0" err="1">
                <a:ln>
                  <a:noFill/>
                </a:ln>
                <a:solidFill>
                  <a:srgbClr val="9876AA"/>
                </a:solidFill>
                <a:effectLst/>
                <a:latin typeface="JetBrains Mono"/>
              </a:rPr>
              <a:t>id_per</a:t>
            </a:r>
            <a:r>
              <a:rPr kumimoji="0" lang="es-BO" altLang="es-BO" sz="1600" b="0" i="0" u="none" strike="noStrike" cap="none" normalizeH="0" baseline="0" dirty="0">
                <a:ln>
                  <a:noFill/>
                </a:ln>
                <a:solidFill>
                  <a:srgbClr val="9876AA"/>
                </a:solidFill>
                <a:effectLst/>
                <a:latin typeface="JetBrains Mono"/>
              </a:rPr>
              <a:t> </a:t>
            </a:r>
            <a:r>
              <a:rPr kumimoji="0" lang="es-BO" altLang="es-BO" sz="1600" b="0" i="0" u="none" strike="noStrike" cap="none" normalizeH="0" baseline="0" dirty="0">
                <a:ln>
                  <a:noFill/>
                </a:ln>
                <a:solidFill>
                  <a:srgbClr val="A9B7C6"/>
                </a:solidFill>
                <a:effectLst/>
                <a:latin typeface="JetBrains Mono"/>
              </a:rPr>
              <a:t>= </a:t>
            </a:r>
            <a:r>
              <a:rPr kumimoji="0" lang="es-BO" altLang="es-BO" sz="1600" b="0" i="0" u="none" strike="noStrike" cap="none" normalizeH="0" baseline="0" dirty="0" err="1">
                <a:ln>
                  <a:noFill/>
                </a:ln>
                <a:solidFill>
                  <a:srgbClr val="A9B7C6"/>
                </a:solidFill>
                <a:effectLst/>
                <a:latin typeface="JetBrains Mono"/>
              </a:rPr>
              <a:t>dep.</a:t>
            </a:r>
            <a:r>
              <a:rPr kumimoji="0" lang="es-BO" altLang="es-BO" sz="1600" b="0" i="0" u="none" strike="noStrike" cap="none" normalizeH="0" baseline="0" dirty="0" err="1">
                <a:ln>
                  <a:noFill/>
                </a:ln>
                <a:solidFill>
                  <a:srgbClr val="9876AA"/>
                </a:solidFill>
                <a:effectLst/>
                <a:latin typeface="JetBrains Mono"/>
              </a:rPr>
              <a:t>id_per</a:t>
            </a:r>
            <a:br>
              <a:rPr kumimoji="0" lang="es-BO" altLang="es-BO" sz="1600" b="0" i="0" u="none" strike="noStrike" cap="none" normalizeH="0" baseline="0" dirty="0">
                <a:ln>
                  <a:noFill/>
                </a:ln>
                <a:solidFill>
                  <a:srgbClr val="9876AA"/>
                </a:solidFill>
                <a:effectLst/>
                <a:latin typeface="JetBrains Mono"/>
              </a:rPr>
            </a:br>
            <a:r>
              <a:rPr kumimoji="0" lang="es-BO" altLang="es-BO" sz="1600" b="0" i="0" u="none" strike="noStrike" cap="none" normalizeH="0" baseline="0" dirty="0">
                <a:ln>
                  <a:noFill/>
                </a:ln>
                <a:solidFill>
                  <a:srgbClr val="9876AA"/>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inner</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join</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a:ln>
                  <a:noFill/>
                </a:ln>
                <a:solidFill>
                  <a:srgbClr val="A9B7C6"/>
                </a:solidFill>
                <a:effectLst/>
                <a:latin typeface="JetBrains Mono"/>
              </a:rPr>
              <a:t>proyecto </a:t>
            </a:r>
            <a:r>
              <a:rPr kumimoji="0" lang="es-BO" altLang="es-BO" sz="1600" b="0" i="0" u="none" strike="noStrike" cap="none" normalizeH="0" baseline="0" dirty="0">
                <a:ln>
                  <a:noFill/>
                </a:ln>
                <a:solidFill>
                  <a:srgbClr val="CC7832"/>
                </a:solidFill>
                <a:effectLst/>
                <a:latin typeface="JetBrains Mono"/>
              </a:rPr>
              <a:t>as </a:t>
            </a:r>
            <a:r>
              <a:rPr kumimoji="0" lang="es-BO" altLang="es-BO" sz="1600" b="0" i="0" u="none" strike="noStrike" cap="none" normalizeH="0" baseline="0" dirty="0" err="1">
                <a:ln>
                  <a:noFill/>
                </a:ln>
                <a:solidFill>
                  <a:srgbClr val="A9B7C6"/>
                </a:solidFill>
                <a:effectLst/>
                <a:latin typeface="JetBrains Mono"/>
              </a:rPr>
              <a:t>proy</a:t>
            </a:r>
            <a:r>
              <a:rPr kumimoji="0" lang="es-BO" altLang="es-BO" sz="1600" b="0" i="0" u="none" strike="noStrike" cap="none" normalizeH="0" baseline="0" dirty="0">
                <a:ln>
                  <a:noFill/>
                </a:ln>
                <a:solidFill>
                  <a:srgbClr val="A9B7C6"/>
                </a:solidFill>
                <a:effectLst/>
                <a:latin typeface="JetBrains Mono"/>
              </a:rPr>
              <a:t> </a:t>
            </a:r>
            <a:r>
              <a:rPr kumimoji="0" lang="es-BO" altLang="es-BO" sz="1600" b="0" i="0" u="none" strike="noStrike" cap="none" normalizeH="0" baseline="0" dirty="0" err="1">
                <a:ln>
                  <a:noFill/>
                </a:ln>
                <a:solidFill>
                  <a:srgbClr val="CC7832"/>
                </a:solidFill>
                <a:effectLst/>
                <a:latin typeface="JetBrains Mono"/>
              </a:rPr>
              <a:t>on</a:t>
            </a:r>
            <a:r>
              <a:rPr kumimoji="0" lang="es-BO" altLang="es-BO" sz="1600" b="0" i="0" u="none" strike="noStrike" cap="none" normalizeH="0" baseline="0" dirty="0">
                <a:ln>
                  <a:noFill/>
                </a:ln>
                <a:solidFill>
                  <a:srgbClr val="CC7832"/>
                </a:solidFill>
                <a:effectLst/>
                <a:latin typeface="JetBrains Mono"/>
              </a:rPr>
              <a:t> </a:t>
            </a:r>
            <a:r>
              <a:rPr kumimoji="0" lang="es-BO" altLang="es-BO" sz="1600" b="0" i="0" u="none" strike="noStrike" cap="none" normalizeH="0" baseline="0" dirty="0" err="1">
                <a:ln>
                  <a:noFill/>
                </a:ln>
                <a:solidFill>
                  <a:srgbClr val="A9B7C6"/>
                </a:solidFill>
                <a:effectLst/>
                <a:latin typeface="JetBrains Mono"/>
              </a:rPr>
              <a:t>dep.</a:t>
            </a:r>
            <a:r>
              <a:rPr kumimoji="0" lang="es-BO" altLang="es-BO" sz="1600" b="0" i="0" u="none" strike="noStrike" cap="none" normalizeH="0" baseline="0" dirty="0" err="1">
                <a:ln>
                  <a:noFill/>
                </a:ln>
                <a:solidFill>
                  <a:srgbClr val="9876AA"/>
                </a:solidFill>
                <a:effectLst/>
                <a:latin typeface="JetBrains Mono"/>
              </a:rPr>
              <a:t>id_proy</a:t>
            </a:r>
            <a:r>
              <a:rPr kumimoji="0" lang="es-BO" altLang="es-BO" sz="1600" b="0" i="0" u="none" strike="noStrike" cap="none" normalizeH="0" baseline="0" dirty="0">
                <a:ln>
                  <a:noFill/>
                </a:ln>
                <a:solidFill>
                  <a:srgbClr val="9876AA"/>
                </a:solidFill>
                <a:effectLst/>
                <a:latin typeface="JetBrains Mono"/>
              </a:rPr>
              <a:t> </a:t>
            </a:r>
            <a:r>
              <a:rPr kumimoji="0" lang="es-BO" altLang="es-BO" sz="1600" b="0" i="0" u="none" strike="noStrike" cap="none" normalizeH="0" baseline="0" dirty="0">
                <a:ln>
                  <a:noFill/>
                </a:ln>
                <a:solidFill>
                  <a:srgbClr val="A9B7C6"/>
                </a:solidFill>
                <a:effectLst/>
                <a:latin typeface="JetBrains Mono"/>
              </a:rPr>
              <a:t>= </a:t>
            </a:r>
            <a:r>
              <a:rPr kumimoji="0" lang="es-BO" altLang="es-BO" sz="1600" b="0" i="0" u="none" strike="noStrike" cap="none" normalizeH="0" baseline="0" dirty="0" err="1">
                <a:ln>
                  <a:noFill/>
                </a:ln>
                <a:solidFill>
                  <a:srgbClr val="A9B7C6"/>
                </a:solidFill>
                <a:effectLst/>
                <a:latin typeface="JetBrains Mono"/>
              </a:rPr>
              <a:t>proy.</a:t>
            </a:r>
            <a:r>
              <a:rPr kumimoji="0" lang="es-BO" altLang="es-BO" sz="1600" b="0" i="0" u="none" strike="noStrike" cap="none" normalizeH="0" baseline="0" dirty="0" err="1">
                <a:ln>
                  <a:noFill/>
                </a:ln>
                <a:solidFill>
                  <a:srgbClr val="9876AA"/>
                </a:solidFill>
                <a:effectLst/>
                <a:latin typeface="JetBrains Mono"/>
              </a:rPr>
              <a:t>id_proy</a:t>
            </a:r>
            <a:endParaRPr kumimoji="0" lang="es-BO" altLang="es-BO" sz="3600" b="0" i="0" u="none" strike="noStrike" cap="none" normalizeH="0" baseline="0" dirty="0">
              <a:ln>
                <a:noFill/>
              </a:ln>
              <a:solidFill>
                <a:schemeClr val="tx1"/>
              </a:solidFill>
              <a:effectLst/>
              <a:latin typeface="Arial" panose="020B0604020202020204" pitchFamily="34" charset="0"/>
            </a:endParaRPr>
          </a:p>
        </p:txBody>
      </p:sp>
      <p:pic>
        <p:nvPicPr>
          <p:cNvPr id="5" name="Imagen 4">
            <a:extLst>
              <a:ext uri="{FF2B5EF4-FFF2-40B4-BE49-F238E27FC236}">
                <a16:creationId xmlns:a16="http://schemas.microsoft.com/office/drawing/2014/main" id="{E8D52886-595E-473E-9C62-93029B5C9072}"/>
              </a:ext>
            </a:extLst>
          </p:cNvPr>
          <p:cNvPicPr>
            <a:picLocks noChangeAspect="1"/>
          </p:cNvPicPr>
          <p:nvPr/>
        </p:nvPicPr>
        <p:blipFill rotWithShape="1">
          <a:blip r:embed="rId2"/>
          <a:srcRect l="20869" t="5775" r="10760" b="63310"/>
          <a:stretch/>
        </p:blipFill>
        <p:spPr>
          <a:xfrm>
            <a:off x="2332382" y="4491385"/>
            <a:ext cx="8335618" cy="2119077"/>
          </a:xfrm>
          <a:prstGeom prst="rect">
            <a:avLst/>
          </a:prstGeom>
        </p:spPr>
      </p:pic>
    </p:spTree>
    <p:extLst>
      <p:ext uri="{BB962C8B-B14F-4D97-AF65-F5344CB8AC3E}">
        <p14:creationId xmlns:p14="http://schemas.microsoft.com/office/powerpoint/2010/main" val="816243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FBA774-6016-4CC8-828E-226AC4130E45}"/>
              </a:ext>
            </a:extLst>
          </p:cNvPr>
          <p:cNvSpPr>
            <a:spLocks noGrp="1"/>
          </p:cNvSpPr>
          <p:nvPr>
            <p:ph type="title"/>
          </p:nvPr>
        </p:nvSpPr>
        <p:spPr>
          <a:xfrm>
            <a:off x="4764157" y="380060"/>
            <a:ext cx="6884504" cy="931905"/>
          </a:xfrm>
        </p:spPr>
        <p:txBody>
          <a:bodyPr/>
          <a:lstStyle/>
          <a:p>
            <a:pPr algn="l"/>
            <a:r>
              <a:rPr lang="es-MX" b="1" dirty="0">
                <a:solidFill>
                  <a:srgbClr val="FF0000"/>
                </a:solidFill>
              </a:rPr>
              <a:t>MANEJO DE CONCEPTOS</a:t>
            </a:r>
            <a:endParaRPr lang="es-BO" b="1" dirty="0">
              <a:solidFill>
                <a:srgbClr val="FF0000"/>
              </a:solidFill>
            </a:endParaRPr>
          </a:p>
        </p:txBody>
      </p:sp>
      <p:sp>
        <p:nvSpPr>
          <p:cNvPr id="3" name="Marcador de contenido 2">
            <a:extLst>
              <a:ext uri="{FF2B5EF4-FFF2-40B4-BE49-F238E27FC236}">
                <a16:creationId xmlns:a16="http://schemas.microsoft.com/office/drawing/2014/main" id="{55CC2154-1BB4-4C6B-BA2E-1167CD11BD90}"/>
              </a:ext>
            </a:extLst>
          </p:cNvPr>
          <p:cNvSpPr>
            <a:spLocks noGrp="1"/>
          </p:cNvSpPr>
          <p:nvPr>
            <p:ph idx="1"/>
          </p:nvPr>
        </p:nvSpPr>
        <p:spPr>
          <a:xfrm>
            <a:off x="543340" y="1796994"/>
            <a:ext cx="10820400" cy="4024125"/>
          </a:xfrm>
        </p:spPr>
        <p:txBody>
          <a:bodyPr>
            <a:normAutofit/>
          </a:bodyPr>
          <a:lstStyle/>
          <a:p>
            <a:pPr marL="0" indent="0">
              <a:buNone/>
            </a:pPr>
            <a:r>
              <a:rPr lang="es-BO" sz="2400" b="1" dirty="0">
                <a:solidFill>
                  <a:schemeClr val="accent1">
                    <a:lumMod val="60000"/>
                    <a:lumOff val="40000"/>
                  </a:schemeClr>
                </a:solidFill>
              </a:rPr>
              <a:t>1.- Defina que es lenguaje procedural en MySQL. </a:t>
            </a:r>
            <a:endParaRPr lang="es-BO" sz="2400" dirty="0">
              <a:solidFill>
                <a:schemeClr val="accent1">
                  <a:lumMod val="60000"/>
                  <a:lumOff val="40000"/>
                </a:schemeClr>
              </a:solidFill>
            </a:endParaRPr>
          </a:p>
          <a:p>
            <a:pPr marL="0" indent="0">
              <a:buNone/>
            </a:pPr>
            <a:r>
              <a:rPr lang="es-BO" sz="2400" dirty="0"/>
              <a:t>R.- El usuario da órdenes para que se realicen las tareas pertinentes con el objetico de recuperar los datos requeridos. Es la base del lenguaje de consulta SQL.</a:t>
            </a:r>
          </a:p>
          <a:p>
            <a:pPr marL="0" indent="0">
              <a:buNone/>
            </a:pPr>
            <a:r>
              <a:rPr lang="es-BO" sz="2400" b="1" dirty="0">
                <a:solidFill>
                  <a:schemeClr val="accent1">
                    <a:lumMod val="60000"/>
                    <a:lumOff val="40000"/>
                  </a:schemeClr>
                </a:solidFill>
              </a:rPr>
              <a:t>2.- Defina que es una FUCNTION en MySQL. </a:t>
            </a:r>
            <a:endParaRPr lang="es-BO" sz="2400" dirty="0">
              <a:solidFill>
                <a:schemeClr val="accent1">
                  <a:lumMod val="60000"/>
                  <a:lumOff val="40000"/>
                </a:schemeClr>
              </a:solidFill>
            </a:endParaRPr>
          </a:p>
          <a:p>
            <a:pPr marL="0" indent="0">
              <a:buNone/>
            </a:pPr>
            <a:r>
              <a:rPr lang="es-BO" sz="2400" dirty="0"/>
              <a:t>R.- Las funciones son piezas de código que reciben datos de entrada, realizan operaciones con ellos y luego devuelven un resultado.</a:t>
            </a:r>
          </a:p>
          <a:p>
            <a:pPr marL="0" indent="0">
              <a:buNone/>
            </a:pPr>
            <a:r>
              <a:rPr lang="es-BO" sz="2400" dirty="0"/>
              <a:t>Mediante las funciones que nos provee el motor o mediante funciones definidas por nosotros, podemos también manipular los datos antes de recuperarlos o guardarlos.</a:t>
            </a:r>
          </a:p>
          <a:p>
            <a:endParaRPr lang="es-BO" sz="2400" dirty="0"/>
          </a:p>
        </p:txBody>
      </p:sp>
    </p:spTree>
    <p:extLst>
      <p:ext uri="{BB962C8B-B14F-4D97-AF65-F5344CB8AC3E}">
        <p14:creationId xmlns:p14="http://schemas.microsoft.com/office/powerpoint/2010/main" val="467514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EF7D301-60F5-4BB8-AE7A-ED5A358C3B27}"/>
              </a:ext>
            </a:extLst>
          </p:cNvPr>
          <p:cNvSpPr>
            <a:spLocks noGrp="1"/>
          </p:cNvSpPr>
          <p:nvPr>
            <p:ph idx="1"/>
          </p:nvPr>
        </p:nvSpPr>
        <p:spPr>
          <a:xfrm>
            <a:off x="318052" y="180230"/>
            <a:ext cx="11555895" cy="4024125"/>
          </a:xfrm>
        </p:spPr>
        <p:txBody>
          <a:bodyPr>
            <a:noAutofit/>
          </a:bodyPr>
          <a:lstStyle/>
          <a:p>
            <a:pPr marL="0" indent="0">
              <a:buNone/>
            </a:pPr>
            <a:r>
              <a:rPr lang="es-BO" sz="2300" b="1" dirty="0">
                <a:solidFill>
                  <a:schemeClr val="accent1">
                    <a:lumMod val="60000"/>
                    <a:lumOff val="40000"/>
                  </a:schemeClr>
                </a:solidFill>
              </a:rPr>
              <a:t>3.- Cuál es la diferencia entre funciones y procedimientos almacenados. </a:t>
            </a:r>
            <a:endParaRPr lang="es-BO" sz="2300" dirty="0">
              <a:solidFill>
                <a:schemeClr val="accent1">
                  <a:lumMod val="60000"/>
                  <a:lumOff val="40000"/>
                </a:schemeClr>
              </a:solidFill>
            </a:endParaRPr>
          </a:p>
          <a:p>
            <a:pPr marL="0" indent="0">
              <a:buNone/>
            </a:pPr>
            <a:r>
              <a:rPr lang="es-BO" sz="2300" dirty="0"/>
              <a:t>R.- Cuando llama al procedimiento almacenado, se debe especificar que es un parámetro externo. Una ventaja de los procedimientos almacenados es que puede obtener varios parámetros mientras que, en las funciones, solo se puede devolver una variable o una tabla. </a:t>
            </a:r>
          </a:p>
          <a:p>
            <a:pPr marL="0" indent="0">
              <a:buNone/>
            </a:pPr>
            <a:r>
              <a:rPr lang="es-BO" sz="2300" b="1" dirty="0">
                <a:solidFill>
                  <a:schemeClr val="accent1">
                    <a:lumMod val="60000"/>
                    <a:lumOff val="40000"/>
                  </a:schemeClr>
                </a:solidFill>
              </a:rPr>
              <a:t>4.- Cómo se ejecuta una función y un procedimiento almacenado. </a:t>
            </a:r>
            <a:endParaRPr lang="es-BO" sz="2300" dirty="0">
              <a:solidFill>
                <a:schemeClr val="accent1">
                  <a:lumMod val="60000"/>
                  <a:lumOff val="40000"/>
                </a:schemeClr>
              </a:solidFill>
            </a:endParaRPr>
          </a:p>
          <a:p>
            <a:pPr marL="0" indent="0">
              <a:buNone/>
            </a:pPr>
            <a:r>
              <a:rPr lang="es-BO" sz="2300" dirty="0"/>
              <a:t>R.- Hay dos formas diferentes de ejecutar un procedimiento almacenado. El primer método y más común es que una aplicación o un usuario llame al procedimiento. El segundo método consiste en establecer el procedimiento para que se ejecute automáticamente cuando se inicie una instancia de SQL Server .</a:t>
            </a:r>
          </a:p>
          <a:p>
            <a:pPr marL="0" indent="0">
              <a:buNone/>
            </a:pPr>
            <a:r>
              <a:rPr lang="es-BO" sz="2300" dirty="0"/>
              <a:t>Una función acepta entradas en forma de parámetros y devuelve un valor. SQL Server viene con un conjunto de funciones integradas que realizan una variedad de tareas.</a:t>
            </a:r>
          </a:p>
          <a:p>
            <a:pPr marL="0" indent="0">
              <a:buNone/>
            </a:pPr>
            <a:r>
              <a:rPr lang="es-BO" sz="2300" b="1" dirty="0">
                <a:solidFill>
                  <a:schemeClr val="accent1">
                    <a:lumMod val="60000"/>
                    <a:lumOff val="40000"/>
                  </a:schemeClr>
                </a:solidFill>
              </a:rPr>
              <a:t>5.- Defina que es una TRIGGER en MySQL. </a:t>
            </a:r>
            <a:endParaRPr lang="es-BO" sz="2300" dirty="0">
              <a:solidFill>
                <a:schemeClr val="accent1">
                  <a:lumMod val="60000"/>
                  <a:lumOff val="40000"/>
                </a:schemeClr>
              </a:solidFill>
            </a:endParaRPr>
          </a:p>
          <a:p>
            <a:pPr marL="0" indent="0">
              <a:buNone/>
            </a:pPr>
            <a:r>
              <a:rPr lang="es-BO" sz="2300" dirty="0"/>
              <a:t>R.- Un </a:t>
            </a:r>
            <a:r>
              <a:rPr lang="es-BO" sz="2300" dirty="0" err="1"/>
              <a:t>trigger</a:t>
            </a:r>
            <a:r>
              <a:rPr lang="es-BO" sz="2300" dirty="0"/>
              <a:t>, también conocido como disparador (Por su traducción al español) es un conjunto de sentencias SQL las cuales se ejecutan de forma automática cuando ocurre algún evento que modifique a una tabla.</a:t>
            </a:r>
          </a:p>
          <a:p>
            <a:pPr marL="0" indent="0">
              <a:buNone/>
            </a:pPr>
            <a:endParaRPr lang="es-BO" sz="2300" dirty="0"/>
          </a:p>
        </p:txBody>
      </p:sp>
    </p:spTree>
    <p:extLst>
      <p:ext uri="{BB962C8B-B14F-4D97-AF65-F5344CB8AC3E}">
        <p14:creationId xmlns:p14="http://schemas.microsoft.com/office/powerpoint/2010/main" val="3462148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5CE569D-4BD5-4F41-A83D-803EF46DBF5C}"/>
              </a:ext>
            </a:extLst>
          </p:cNvPr>
          <p:cNvSpPr>
            <a:spLocks noGrp="1" noChangeArrowheads="1"/>
          </p:cNvSpPr>
          <p:nvPr>
            <p:ph idx="1"/>
          </p:nvPr>
        </p:nvSpPr>
        <p:spPr bwMode="auto">
          <a:xfrm>
            <a:off x="319314" y="1597024"/>
            <a:ext cx="11553371"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2000" b="1" i="0" u="none" strike="noStrike" cap="none" normalizeH="0" baseline="0" dirty="0">
                <a:ln>
                  <a:noFill/>
                </a:ln>
                <a:solidFill>
                  <a:schemeClr val="accent1">
                    <a:lumMod val="60000"/>
                    <a:lumOff val="40000"/>
                  </a:schemeClr>
                </a:solidFill>
                <a:effectLst/>
                <a:latin typeface="+mj-lt"/>
                <a:ea typeface="Times New Roman" panose="02020603050405020304" pitchFamily="18" charset="0"/>
                <a:cs typeface="Calibri" panose="020F0502020204030204" pitchFamily="34" charset="0"/>
              </a:rPr>
              <a:t>6.- En un </a:t>
            </a:r>
            <a:r>
              <a:rPr kumimoji="0" lang="es-BO" altLang="es-BO" sz="2000" b="1" i="0" u="none" strike="noStrike" cap="none" normalizeH="0" baseline="0" dirty="0" err="1">
                <a:ln>
                  <a:noFill/>
                </a:ln>
                <a:solidFill>
                  <a:schemeClr val="accent1">
                    <a:lumMod val="60000"/>
                    <a:lumOff val="40000"/>
                  </a:schemeClr>
                </a:solidFill>
                <a:effectLst/>
                <a:latin typeface="+mj-lt"/>
                <a:ea typeface="Times New Roman" panose="02020603050405020304" pitchFamily="18" charset="0"/>
                <a:cs typeface="Calibri" panose="020F0502020204030204" pitchFamily="34" charset="0"/>
              </a:rPr>
              <a:t>trigger</a:t>
            </a:r>
            <a:r>
              <a:rPr kumimoji="0" lang="es-BO" altLang="es-BO" sz="2000" b="1" i="0" u="none" strike="noStrike" cap="none" normalizeH="0" baseline="0" dirty="0">
                <a:ln>
                  <a:noFill/>
                </a:ln>
                <a:solidFill>
                  <a:schemeClr val="accent1">
                    <a:lumMod val="60000"/>
                    <a:lumOff val="40000"/>
                  </a:schemeClr>
                </a:solidFill>
                <a:effectLst/>
                <a:latin typeface="+mj-lt"/>
                <a:ea typeface="Times New Roman" panose="02020603050405020304" pitchFamily="18" charset="0"/>
                <a:cs typeface="Calibri" panose="020F0502020204030204" pitchFamily="34" charset="0"/>
              </a:rPr>
              <a:t> que papel juega las variables OLD y NEW </a:t>
            </a:r>
            <a:endParaRPr kumimoji="0" lang="es-BO" altLang="es-BO" sz="2000" b="0" i="0" u="none" strike="noStrike" cap="none" normalizeH="0" baseline="0" dirty="0">
              <a:ln>
                <a:noFill/>
              </a:ln>
              <a:solidFill>
                <a:schemeClr val="accent1">
                  <a:lumMod val="60000"/>
                  <a:lumOff val="40000"/>
                </a:schemeClr>
              </a:solidFill>
              <a:effectLst/>
              <a:latin typeface="+mj-l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2000" b="0" i="0" u="none" strike="noStrike" cap="none" normalizeH="0" baseline="0" dirty="0">
                <a:ln>
                  <a:noFill/>
                </a:ln>
                <a:effectLst/>
                <a:latin typeface="+mj-lt"/>
                <a:ea typeface="Times New Roman" panose="02020603050405020304" pitchFamily="18" charset="0"/>
                <a:cs typeface="Calibri" panose="020F0502020204030204" pitchFamily="34" charset="0"/>
              </a:rPr>
              <a:t>R.- En un </a:t>
            </a:r>
            <a:r>
              <a:rPr kumimoji="0" lang="es-BO" altLang="es-BO" sz="2000" b="0" i="0" u="none" strike="noStrike" cap="none" normalizeH="0" baseline="0" dirty="0" err="1">
                <a:ln>
                  <a:noFill/>
                </a:ln>
                <a:effectLst/>
                <a:latin typeface="+mj-lt"/>
                <a:ea typeface="Times New Roman" panose="02020603050405020304" pitchFamily="18" charset="0"/>
                <a:cs typeface="Calibri" panose="020F0502020204030204" pitchFamily="34" charset="0"/>
              </a:rPr>
              <a:t>trigger</a:t>
            </a:r>
            <a:r>
              <a:rPr kumimoji="0" lang="es-BO" altLang="es-BO" sz="2000" b="0" i="0" u="none" strike="noStrike" cap="none" normalizeH="0" baseline="0" dirty="0">
                <a:ln>
                  <a:noFill/>
                </a:ln>
                <a:effectLst/>
                <a:latin typeface="+mj-lt"/>
                <a:ea typeface="Times New Roman" panose="02020603050405020304" pitchFamily="18" charset="0"/>
                <a:cs typeface="Calibri" panose="020F0502020204030204" pitchFamily="34" charset="0"/>
              </a:rPr>
              <a:t> disparado por un "</a:t>
            </a:r>
            <a:r>
              <a:rPr kumimoji="0" lang="es-BO" altLang="es-BO" sz="2000" b="0" i="0" u="none" strike="noStrike" cap="none" normalizeH="0" baseline="0" dirty="0" err="1">
                <a:ln>
                  <a:noFill/>
                </a:ln>
                <a:effectLst/>
                <a:latin typeface="+mj-lt"/>
                <a:ea typeface="Times New Roman" panose="02020603050405020304" pitchFamily="18" charset="0"/>
                <a:cs typeface="Calibri" panose="020F0502020204030204" pitchFamily="34" charset="0"/>
              </a:rPr>
              <a:t>insert</a:t>
            </a:r>
            <a:r>
              <a:rPr kumimoji="0" lang="es-BO" altLang="es-BO" sz="2000" b="0" i="0" u="none" strike="noStrike" cap="none" normalizeH="0" baseline="0" dirty="0">
                <a:ln>
                  <a:noFill/>
                </a:ln>
                <a:effectLst/>
                <a:latin typeface="+mj-lt"/>
                <a:ea typeface="Times New Roman" panose="02020603050405020304" pitchFamily="18" charset="0"/>
                <a:cs typeface="Calibri" panose="020F0502020204030204" pitchFamily="34" charset="0"/>
              </a:rPr>
              <a:t>", se puede acceder al campo ":new" </a:t>
            </a:r>
            <a:r>
              <a:rPr kumimoji="0" lang="es-BO" altLang="es-BO" sz="2000" b="0" i="0" u="none" strike="noStrike" cap="none" normalizeH="0" baseline="0" dirty="0" err="1">
                <a:ln>
                  <a:noFill/>
                </a:ln>
                <a:effectLst/>
                <a:latin typeface="+mj-lt"/>
                <a:ea typeface="Times New Roman" panose="02020603050405020304" pitchFamily="18" charset="0"/>
                <a:cs typeface="Calibri" panose="020F0502020204030204" pitchFamily="34" charset="0"/>
              </a:rPr>
              <a:t>unicamente</a:t>
            </a:r>
            <a:r>
              <a:rPr kumimoji="0" lang="es-BO" altLang="es-BO" sz="2000" b="0" i="0" u="none" strike="noStrike" cap="none" normalizeH="0" baseline="0" dirty="0">
                <a:ln>
                  <a:noFill/>
                </a:ln>
                <a:effectLst/>
                <a:latin typeface="+mj-lt"/>
                <a:ea typeface="Times New Roman" panose="02020603050405020304" pitchFamily="18" charset="0"/>
                <a:cs typeface="Calibri" panose="020F0502020204030204" pitchFamily="34" charset="0"/>
              </a:rPr>
              <a:t>, el campo ":</a:t>
            </a:r>
            <a:r>
              <a:rPr kumimoji="0" lang="es-BO" altLang="es-BO" sz="2000" b="0" i="0" u="none" strike="noStrike" cap="none" normalizeH="0" baseline="0" dirty="0" err="1">
                <a:ln>
                  <a:noFill/>
                </a:ln>
                <a:effectLst/>
                <a:latin typeface="+mj-lt"/>
                <a:ea typeface="Times New Roman" panose="02020603050405020304" pitchFamily="18" charset="0"/>
                <a:cs typeface="Calibri" panose="020F0502020204030204" pitchFamily="34" charset="0"/>
              </a:rPr>
              <a:t>old</a:t>
            </a:r>
            <a:r>
              <a:rPr kumimoji="0" lang="es-BO" altLang="es-BO" sz="2000" b="0" i="0" u="none" strike="noStrike" cap="none" normalizeH="0" baseline="0" dirty="0">
                <a:ln>
                  <a:noFill/>
                </a:ln>
                <a:effectLst/>
                <a:latin typeface="+mj-lt"/>
                <a:ea typeface="Times New Roman" panose="02020603050405020304" pitchFamily="18" charset="0"/>
                <a:cs typeface="Calibri" panose="020F0502020204030204" pitchFamily="34" charset="0"/>
              </a:rPr>
              <a:t>" contiene "</a:t>
            </a:r>
            <a:r>
              <a:rPr kumimoji="0" lang="es-BO" altLang="es-BO" sz="2000" b="0" i="0" u="none" strike="noStrike" cap="none" normalizeH="0" baseline="0" dirty="0" err="1">
                <a:ln>
                  <a:noFill/>
                </a:ln>
                <a:effectLst/>
                <a:latin typeface="+mj-lt"/>
                <a:ea typeface="Times New Roman" panose="02020603050405020304" pitchFamily="18" charset="0"/>
                <a:cs typeface="Calibri" panose="020F0502020204030204" pitchFamily="34" charset="0"/>
              </a:rPr>
              <a:t>null</a:t>
            </a:r>
            <a:r>
              <a:rPr kumimoji="0" lang="es-BO" altLang="es-BO" sz="2000" b="0" i="0" u="none" strike="noStrike" cap="none" normalizeH="0" baseline="0" dirty="0">
                <a:ln>
                  <a:noFill/>
                </a:ln>
                <a:effectLst/>
                <a:latin typeface="+mj-lt"/>
                <a:ea typeface="Times New Roman" panose="02020603050405020304" pitchFamily="18" charset="0"/>
                <a:cs typeface="Calibri" panose="020F0502020204030204" pitchFamily="34" charset="0"/>
              </a:rPr>
              <a:t>". En una inserción se puede emplear ":new" para escribir nuevos valores en las columnas de la tabla. En un </a:t>
            </a:r>
            <a:r>
              <a:rPr kumimoji="0" lang="es-BO" altLang="es-BO" sz="2000" b="0" i="0" u="none" strike="noStrike" cap="none" normalizeH="0" baseline="0" dirty="0" err="1">
                <a:ln>
                  <a:noFill/>
                </a:ln>
                <a:effectLst/>
                <a:latin typeface="+mj-lt"/>
                <a:ea typeface="Times New Roman" panose="02020603050405020304" pitchFamily="18" charset="0"/>
                <a:cs typeface="Calibri" panose="020F0502020204030204" pitchFamily="34" charset="0"/>
              </a:rPr>
              <a:t>trigger</a:t>
            </a:r>
            <a:r>
              <a:rPr kumimoji="0" lang="es-BO" altLang="es-BO" sz="2000" b="0" i="0" u="none" strike="noStrike" cap="none" normalizeH="0" baseline="0" dirty="0">
                <a:ln>
                  <a:noFill/>
                </a:ln>
                <a:effectLst/>
                <a:latin typeface="+mj-lt"/>
                <a:ea typeface="Times New Roman" panose="02020603050405020304" pitchFamily="18" charset="0"/>
                <a:cs typeface="Calibri" panose="020F0502020204030204" pitchFamily="34" charset="0"/>
              </a:rPr>
              <a:t> que se dispara con "</a:t>
            </a:r>
            <a:r>
              <a:rPr kumimoji="0" lang="es-BO" altLang="es-BO" sz="2000" b="0" i="0" u="none" strike="noStrike" cap="none" normalizeH="0" baseline="0" dirty="0" err="1">
                <a:ln>
                  <a:noFill/>
                </a:ln>
                <a:effectLst/>
                <a:latin typeface="+mj-lt"/>
                <a:ea typeface="Times New Roman" panose="02020603050405020304" pitchFamily="18" charset="0"/>
                <a:cs typeface="Calibri" panose="020F0502020204030204" pitchFamily="34" charset="0"/>
              </a:rPr>
              <a:t>update</a:t>
            </a:r>
            <a:r>
              <a:rPr kumimoji="0" lang="es-BO" altLang="es-BO" sz="2000" b="0" i="0" u="none" strike="noStrike" cap="none" normalizeH="0" baseline="0" dirty="0">
                <a:ln>
                  <a:noFill/>
                </a:ln>
                <a:effectLst/>
                <a:latin typeface="+mj-lt"/>
                <a:ea typeface="Times New Roman" panose="02020603050405020304" pitchFamily="18" charset="0"/>
                <a:cs typeface="Calibri" panose="020F0502020204030204" pitchFamily="34" charset="0"/>
              </a:rPr>
              <a:t>", se puede acceder a ambos campos. En una </a:t>
            </a:r>
            <a:r>
              <a:rPr kumimoji="0" lang="es-BO" altLang="es-BO" sz="2000" b="0" i="0" u="none" strike="noStrike" cap="none" normalizeH="0" baseline="0" dirty="0" err="1">
                <a:ln>
                  <a:noFill/>
                </a:ln>
                <a:effectLst/>
                <a:latin typeface="+mj-lt"/>
                <a:ea typeface="Times New Roman" panose="02020603050405020304" pitchFamily="18" charset="0"/>
                <a:cs typeface="Calibri" panose="020F0502020204030204" pitchFamily="34" charset="0"/>
              </a:rPr>
              <a:t>actualizacion</a:t>
            </a:r>
            <a:r>
              <a:rPr kumimoji="0" lang="es-BO" altLang="es-BO" sz="2000" b="0" i="0" u="none" strike="noStrike" cap="none" normalizeH="0" baseline="0" dirty="0">
                <a:ln>
                  <a:noFill/>
                </a:ln>
                <a:effectLst/>
                <a:latin typeface="+mj-lt"/>
                <a:ea typeface="Times New Roman" panose="02020603050405020304" pitchFamily="18" charset="0"/>
                <a:cs typeface="Calibri" panose="020F0502020204030204" pitchFamily="34" charset="0"/>
              </a:rPr>
              <a:t>, se pueden comparar los valores de ":new" y ":</a:t>
            </a:r>
            <a:r>
              <a:rPr kumimoji="0" lang="es-BO" altLang="es-BO" sz="2000" b="0" i="0" u="none" strike="noStrike" cap="none" normalizeH="0" baseline="0" dirty="0" err="1">
                <a:ln>
                  <a:noFill/>
                </a:ln>
                <a:effectLst/>
                <a:latin typeface="+mj-lt"/>
                <a:ea typeface="Times New Roman" panose="02020603050405020304" pitchFamily="18" charset="0"/>
                <a:cs typeface="Calibri" panose="020F0502020204030204" pitchFamily="34" charset="0"/>
              </a:rPr>
              <a:t>old</a:t>
            </a:r>
            <a:r>
              <a:rPr kumimoji="0" lang="es-BO" altLang="es-BO" sz="2000" b="0" i="0" u="none" strike="noStrike" cap="none" normalizeH="0" baseline="0" dirty="0">
                <a:ln>
                  <a:noFill/>
                </a:ln>
                <a:effectLst/>
                <a:latin typeface="+mj-lt"/>
                <a:ea typeface="Times New Roman" panose="02020603050405020304" pitchFamily="18" charset="0"/>
                <a:cs typeface="Calibri" panose="020F0502020204030204" pitchFamily="34" charset="0"/>
              </a:rPr>
              <a:t>".</a:t>
            </a:r>
            <a:endParaRPr kumimoji="0" lang="es-BO" altLang="es-BO" sz="2000" b="0" i="0" u="none" strike="noStrike" cap="none" normalizeH="0" baseline="0" dirty="0">
              <a:ln>
                <a:noFill/>
              </a:ln>
              <a:effectLst/>
              <a:latin typeface="+mj-l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2000" b="1" i="0" u="none" strike="noStrike" cap="none" normalizeH="0" baseline="0" dirty="0">
                <a:ln>
                  <a:noFill/>
                </a:ln>
                <a:solidFill>
                  <a:schemeClr val="accent1">
                    <a:lumMod val="60000"/>
                    <a:lumOff val="40000"/>
                  </a:schemeClr>
                </a:solidFill>
                <a:effectLst/>
                <a:latin typeface="+mj-lt"/>
                <a:ea typeface="Times New Roman" panose="02020603050405020304" pitchFamily="18" charset="0"/>
                <a:cs typeface="Calibri" panose="020F0502020204030204" pitchFamily="34" charset="0"/>
              </a:rPr>
              <a:t>7.- En un </a:t>
            </a:r>
            <a:r>
              <a:rPr kumimoji="0" lang="es-BO" altLang="es-BO" sz="2000" b="1" i="0" u="none" strike="noStrike" cap="none" normalizeH="0" baseline="0" dirty="0" err="1">
                <a:ln>
                  <a:noFill/>
                </a:ln>
                <a:solidFill>
                  <a:schemeClr val="accent1">
                    <a:lumMod val="60000"/>
                    <a:lumOff val="40000"/>
                  </a:schemeClr>
                </a:solidFill>
                <a:effectLst/>
                <a:latin typeface="+mj-lt"/>
                <a:ea typeface="Times New Roman" panose="02020603050405020304" pitchFamily="18" charset="0"/>
                <a:cs typeface="Calibri" panose="020F0502020204030204" pitchFamily="34" charset="0"/>
              </a:rPr>
              <a:t>trigger</a:t>
            </a:r>
            <a:r>
              <a:rPr kumimoji="0" lang="es-BO" altLang="es-BO" sz="2000" b="1" i="0" u="none" strike="noStrike" cap="none" normalizeH="0" baseline="0" dirty="0">
                <a:ln>
                  <a:noFill/>
                </a:ln>
                <a:solidFill>
                  <a:schemeClr val="accent1">
                    <a:lumMod val="60000"/>
                    <a:lumOff val="40000"/>
                  </a:schemeClr>
                </a:solidFill>
                <a:effectLst/>
                <a:latin typeface="+mj-lt"/>
                <a:ea typeface="Times New Roman" panose="02020603050405020304" pitchFamily="18" charset="0"/>
                <a:cs typeface="Calibri" panose="020F0502020204030204" pitchFamily="34" charset="0"/>
              </a:rPr>
              <a:t> que papel juega los conceptos(cláusulas) BEFORE o AFTER </a:t>
            </a:r>
            <a:endParaRPr kumimoji="0" lang="es-BO" altLang="es-BO" sz="2000" b="0" i="0" u="none" strike="noStrike" cap="none" normalizeH="0" baseline="0" dirty="0">
              <a:ln>
                <a:noFill/>
              </a:ln>
              <a:solidFill>
                <a:schemeClr val="accent1">
                  <a:lumMod val="60000"/>
                  <a:lumOff val="40000"/>
                </a:schemeClr>
              </a:solidFill>
              <a:effectLst/>
              <a:latin typeface="+mj-l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2000" b="0" i="0" u="none" strike="noStrike" cap="none" normalizeH="0" baseline="0" dirty="0">
                <a:ln>
                  <a:noFill/>
                </a:ln>
                <a:effectLst/>
                <a:latin typeface="+mj-lt"/>
                <a:ea typeface="Times New Roman" panose="02020603050405020304" pitchFamily="18" charset="0"/>
                <a:cs typeface="Calibri" panose="020F0502020204030204" pitchFamily="34" charset="0"/>
              </a:rPr>
              <a:t>R.- Puede ser </a:t>
            </a:r>
            <a:r>
              <a:rPr kumimoji="0" lang="es-BO" altLang="es-BO" sz="2000" b="0" i="0" u="none" strike="noStrike" cap="none" normalizeH="0" baseline="0" dirty="0">
                <a:ln>
                  <a:noFill/>
                </a:ln>
                <a:effectLst/>
                <a:latin typeface="+mj-lt"/>
                <a:ea typeface="Calibri" panose="020F0502020204030204" pitchFamily="34" charset="0"/>
                <a:cs typeface="Courier New" panose="02070309020205020404" pitchFamily="49" charset="0"/>
              </a:rPr>
              <a:t>BEFORE</a:t>
            </a:r>
            <a:r>
              <a:rPr kumimoji="0" lang="es-BO" altLang="es-BO" sz="2000" b="0" i="0" u="none" strike="noStrike" cap="none" normalizeH="0" baseline="0" dirty="0">
                <a:ln>
                  <a:noFill/>
                </a:ln>
                <a:effectLst/>
                <a:latin typeface="+mj-lt"/>
                <a:ea typeface="Times New Roman" panose="02020603050405020304" pitchFamily="18" charset="0"/>
                <a:cs typeface="Calibri" panose="020F0502020204030204" pitchFamily="34" charset="0"/>
              </a:rPr>
              <a:t> (antes) o </a:t>
            </a:r>
            <a:r>
              <a:rPr kumimoji="0" lang="es-BO" altLang="es-BO" sz="2000" b="0" i="0" u="none" strike="noStrike" cap="none" normalizeH="0" baseline="0" dirty="0">
                <a:ln>
                  <a:noFill/>
                </a:ln>
                <a:effectLst/>
                <a:latin typeface="+mj-lt"/>
                <a:ea typeface="Calibri" panose="020F0502020204030204" pitchFamily="34" charset="0"/>
                <a:cs typeface="Courier New" panose="02070309020205020404" pitchFamily="49" charset="0"/>
              </a:rPr>
              <a:t>AFTER</a:t>
            </a:r>
            <a:r>
              <a:rPr kumimoji="0" lang="es-BO" altLang="es-BO" sz="2000" b="0" i="0" u="none" strike="noStrike" cap="none" normalizeH="0" baseline="0" dirty="0">
                <a:ln>
                  <a:noFill/>
                </a:ln>
                <a:effectLst/>
                <a:latin typeface="+mj-lt"/>
                <a:ea typeface="Times New Roman" panose="02020603050405020304" pitchFamily="18" charset="0"/>
                <a:cs typeface="Calibri" panose="020F0502020204030204" pitchFamily="34" charset="0"/>
              </a:rPr>
              <a:t> (</a:t>
            </a:r>
            <a:r>
              <a:rPr kumimoji="0" lang="es-BO" altLang="es-BO" sz="2000" b="0" i="0" u="none" strike="noStrike" cap="none" normalizeH="0" baseline="0" dirty="0" err="1">
                <a:ln>
                  <a:noFill/>
                </a:ln>
                <a:effectLst/>
                <a:latin typeface="+mj-lt"/>
                <a:ea typeface="Times New Roman" panose="02020603050405020304" pitchFamily="18" charset="0"/>
                <a:cs typeface="Calibri" panose="020F0502020204030204" pitchFamily="34" charset="0"/>
              </a:rPr>
              <a:t>despues</a:t>
            </a:r>
            <a:r>
              <a:rPr kumimoji="0" lang="es-BO" altLang="es-BO" sz="2000" b="0" i="0" u="none" strike="noStrike" cap="none" normalizeH="0" baseline="0" dirty="0">
                <a:ln>
                  <a:noFill/>
                </a:ln>
                <a:effectLst/>
                <a:latin typeface="+mj-lt"/>
                <a:ea typeface="Times New Roman" panose="02020603050405020304" pitchFamily="18" charset="0"/>
                <a:cs typeface="Calibri" panose="020F0502020204030204" pitchFamily="34" charset="0"/>
              </a:rPr>
              <a:t>), para indicar que el disparador se ejecute antes o después que la sentencia que lo activa.</a:t>
            </a:r>
            <a:endParaRPr kumimoji="0" lang="es-BO" altLang="es-BO" sz="2000" b="0" i="0" u="none" strike="noStrike" cap="none" normalizeH="0" baseline="0" dirty="0">
              <a:ln>
                <a:noFill/>
              </a:ln>
              <a:effectLst/>
              <a:latin typeface="+mj-l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2000" b="0" i="0" u="none" strike="noStrike" cap="none" normalizeH="0" baseline="0" dirty="0">
                <a:ln>
                  <a:noFill/>
                </a:ln>
                <a:effectLst/>
                <a:latin typeface="+mj-lt"/>
                <a:ea typeface="Times New Roman" panose="02020603050405020304" pitchFamily="18" charset="0"/>
                <a:cs typeface="Calibri" panose="020F0502020204030204" pitchFamily="34" charset="0"/>
              </a:rPr>
              <a:t>El modificador </a:t>
            </a:r>
            <a:r>
              <a:rPr kumimoji="0" lang="es-BO" altLang="es-BO" sz="2000" b="0" i="0" u="none" strike="noStrike" cap="none" normalizeH="0" baseline="0" dirty="0">
                <a:ln>
                  <a:noFill/>
                </a:ln>
                <a:effectLst/>
                <a:latin typeface="+mj-lt"/>
                <a:ea typeface="Calibri" panose="020F0502020204030204" pitchFamily="34" charset="0"/>
                <a:cs typeface="Courier New" panose="02070309020205020404" pitchFamily="49" charset="0"/>
              </a:rPr>
              <a:t>BEFORE</a:t>
            </a:r>
            <a:r>
              <a:rPr kumimoji="0" lang="es-BO" altLang="es-BO" sz="2000" b="0" i="0" u="none" strike="noStrike" cap="none" normalizeH="0" baseline="0" dirty="0">
                <a:ln>
                  <a:noFill/>
                </a:ln>
                <a:effectLst/>
                <a:latin typeface="+mj-lt"/>
                <a:ea typeface="Times New Roman" panose="02020603050405020304" pitchFamily="18" charset="0"/>
                <a:cs typeface="Times New Roman" panose="02020603050405020304" pitchFamily="18" charset="0"/>
              </a:rPr>
              <a:t> o </a:t>
            </a:r>
            <a:r>
              <a:rPr kumimoji="0" lang="es-BO" altLang="es-BO" sz="2000" b="0" i="0" u="none" strike="noStrike" cap="none" normalizeH="0" baseline="0" dirty="0">
                <a:ln>
                  <a:noFill/>
                </a:ln>
                <a:effectLst/>
                <a:latin typeface="+mj-lt"/>
                <a:ea typeface="Calibri" panose="020F0502020204030204" pitchFamily="34" charset="0"/>
                <a:cs typeface="Courier New" panose="02070309020205020404" pitchFamily="49" charset="0"/>
              </a:rPr>
              <a:t>AFTER</a:t>
            </a:r>
            <a:r>
              <a:rPr kumimoji="0" lang="es-BO" altLang="es-BO" sz="2000" b="0" i="0" u="none" strike="noStrike" cap="none" normalizeH="0" baseline="0" dirty="0">
                <a:ln>
                  <a:noFill/>
                </a:ln>
                <a:effectLst/>
                <a:latin typeface="+mj-lt"/>
                <a:ea typeface="Times New Roman" panose="02020603050405020304" pitchFamily="18" charset="0"/>
                <a:cs typeface="Times New Roman" panose="02020603050405020304" pitchFamily="18" charset="0"/>
              </a:rPr>
              <a:t> indica que el </a:t>
            </a:r>
            <a:r>
              <a:rPr kumimoji="0" lang="es-BO" altLang="es-BO" sz="2000" b="0" i="0" u="none" strike="noStrike" cap="none" normalizeH="0" baseline="0" dirty="0" err="1">
                <a:ln>
                  <a:noFill/>
                </a:ln>
                <a:effectLst/>
                <a:latin typeface="+mj-lt"/>
                <a:ea typeface="Times New Roman" panose="02020603050405020304" pitchFamily="18" charset="0"/>
                <a:cs typeface="Times New Roman" panose="02020603050405020304" pitchFamily="18" charset="0"/>
              </a:rPr>
              <a:t>trigger</a:t>
            </a:r>
            <a:r>
              <a:rPr kumimoji="0" lang="es-BO" altLang="es-BO" sz="2000" b="0" i="0" u="none" strike="noStrike" cap="none" normalizeH="0" baseline="0" dirty="0">
                <a:ln>
                  <a:noFill/>
                </a:ln>
                <a:effectLst/>
                <a:latin typeface="+mj-lt"/>
                <a:ea typeface="Times New Roman" panose="02020603050405020304" pitchFamily="18" charset="0"/>
                <a:cs typeface="Times New Roman" panose="02020603050405020304" pitchFamily="18" charset="0"/>
              </a:rPr>
              <a:t> se ejecutará antes o después de ejecutarse la sentencia SQL definida por </a:t>
            </a:r>
            <a:r>
              <a:rPr kumimoji="0" lang="es-BO" altLang="es-BO" sz="2000" b="0" i="0" u="none" strike="noStrike" cap="none" normalizeH="0" baseline="0" dirty="0">
                <a:ln>
                  <a:noFill/>
                </a:ln>
                <a:effectLst/>
                <a:latin typeface="+mj-lt"/>
                <a:ea typeface="Calibri" panose="020F0502020204030204" pitchFamily="34" charset="0"/>
                <a:cs typeface="Courier New" panose="02070309020205020404" pitchFamily="49" charset="0"/>
              </a:rPr>
              <a:t>DELETE</a:t>
            </a:r>
            <a:r>
              <a:rPr kumimoji="0" lang="es-BO" altLang="es-BO" sz="2000" b="0" i="0" u="none" strike="noStrike" cap="none" normalizeH="0" baseline="0" dirty="0">
                <a:ln>
                  <a:noFill/>
                </a:ln>
                <a:effectLst/>
                <a:latin typeface="+mj-lt"/>
                <a:ea typeface="Times New Roman" panose="02020603050405020304" pitchFamily="18" charset="0"/>
                <a:cs typeface="Times New Roman" panose="02020603050405020304" pitchFamily="18" charset="0"/>
              </a:rPr>
              <a:t>, </a:t>
            </a:r>
            <a:r>
              <a:rPr kumimoji="0" lang="es-BO" altLang="es-BO" sz="2000" b="0" i="0" u="none" strike="noStrike" cap="none" normalizeH="0" baseline="0" dirty="0">
                <a:ln>
                  <a:noFill/>
                </a:ln>
                <a:effectLst/>
                <a:latin typeface="+mj-lt"/>
                <a:ea typeface="Calibri" panose="020F0502020204030204" pitchFamily="34" charset="0"/>
                <a:cs typeface="Courier New" panose="02070309020205020404" pitchFamily="49" charset="0"/>
              </a:rPr>
              <a:t>INSERT</a:t>
            </a:r>
            <a:r>
              <a:rPr kumimoji="0" lang="es-BO" altLang="es-BO" sz="2000" b="0" i="0" u="none" strike="noStrike" cap="none" normalizeH="0" baseline="0" dirty="0">
                <a:ln>
                  <a:noFill/>
                </a:ln>
                <a:effectLst/>
                <a:latin typeface="+mj-lt"/>
                <a:ea typeface="Times New Roman" panose="02020603050405020304" pitchFamily="18" charset="0"/>
                <a:cs typeface="Times New Roman" panose="02020603050405020304" pitchFamily="18" charset="0"/>
              </a:rPr>
              <a:t> o </a:t>
            </a:r>
            <a:r>
              <a:rPr kumimoji="0" lang="es-BO" altLang="es-BO" sz="2000" b="0" i="0" u="none" strike="noStrike" cap="none" normalizeH="0" baseline="0" dirty="0">
                <a:ln>
                  <a:noFill/>
                </a:ln>
                <a:effectLst/>
                <a:latin typeface="+mj-lt"/>
                <a:ea typeface="Calibri" panose="020F0502020204030204" pitchFamily="34" charset="0"/>
                <a:cs typeface="Courier New" panose="02070309020205020404" pitchFamily="49" charset="0"/>
              </a:rPr>
              <a:t>UPDATE</a:t>
            </a:r>
            <a:r>
              <a:rPr kumimoji="0" lang="es-BO" altLang="es-BO" sz="2000" b="0" i="0" u="none" strike="noStrike" cap="none" normalizeH="0" baseline="0" dirty="0">
                <a:ln>
                  <a:noFill/>
                </a:ln>
                <a:effectLst/>
                <a:latin typeface="+mj-lt"/>
                <a:ea typeface="Times New Roman" panose="02020603050405020304" pitchFamily="18" charset="0"/>
                <a:cs typeface="Times New Roman" panose="02020603050405020304" pitchFamily="18" charset="0"/>
              </a:rPr>
              <a:t>.</a:t>
            </a:r>
            <a:endParaRPr kumimoji="0" lang="es-BO" altLang="es-BO" sz="2000" b="0" i="0" u="none" strike="noStrike" cap="none" normalizeH="0" baseline="0" dirty="0">
              <a:ln>
                <a:noFill/>
              </a:ln>
              <a:effectLst/>
              <a:latin typeface="+mj-l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2000" b="1" i="0" u="none" strike="noStrike" cap="none" normalizeH="0" baseline="0" dirty="0">
                <a:ln>
                  <a:noFill/>
                </a:ln>
                <a:solidFill>
                  <a:schemeClr val="accent1">
                    <a:lumMod val="60000"/>
                    <a:lumOff val="40000"/>
                  </a:schemeClr>
                </a:solidFill>
                <a:effectLst/>
                <a:latin typeface="+mj-lt"/>
                <a:ea typeface="Times New Roman" panose="02020603050405020304" pitchFamily="18" charset="0"/>
                <a:cs typeface="Calibri" panose="020F0502020204030204" pitchFamily="34" charset="0"/>
              </a:rPr>
              <a:t>8.- A que se refiere cuando se habla de eventos en TRIGGERS</a:t>
            </a:r>
            <a:endParaRPr kumimoji="0" lang="es-BO" altLang="es-BO" sz="2000" b="0" i="0" u="none" strike="noStrike" cap="none" normalizeH="0" baseline="0" dirty="0">
              <a:ln>
                <a:noFill/>
              </a:ln>
              <a:solidFill>
                <a:schemeClr val="accent1">
                  <a:lumMod val="60000"/>
                  <a:lumOff val="40000"/>
                </a:schemeClr>
              </a:solidFill>
              <a:effectLst/>
              <a:latin typeface="+mj-l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2000" b="0" i="0" u="none" strike="noStrike" cap="none" normalizeH="0" baseline="0" dirty="0">
                <a:ln>
                  <a:noFill/>
                </a:ln>
                <a:effectLst/>
                <a:latin typeface="+mj-lt"/>
                <a:ea typeface="Times New Roman" panose="02020603050405020304" pitchFamily="18" charset="0"/>
                <a:cs typeface="Calibri" panose="020F0502020204030204" pitchFamily="34" charset="0"/>
              </a:rPr>
              <a:t>R.- Un "</a:t>
            </a:r>
            <a:r>
              <a:rPr kumimoji="0" lang="es-BO" altLang="es-BO" sz="2000" b="0" i="0" u="none" strike="noStrike" cap="none" normalizeH="0" baseline="0" dirty="0" err="1">
                <a:ln>
                  <a:noFill/>
                </a:ln>
                <a:effectLst/>
                <a:latin typeface="+mj-lt"/>
                <a:ea typeface="Times New Roman" panose="02020603050405020304" pitchFamily="18" charset="0"/>
                <a:cs typeface="Calibri" panose="020F0502020204030204" pitchFamily="34" charset="0"/>
              </a:rPr>
              <a:t>trigger</a:t>
            </a:r>
            <a:r>
              <a:rPr kumimoji="0" lang="es-BO" altLang="es-BO" sz="2000" b="0" i="0" u="none" strike="noStrike" cap="none" normalizeH="0" baseline="0" dirty="0">
                <a:ln>
                  <a:noFill/>
                </a:ln>
                <a:effectLst/>
                <a:latin typeface="+mj-lt"/>
                <a:ea typeface="Times New Roman" panose="02020603050405020304" pitchFamily="18" charset="0"/>
                <a:cs typeface="Calibri" panose="020F0502020204030204" pitchFamily="34" charset="0"/>
              </a:rPr>
              <a:t>", es un bloque de código que se ejecuta automáticamente cuando ocurre algún evento sobre una determinada tabla; es decir, cuando se intenta modificar los datos de una tabla asociada al disparador.</a:t>
            </a:r>
            <a:endParaRPr kumimoji="0" lang="es-BO" altLang="es-BO" sz="2000" b="0" i="0" u="none" strike="noStrike" cap="none" normalizeH="0" baseline="0" dirty="0">
              <a:ln>
                <a:noFill/>
              </a:ln>
              <a:effectLst/>
              <a:latin typeface="+mj-lt"/>
            </a:endParaRPr>
          </a:p>
        </p:txBody>
      </p:sp>
    </p:spTree>
    <p:extLst>
      <p:ext uri="{BB962C8B-B14F-4D97-AF65-F5344CB8AC3E}">
        <p14:creationId xmlns:p14="http://schemas.microsoft.com/office/powerpoint/2010/main" val="3063858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BA2D70-F5BD-44CC-8430-3AE981099188}"/>
              </a:ext>
            </a:extLst>
          </p:cNvPr>
          <p:cNvSpPr>
            <a:spLocks noGrp="1"/>
          </p:cNvSpPr>
          <p:nvPr>
            <p:ph type="title"/>
          </p:nvPr>
        </p:nvSpPr>
        <p:spPr>
          <a:xfrm>
            <a:off x="5631543" y="183802"/>
            <a:ext cx="5410199" cy="1293028"/>
          </a:xfrm>
        </p:spPr>
        <p:txBody>
          <a:bodyPr/>
          <a:lstStyle/>
          <a:p>
            <a:r>
              <a:rPr lang="es-MX" b="1" dirty="0">
                <a:solidFill>
                  <a:schemeClr val="accent1"/>
                </a:solidFill>
              </a:rPr>
              <a:t>PARTE PRACTICA</a:t>
            </a:r>
            <a:endParaRPr lang="es-BO" b="1" dirty="0">
              <a:solidFill>
                <a:schemeClr val="accent1"/>
              </a:solidFill>
            </a:endParaRPr>
          </a:p>
        </p:txBody>
      </p:sp>
      <p:sp>
        <p:nvSpPr>
          <p:cNvPr id="3" name="Marcador de contenido 2">
            <a:extLst>
              <a:ext uri="{FF2B5EF4-FFF2-40B4-BE49-F238E27FC236}">
                <a16:creationId xmlns:a16="http://schemas.microsoft.com/office/drawing/2014/main" id="{D7736798-BC26-467F-81F0-40924E77754E}"/>
              </a:ext>
            </a:extLst>
          </p:cNvPr>
          <p:cNvSpPr>
            <a:spLocks noGrp="1"/>
          </p:cNvSpPr>
          <p:nvPr>
            <p:ph idx="1"/>
          </p:nvPr>
        </p:nvSpPr>
        <p:spPr>
          <a:xfrm>
            <a:off x="685800" y="1476831"/>
            <a:ext cx="7732486" cy="540656"/>
          </a:xfrm>
        </p:spPr>
        <p:txBody>
          <a:bodyPr/>
          <a:lstStyle/>
          <a:p>
            <a:pPr marL="0" indent="0">
              <a:buNone/>
            </a:pPr>
            <a:r>
              <a:rPr lang="es-MX" b="1" dirty="0"/>
              <a:t>9.- Crear la siguiente Base de datos y sus registros.</a:t>
            </a:r>
            <a:endParaRPr lang="es-BO" b="1" dirty="0"/>
          </a:p>
        </p:txBody>
      </p:sp>
      <p:pic>
        <p:nvPicPr>
          <p:cNvPr id="4" name="Imagen 3">
            <a:extLst>
              <a:ext uri="{FF2B5EF4-FFF2-40B4-BE49-F238E27FC236}">
                <a16:creationId xmlns:a16="http://schemas.microsoft.com/office/drawing/2014/main" id="{BF51289C-18CC-43CB-A328-79A4D967A03A}"/>
              </a:ext>
            </a:extLst>
          </p:cNvPr>
          <p:cNvPicPr>
            <a:picLocks noChangeAspect="1"/>
          </p:cNvPicPr>
          <p:nvPr/>
        </p:nvPicPr>
        <p:blipFill rotWithShape="1">
          <a:blip r:embed="rId2"/>
          <a:srcRect l="34881" t="15010" r="12738" b="25913"/>
          <a:stretch/>
        </p:blipFill>
        <p:spPr>
          <a:xfrm>
            <a:off x="2714172" y="2017486"/>
            <a:ext cx="6734628" cy="4270367"/>
          </a:xfrm>
          <a:prstGeom prst="rect">
            <a:avLst/>
          </a:prstGeom>
        </p:spPr>
      </p:pic>
    </p:spTree>
    <p:extLst>
      <p:ext uri="{BB962C8B-B14F-4D97-AF65-F5344CB8AC3E}">
        <p14:creationId xmlns:p14="http://schemas.microsoft.com/office/powerpoint/2010/main" val="2921459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2E22CCC-AB0E-4BBA-A6D7-03287D8FDF26}"/>
              </a:ext>
            </a:extLst>
          </p:cNvPr>
          <p:cNvPicPr>
            <a:picLocks noChangeAspect="1"/>
          </p:cNvPicPr>
          <p:nvPr/>
        </p:nvPicPr>
        <p:blipFill rotWithShape="1">
          <a:blip r:embed="rId2"/>
          <a:srcRect l="20477" t="11239" r="34880" b="26297"/>
          <a:stretch/>
        </p:blipFill>
        <p:spPr>
          <a:xfrm>
            <a:off x="261257" y="1015997"/>
            <a:ext cx="5442858" cy="42817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Imagen 4">
            <a:extLst>
              <a:ext uri="{FF2B5EF4-FFF2-40B4-BE49-F238E27FC236}">
                <a16:creationId xmlns:a16="http://schemas.microsoft.com/office/drawing/2014/main" id="{75A9674E-49E3-42D1-9448-D69ACEAEE608}"/>
              </a:ext>
            </a:extLst>
          </p:cNvPr>
          <p:cNvPicPr>
            <a:picLocks noChangeAspect="1"/>
          </p:cNvPicPr>
          <p:nvPr/>
        </p:nvPicPr>
        <p:blipFill rotWithShape="1">
          <a:blip r:embed="rId3"/>
          <a:srcRect l="21429" t="14586" r="32857" b="22950"/>
          <a:stretch/>
        </p:blipFill>
        <p:spPr>
          <a:xfrm>
            <a:off x="6357257" y="1015997"/>
            <a:ext cx="5573486" cy="42817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69243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A05D9E1-E7C5-41FB-ABD2-73DADEB35375}"/>
              </a:ext>
            </a:extLst>
          </p:cNvPr>
          <p:cNvPicPr>
            <a:picLocks noChangeAspect="1"/>
          </p:cNvPicPr>
          <p:nvPr/>
        </p:nvPicPr>
        <p:blipFill rotWithShape="1">
          <a:blip r:embed="rId2"/>
          <a:srcRect l="21428" t="16491" r="43774" b="31631"/>
          <a:stretch/>
        </p:blipFill>
        <p:spPr>
          <a:xfrm>
            <a:off x="217715" y="83458"/>
            <a:ext cx="4731658" cy="39660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Imagen 4">
            <a:extLst>
              <a:ext uri="{FF2B5EF4-FFF2-40B4-BE49-F238E27FC236}">
                <a16:creationId xmlns:a16="http://schemas.microsoft.com/office/drawing/2014/main" id="{17B08D3E-827B-450E-996B-DC8CAC8F40B3}"/>
              </a:ext>
            </a:extLst>
          </p:cNvPr>
          <p:cNvPicPr>
            <a:picLocks noChangeAspect="1"/>
          </p:cNvPicPr>
          <p:nvPr/>
        </p:nvPicPr>
        <p:blipFill rotWithShape="1">
          <a:blip r:embed="rId3"/>
          <a:srcRect l="21190" t="14533" r="22143" b="32266"/>
          <a:stretch/>
        </p:blipFill>
        <p:spPr>
          <a:xfrm>
            <a:off x="5065485" y="417287"/>
            <a:ext cx="6908800" cy="36467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Imagen 5">
            <a:extLst>
              <a:ext uri="{FF2B5EF4-FFF2-40B4-BE49-F238E27FC236}">
                <a16:creationId xmlns:a16="http://schemas.microsoft.com/office/drawing/2014/main" id="{E1476949-4F23-46CB-9B3E-E0385864349F}"/>
              </a:ext>
            </a:extLst>
          </p:cNvPr>
          <p:cNvPicPr>
            <a:picLocks noChangeAspect="1"/>
          </p:cNvPicPr>
          <p:nvPr/>
        </p:nvPicPr>
        <p:blipFill rotWithShape="1">
          <a:blip r:embed="rId4"/>
          <a:srcRect l="20715" t="34778" r="42396" b="40859"/>
          <a:stretch/>
        </p:blipFill>
        <p:spPr>
          <a:xfrm>
            <a:off x="2402114" y="4223658"/>
            <a:ext cx="6400801" cy="23767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21834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4AD78E-1956-4471-81B5-EBF33CA079E8}"/>
              </a:ext>
            </a:extLst>
          </p:cNvPr>
          <p:cNvSpPr>
            <a:spLocks noGrp="1"/>
          </p:cNvSpPr>
          <p:nvPr>
            <p:ph type="title"/>
          </p:nvPr>
        </p:nvSpPr>
        <p:spPr>
          <a:xfrm>
            <a:off x="0" y="625487"/>
            <a:ext cx="11313886" cy="1293028"/>
          </a:xfrm>
        </p:spPr>
        <p:txBody>
          <a:bodyPr>
            <a:normAutofit/>
          </a:bodyPr>
          <a:lstStyle/>
          <a:p>
            <a:r>
              <a:rPr lang="es-MX" sz="2800" b="1">
                <a:solidFill>
                  <a:schemeClr val="accent1">
                    <a:lumMod val="60000"/>
                    <a:lumOff val="40000"/>
                  </a:schemeClr>
                </a:solidFill>
              </a:rPr>
              <a:t>10.Crear una función que sume los valores de la serie Fibonacci.</a:t>
            </a:r>
            <a:endParaRPr lang="es-BO" sz="2800" b="1">
              <a:solidFill>
                <a:schemeClr val="accent1">
                  <a:lumMod val="60000"/>
                  <a:lumOff val="40000"/>
                </a:schemeClr>
              </a:solidFill>
            </a:endParaRPr>
          </a:p>
        </p:txBody>
      </p:sp>
      <p:sp>
        <p:nvSpPr>
          <p:cNvPr id="3" name="Marcador de contenido 2">
            <a:extLst>
              <a:ext uri="{FF2B5EF4-FFF2-40B4-BE49-F238E27FC236}">
                <a16:creationId xmlns:a16="http://schemas.microsoft.com/office/drawing/2014/main" id="{A54C3140-3E49-4D25-AA77-65C244B199D0}"/>
              </a:ext>
            </a:extLst>
          </p:cNvPr>
          <p:cNvSpPr>
            <a:spLocks noGrp="1"/>
          </p:cNvSpPr>
          <p:nvPr>
            <p:ph idx="1"/>
          </p:nvPr>
        </p:nvSpPr>
        <p:spPr>
          <a:xfrm>
            <a:off x="493486" y="1520333"/>
            <a:ext cx="10820400" cy="4924010"/>
          </a:xfrm>
        </p:spPr>
        <p:txBody>
          <a:bodyPr>
            <a:normAutofit lnSpcReduction="10000"/>
          </a:bodyPr>
          <a:lstStyle/>
          <a:p>
            <a:pPr marL="0" indent="0">
              <a:buNone/>
            </a:pPr>
            <a:r>
              <a:rPr lang="es-MX" dirty="0"/>
              <a:t>-El objetivo es sumar todos los números de la serie </a:t>
            </a:r>
            <a:r>
              <a:rPr lang="es-MX" dirty="0" err="1"/>
              <a:t>fibonacci</a:t>
            </a:r>
            <a:r>
              <a:rPr lang="es-MX" dirty="0"/>
              <a:t> desde una cadena. </a:t>
            </a:r>
          </a:p>
          <a:p>
            <a:pPr marL="0" indent="0">
              <a:buNone/>
            </a:pPr>
            <a:r>
              <a:rPr lang="es-MX" dirty="0"/>
              <a:t>-Es decir usted tendrá solo la cadena generada con los primeros N números de la serie </a:t>
            </a:r>
            <a:r>
              <a:rPr lang="es-MX" dirty="0" err="1"/>
              <a:t>fibonacci</a:t>
            </a:r>
            <a:r>
              <a:rPr lang="es-MX" dirty="0"/>
              <a:t> y a partir de ellos deberá sumar los números de esa serie. -Ejemplo: </a:t>
            </a:r>
            <a:r>
              <a:rPr lang="es-MX" dirty="0" err="1"/>
              <a:t>suma_serie_fibonacci</a:t>
            </a:r>
            <a:r>
              <a:rPr lang="es-MX" dirty="0"/>
              <a:t>(</a:t>
            </a:r>
            <a:r>
              <a:rPr lang="es-MX" dirty="0" err="1"/>
              <a:t>mi_metodo_que_retorna_la_serie</a:t>
            </a:r>
            <a:r>
              <a:rPr lang="es-MX" dirty="0"/>
              <a:t>(10)) </a:t>
            </a:r>
          </a:p>
          <a:p>
            <a:pPr marL="0" indent="0">
              <a:buNone/>
            </a:pPr>
            <a:r>
              <a:rPr lang="es-MX" dirty="0"/>
              <a:t>■ Note que previamente deberá crear una función que retorne una cadena con la serie </a:t>
            </a:r>
            <a:r>
              <a:rPr lang="es-MX" dirty="0" err="1"/>
              <a:t>fibonacci</a:t>
            </a:r>
            <a:r>
              <a:rPr lang="es-MX" dirty="0"/>
              <a:t> hasta un cierto valor. 1. Ejemplo: 0,1,1,2,3,5,8,....... </a:t>
            </a:r>
          </a:p>
          <a:p>
            <a:pPr marL="0" indent="0">
              <a:buNone/>
            </a:pPr>
            <a:r>
              <a:rPr lang="es-MX" dirty="0"/>
              <a:t>■ Luego esta función se deberá pasar como parámetro a la función que suma todos los valores de esa serie generada.</a:t>
            </a:r>
          </a:p>
          <a:p>
            <a:pPr marL="0" indent="0">
              <a:buNone/>
            </a:pPr>
            <a:endParaRPr lang="es-MX" dirty="0"/>
          </a:p>
          <a:p>
            <a:pPr marL="0" indent="0">
              <a:buNone/>
            </a:pPr>
            <a:endParaRPr lang="es-MX" dirty="0"/>
          </a:p>
          <a:p>
            <a:pPr marL="0" indent="0">
              <a:buNone/>
            </a:pPr>
            <a:endParaRPr lang="es-MX" dirty="0"/>
          </a:p>
          <a:p>
            <a:pPr marL="0" indent="0">
              <a:buNone/>
            </a:pPr>
            <a:r>
              <a:rPr lang="es-MX" dirty="0"/>
              <a:t>Adjuntar el código SQL generado y una imagen de su correcto funcionamiento. </a:t>
            </a:r>
            <a:endParaRPr lang="es-BO" dirty="0"/>
          </a:p>
        </p:txBody>
      </p:sp>
      <p:pic>
        <p:nvPicPr>
          <p:cNvPr id="4" name="Imagen 3">
            <a:extLst>
              <a:ext uri="{FF2B5EF4-FFF2-40B4-BE49-F238E27FC236}">
                <a16:creationId xmlns:a16="http://schemas.microsoft.com/office/drawing/2014/main" id="{0B8629A1-CBEA-4B14-A99B-4457CB7453DF}"/>
              </a:ext>
            </a:extLst>
          </p:cNvPr>
          <p:cNvPicPr>
            <a:picLocks noChangeAspect="1"/>
          </p:cNvPicPr>
          <p:nvPr/>
        </p:nvPicPr>
        <p:blipFill rotWithShape="1">
          <a:blip r:embed="rId2"/>
          <a:srcRect l="47976" t="50000" r="16786" b="36502"/>
          <a:stretch/>
        </p:blipFill>
        <p:spPr>
          <a:xfrm>
            <a:off x="3305628" y="4436525"/>
            <a:ext cx="5361429" cy="1154700"/>
          </a:xfrm>
          <a:prstGeom prst="rect">
            <a:avLst/>
          </a:prstGeom>
        </p:spPr>
      </p:pic>
    </p:spTree>
    <p:extLst>
      <p:ext uri="{BB962C8B-B14F-4D97-AF65-F5344CB8AC3E}">
        <p14:creationId xmlns:p14="http://schemas.microsoft.com/office/powerpoint/2010/main" val="545570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753CECB-0421-4A2C-B028-A14B7D4AD2EE}"/>
              </a:ext>
            </a:extLst>
          </p:cNvPr>
          <p:cNvSpPr>
            <a:spLocks noChangeArrowheads="1"/>
          </p:cNvSpPr>
          <p:nvPr/>
        </p:nvSpPr>
        <p:spPr bwMode="auto">
          <a:xfrm>
            <a:off x="450573" y="1000015"/>
            <a:ext cx="4359966" cy="44935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1100" b="0" i="0" u="none" strike="noStrike" cap="none" normalizeH="0" baseline="0">
                <a:ln>
                  <a:noFill/>
                </a:ln>
                <a:solidFill>
                  <a:srgbClr val="CC7832"/>
                </a:solidFill>
                <a:effectLst/>
                <a:latin typeface="JetBrains Mono"/>
              </a:rPr>
              <a:t>create function </a:t>
            </a:r>
            <a:r>
              <a:rPr kumimoji="0" lang="es-BO" altLang="es-BO" sz="1100" b="0" i="1" u="none" strike="noStrike" cap="none" normalizeH="0" baseline="0">
                <a:ln>
                  <a:noFill/>
                </a:ln>
                <a:solidFill>
                  <a:srgbClr val="FFC66D"/>
                </a:solidFill>
                <a:effectLst/>
                <a:latin typeface="JetBrains Mono"/>
              </a:rPr>
              <a:t>fibonacci</a:t>
            </a:r>
            <a:r>
              <a:rPr kumimoji="0" lang="es-BO" altLang="es-BO" sz="1100" b="0" i="0" u="none" strike="noStrike" cap="none" normalizeH="0" baseline="0">
                <a:ln>
                  <a:noFill/>
                </a:ln>
                <a:solidFill>
                  <a:srgbClr val="A9B7C6"/>
                </a:solidFill>
                <a:effectLst/>
                <a:latin typeface="JetBrains Mono"/>
              </a:rPr>
              <a:t>(@ENTRADA </a:t>
            </a:r>
            <a:r>
              <a:rPr kumimoji="0" lang="es-BO" altLang="es-BO" sz="1100" b="0" i="0" u="none" strike="noStrike" cap="none" normalizeH="0" baseline="0">
                <a:ln>
                  <a:noFill/>
                </a:ln>
                <a:solidFill>
                  <a:srgbClr val="CC7832"/>
                </a:solidFill>
                <a:effectLst/>
                <a:latin typeface="JetBrains Mono"/>
              </a:rPr>
              <a:t>int</a:t>
            </a:r>
            <a:r>
              <a:rPr kumimoji="0" lang="es-BO" altLang="es-BO" sz="1100" b="0" i="0" u="none" strike="noStrike" cap="none" normalizeH="0" baseline="0">
                <a:ln>
                  <a:noFill/>
                </a:ln>
                <a:solidFill>
                  <a:srgbClr val="A9B7C6"/>
                </a:solidFill>
                <a:effectLst/>
                <a:latin typeface="JetBrains Mono"/>
              </a:rPr>
              <a:t>)</a:t>
            </a:r>
            <a:br>
              <a:rPr kumimoji="0" lang="es-BO" altLang="es-BO" sz="1100" b="0" i="0" u="none" strike="noStrike" cap="none" normalizeH="0" baseline="0">
                <a:ln>
                  <a:noFill/>
                </a:ln>
                <a:solidFill>
                  <a:srgbClr val="A9B7C6"/>
                </a:solidFill>
                <a:effectLst/>
                <a:latin typeface="JetBrains Mono"/>
              </a:rPr>
            </a:br>
            <a:r>
              <a:rPr kumimoji="0" lang="es-BO" altLang="es-BO" sz="1100" b="0" i="0" u="none" strike="noStrike" cap="none" normalizeH="0" baseline="0">
                <a:ln>
                  <a:noFill/>
                </a:ln>
                <a:solidFill>
                  <a:srgbClr val="CC7832"/>
                </a:solidFill>
                <a:effectLst/>
                <a:latin typeface="JetBrains Mono"/>
              </a:rPr>
              <a:t>returns text</a:t>
            </a:r>
            <a:br>
              <a:rPr kumimoji="0" lang="es-BO" altLang="es-BO" sz="1100" b="0" i="0" u="none" strike="noStrike" cap="none" normalizeH="0" baseline="0">
                <a:ln>
                  <a:noFill/>
                </a:ln>
                <a:solidFill>
                  <a:srgbClr val="CC7832"/>
                </a:solidFill>
                <a:effectLst/>
                <a:latin typeface="JetBrains Mono"/>
              </a:rPr>
            </a:br>
            <a:r>
              <a:rPr kumimoji="0" lang="es-BO" altLang="es-BO" sz="1100" b="0" i="0" u="none" strike="noStrike" cap="none" normalizeH="0" baseline="0">
                <a:ln>
                  <a:noFill/>
                </a:ln>
                <a:solidFill>
                  <a:srgbClr val="CC7832"/>
                </a:solidFill>
                <a:effectLst/>
                <a:latin typeface="JetBrains Mono"/>
              </a:rPr>
              <a:t>    begin</a:t>
            </a:r>
            <a:br>
              <a:rPr kumimoji="0" lang="es-BO" altLang="es-BO" sz="1100" b="0" i="0" u="none" strike="noStrike" cap="none" normalizeH="0" baseline="0">
                <a:ln>
                  <a:noFill/>
                </a:ln>
                <a:solidFill>
                  <a:srgbClr val="CC7832"/>
                </a:solidFill>
                <a:effectLst/>
                <a:latin typeface="JetBrains Mono"/>
              </a:rPr>
            </a:br>
            <a:r>
              <a:rPr kumimoji="0" lang="es-BO" altLang="es-BO" sz="1100" b="0" i="0" u="none" strike="noStrike" cap="none" normalizeH="0" baseline="0">
                <a:ln>
                  <a:noFill/>
                </a:ln>
                <a:solidFill>
                  <a:srgbClr val="CC7832"/>
                </a:solidFill>
                <a:effectLst/>
                <a:latin typeface="JetBrains Mono"/>
              </a:rPr>
              <a:t>        declare </a:t>
            </a:r>
            <a:r>
              <a:rPr kumimoji="0" lang="es-BO" altLang="es-BO" sz="1100" b="0" i="0" u="none" strike="noStrike" cap="none" normalizeH="0" baseline="0">
                <a:ln>
                  <a:noFill/>
                </a:ln>
                <a:solidFill>
                  <a:srgbClr val="A9B7C6"/>
                </a:solidFill>
                <a:effectLst/>
                <a:latin typeface="JetBrains Mono"/>
              </a:rPr>
              <a:t>a </a:t>
            </a:r>
            <a:r>
              <a:rPr kumimoji="0" lang="es-BO" altLang="es-BO" sz="1100" b="0" i="0" u="none" strike="noStrike" cap="none" normalizeH="0" baseline="0">
                <a:ln>
                  <a:noFill/>
                </a:ln>
                <a:solidFill>
                  <a:srgbClr val="CC7832"/>
                </a:solidFill>
                <a:effectLst/>
                <a:latin typeface="JetBrains Mono"/>
              </a:rPr>
              <a:t>int default </a:t>
            </a:r>
            <a:r>
              <a:rPr kumimoji="0" lang="es-BO" altLang="es-BO" sz="1100" b="0" i="0" u="none" strike="noStrike" cap="none" normalizeH="0" baseline="0">
                <a:ln>
                  <a:noFill/>
                </a:ln>
                <a:solidFill>
                  <a:srgbClr val="6897BB"/>
                </a:solidFill>
                <a:effectLst/>
                <a:latin typeface="JetBrains Mono"/>
              </a:rPr>
              <a:t>0</a:t>
            </a:r>
            <a:r>
              <a:rPr kumimoji="0" lang="es-BO" altLang="es-BO" sz="1100" b="0" i="0" u="none" strike="noStrike" cap="none" normalizeH="0" baseline="0">
                <a:ln>
                  <a:noFill/>
                </a:ln>
                <a:solidFill>
                  <a:srgbClr val="CC7832"/>
                </a:solidFill>
                <a:effectLst/>
                <a:latin typeface="JetBrains Mono"/>
              </a:rPr>
              <a:t>;</a:t>
            </a:r>
            <a:br>
              <a:rPr kumimoji="0" lang="es-BO" altLang="es-BO" sz="1100" b="0" i="0" u="none" strike="noStrike" cap="none" normalizeH="0" baseline="0">
                <a:ln>
                  <a:noFill/>
                </a:ln>
                <a:solidFill>
                  <a:srgbClr val="CC7832"/>
                </a:solidFill>
                <a:effectLst/>
                <a:latin typeface="JetBrains Mono"/>
              </a:rPr>
            </a:br>
            <a:r>
              <a:rPr kumimoji="0" lang="es-BO" altLang="es-BO" sz="1100" b="0" i="0" u="none" strike="noStrike" cap="none" normalizeH="0" baseline="0">
                <a:ln>
                  <a:noFill/>
                </a:ln>
                <a:solidFill>
                  <a:srgbClr val="CC7832"/>
                </a:solidFill>
                <a:effectLst/>
                <a:latin typeface="JetBrains Mono"/>
              </a:rPr>
              <a:t>        declare </a:t>
            </a:r>
            <a:r>
              <a:rPr kumimoji="0" lang="es-BO" altLang="es-BO" sz="1100" b="0" i="0" u="none" strike="noStrike" cap="none" normalizeH="0" baseline="0">
                <a:ln>
                  <a:noFill/>
                </a:ln>
                <a:solidFill>
                  <a:srgbClr val="A9B7C6"/>
                </a:solidFill>
                <a:effectLst/>
                <a:latin typeface="JetBrains Mono"/>
              </a:rPr>
              <a:t>b </a:t>
            </a:r>
            <a:r>
              <a:rPr kumimoji="0" lang="es-BO" altLang="es-BO" sz="1100" b="0" i="0" u="none" strike="noStrike" cap="none" normalizeH="0" baseline="0">
                <a:ln>
                  <a:noFill/>
                </a:ln>
                <a:solidFill>
                  <a:srgbClr val="CC7832"/>
                </a:solidFill>
                <a:effectLst/>
                <a:latin typeface="JetBrains Mono"/>
              </a:rPr>
              <a:t>int default </a:t>
            </a:r>
            <a:r>
              <a:rPr kumimoji="0" lang="es-BO" altLang="es-BO" sz="1100" b="0" i="0" u="none" strike="noStrike" cap="none" normalizeH="0" baseline="0">
                <a:ln>
                  <a:noFill/>
                </a:ln>
                <a:solidFill>
                  <a:srgbClr val="6897BB"/>
                </a:solidFill>
                <a:effectLst/>
                <a:latin typeface="JetBrains Mono"/>
              </a:rPr>
              <a:t>1</a:t>
            </a:r>
            <a:r>
              <a:rPr kumimoji="0" lang="es-BO" altLang="es-BO" sz="1100" b="0" i="0" u="none" strike="noStrike" cap="none" normalizeH="0" baseline="0">
                <a:ln>
                  <a:noFill/>
                </a:ln>
                <a:solidFill>
                  <a:srgbClr val="CC7832"/>
                </a:solidFill>
                <a:effectLst/>
                <a:latin typeface="JetBrains Mono"/>
              </a:rPr>
              <a:t>;</a:t>
            </a:r>
            <a:br>
              <a:rPr kumimoji="0" lang="es-BO" altLang="es-BO" sz="1100" b="0" i="0" u="none" strike="noStrike" cap="none" normalizeH="0" baseline="0">
                <a:ln>
                  <a:noFill/>
                </a:ln>
                <a:solidFill>
                  <a:srgbClr val="CC7832"/>
                </a:solidFill>
                <a:effectLst/>
                <a:latin typeface="JetBrains Mono"/>
              </a:rPr>
            </a:br>
            <a:r>
              <a:rPr kumimoji="0" lang="es-BO" altLang="es-BO" sz="1100" b="0" i="0" u="none" strike="noStrike" cap="none" normalizeH="0" baseline="0">
                <a:ln>
                  <a:noFill/>
                </a:ln>
                <a:solidFill>
                  <a:srgbClr val="CC7832"/>
                </a:solidFill>
                <a:effectLst/>
                <a:latin typeface="JetBrains Mono"/>
              </a:rPr>
              <a:t>        declare </a:t>
            </a:r>
            <a:r>
              <a:rPr kumimoji="0" lang="es-BO" altLang="es-BO" sz="1100" b="0" i="0" u="none" strike="noStrike" cap="none" normalizeH="0" baseline="0">
                <a:ln>
                  <a:noFill/>
                </a:ln>
                <a:solidFill>
                  <a:srgbClr val="A9B7C6"/>
                </a:solidFill>
                <a:effectLst/>
                <a:latin typeface="JetBrains Mono"/>
              </a:rPr>
              <a:t>cont </a:t>
            </a:r>
            <a:r>
              <a:rPr kumimoji="0" lang="es-BO" altLang="es-BO" sz="1100" b="0" i="0" u="none" strike="noStrike" cap="none" normalizeH="0" baseline="0">
                <a:ln>
                  <a:noFill/>
                </a:ln>
                <a:solidFill>
                  <a:srgbClr val="CC7832"/>
                </a:solidFill>
                <a:effectLst/>
                <a:latin typeface="JetBrains Mono"/>
              </a:rPr>
              <a:t>int default </a:t>
            </a:r>
            <a:r>
              <a:rPr kumimoji="0" lang="es-BO" altLang="es-BO" sz="1100" b="0" i="0" u="none" strike="noStrike" cap="none" normalizeH="0" baseline="0">
                <a:ln>
                  <a:noFill/>
                </a:ln>
                <a:solidFill>
                  <a:srgbClr val="6897BB"/>
                </a:solidFill>
                <a:effectLst/>
                <a:latin typeface="JetBrains Mono"/>
              </a:rPr>
              <a:t>0</a:t>
            </a:r>
            <a:r>
              <a:rPr kumimoji="0" lang="es-BO" altLang="es-BO" sz="1100" b="0" i="0" u="none" strike="noStrike" cap="none" normalizeH="0" baseline="0">
                <a:ln>
                  <a:noFill/>
                </a:ln>
                <a:solidFill>
                  <a:srgbClr val="CC7832"/>
                </a:solidFill>
                <a:effectLst/>
                <a:latin typeface="JetBrains Mono"/>
              </a:rPr>
              <a:t>;</a:t>
            </a:r>
            <a:br>
              <a:rPr kumimoji="0" lang="es-BO" altLang="es-BO" sz="1100" b="0" i="0" u="none" strike="noStrike" cap="none" normalizeH="0" baseline="0">
                <a:ln>
                  <a:noFill/>
                </a:ln>
                <a:solidFill>
                  <a:srgbClr val="CC7832"/>
                </a:solidFill>
                <a:effectLst/>
                <a:latin typeface="JetBrains Mono"/>
              </a:rPr>
            </a:br>
            <a:r>
              <a:rPr kumimoji="0" lang="es-BO" altLang="es-BO" sz="1100" b="0" i="0" u="none" strike="noStrike" cap="none" normalizeH="0" baseline="0">
                <a:ln>
                  <a:noFill/>
                </a:ln>
                <a:solidFill>
                  <a:srgbClr val="CC7832"/>
                </a:solidFill>
                <a:effectLst/>
                <a:latin typeface="JetBrains Mono"/>
              </a:rPr>
              <a:t>        declare </a:t>
            </a:r>
            <a:r>
              <a:rPr kumimoji="0" lang="es-BO" altLang="es-BO" sz="1100" b="0" i="0" u="none" strike="noStrike" cap="none" normalizeH="0" baseline="0">
                <a:ln>
                  <a:noFill/>
                </a:ln>
                <a:solidFill>
                  <a:srgbClr val="A9B7C6"/>
                </a:solidFill>
                <a:effectLst/>
                <a:latin typeface="JetBrains Mono"/>
              </a:rPr>
              <a:t>aux </a:t>
            </a:r>
            <a:r>
              <a:rPr kumimoji="0" lang="es-BO" altLang="es-BO" sz="1100" b="0" i="0" u="none" strike="noStrike" cap="none" normalizeH="0" baseline="0">
                <a:ln>
                  <a:noFill/>
                </a:ln>
                <a:solidFill>
                  <a:srgbClr val="CC7832"/>
                </a:solidFill>
                <a:effectLst/>
                <a:latin typeface="JetBrains Mono"/>
              </a:rPr>
              <a:t>int default </a:t>
            </a:r>
            <a:r>
              <a:rPr kumimoji="0" lang="es-BO" altLang="es-BO" sz="1100" b="0" i="0" u="none" strike="noStrike" cap="none" normalizeH="0" baseline="0">
                <a:ln>
                  <a:noFill/>
                </a:ln>
                <a:solidFill>
                  <a:srgbClr val="6897BB"/>
                </a:solidFill>
                <a:effectLst/>
                <a:latin typeface="JetBrains Mono"/>
              </a:rPr>
              <a:t>0</a:t>
            </a:r>
            <a:r>
              <a:rPr kumimoji="0" lang="es-BO" altLang="es-BO" sz="1100" b="0" i="0" u="none" strike="noStrike" cap="none" normalizeH="0" baseline="0">
                <a:ln>
                  <a:noFill/>
                </a:ln>
                <a:solidFill>
                  <a:srgbClr val="CC7832"/>
                </a:solidFill>
                <a:effectLst/>
                <a:latin typeface="JetBrains Mono"/>
              </a:rPr>
              <a:t>;</a:t>
            </a:r>
            <a:br>
              <a:rPr kumimoji="0" lang="es-BO" altLang="es-BO" sz="1100" b="0" i="0" u="none" strike="noStrike" cap="none" normalizeH="0" baseline="0">
                <a:ln>
                  <a:noFill/>
                </a:ln>
                <a:solidFill>
                  <a:srgbClr val="CC7832"/>
                </a:solidFill>
                <a:effectLst/>
                <a:latin typeface="JetBrains Mono"/>
              </a:rPr>
            </a:br>
            <a:r>
              <a:rPr kumimoji="0" lang="es-BO" altLang="es-BO" sz="1100" b="0" i="0" u="none" strike="noStrike" cap="none" normalizeH="0" baseline="0">
                <a:ln>
                  <a:noFill/>
                </a:ln>
                <a:solidFill>
                  <a:srgbClr val="CC7832"/>
                </a:solidFill>
                <a:effectLst/>
                <a:latin typeface="JetBrains Mono"/>
              </a:rPr>
              <a:t>        declare </a:t>
            </a:r>
            <a:r>
              <a:rPr kumimoji="0" lang="es-BO" altLang="es-BO" sz="1100" b="0" i="0" u="none" strike="noStrike" cap="none" normalizeH="0" baseline="0">
                <a:ln>
                  <a:noFill/>
                </a:ln>
                <a:solidFill>
                  <a:srgbClr val="A9B7C6"/>
                </a:solidFill>
                <a:effectLst/>
                <a:latin typeface="JetBrains Mono"/>
              </a:rPr>
              <a:t>unir </a:t>
            </a:r>
            <a:r>
              <a:rPr kumimoji="0" lang="es-BO" altLang="es-BO" sz="1100" b="0" i="0" u="none" strike="noStrike" cap="none" normalizeH="0" baseline="0">
                <a:ln>
                  <a:noFill/>
                </a:ln>
                <a:solidFill>
                  <a:srgbClr val="CC7832"/>
                </a:solidFill>
                <a:effectLst/>
                <a:latin typeface="JetBrains Mono"/>
              </a:rPr>
              <a:t>text default </a:t>
            </a:r>
            <a:r>
              <a:rPr kumimoji="0" lang="es-BO" altLang="es-BO" sz="1100" b="0" i="0" u="none" strike="noStrike" cap="none" normalizeH="0" baseline="0">
                <a:ln>
                  <a:noFill/>
                </a:ln>
                <a:solidFill>
                  <a:srgbClr val="6A8759"/>
                </a:solidFill>
                <a:effectLst/>
                <a:latin typeface="JetBrains Mono"/>
              </a:rPr>
              <a:t>''</a:t>
            </a:r>
            <a:r>
              <a:rPr kumimoji="0" lang="es-BO" altLang="es-BO" sz="1100" b="0" i="0" u="none" strike="noStrike" cap="none" normalizeH="0" baseline="0">
                <a:ln>
                  <a:noFill/>
                </a:ln>
                <a:solidFill>
                  <a:srgbClr val="CC7832"/>
                </a:solidFill>
                <a:effectLst/>
                <a:latin typeface="JetBrains Mono"/>
              </a:rPr>
              <a:t>;</a:t>
            </a:r>
            <a:br>
              <a:rPr kumimoji="0" lang="es-BO" altLang="es-BO" sz="1100" b="0" i="0" u="none" strike="noStrike" cap="none" normalizeH="0" baseline="0">
                <a:ln>
                  <a:noFill/>
                </a:ln>
                <a:solidFill>
                  <a:srgbClr val="CC7832"/>
                </a:solidFill>
                <a:effectLst/>
                <a:latin typeface="JetBrains Mono"/>
              </a:rPr>
            </a:br>
            <a:br>
              <a:rPr kumimoji="0" lang="es-BO" altLang="es-BO" sz="1100" b="0" i="0" u="none" strike="noStrike" cap="none" normalizeH="0" baseline="0">
                <a:ln>
                  <a:noFill/>
                </a:ln>
                <a:solidFill>
                  <a:srgbClr val="CC7832"/>
                </a:solidFill>
                <a:effectLst/>
                <a:latin typeface="JetBrains Mono"/>
              </a:rPr>
            </a:br>
            <a:r>
              <a:rPr kumimoji="0" lang="es-BO" altLang="es-BO" sz="1100" b="0" i="0" u="none" strike="noStrike" cap="none" normalizeH="0" baseline="0">
                <a:ln>
                  <a:noFill/>
                </a:ln>
                <a:solidFill>
                  <a:srgbClr val="CC7832"/>
                </a:solidFill>
                <a:effectLst/>
                <a:latin typeface="JetBrains Mono"/>
              </a:rPr>
              <a:t>            while </a:t>
            </a:r>
            <a:r>
              <a:rPr kumimoji="0" lang="es-BO" altLang="es-BO" sz="1100" b="0" i="0" u="none" strike="noStrike" cap="none" normalizeH="0" baseline="0">
                <a:ln>
                  <a:noFill/>
                </a:ln>
                <a:solidFill>
                  <a:srgbClr val="A9B7C6"/>
                </a:solidFill>
                <a:effectLst/>
                <a:latin typeface="JetBrains Mono"/>
              </a:rPr>
              <a:t>cont &lt; entrada</a:t>
            </a:r>
            <a:br>
              <a:rPr kumimoji="0" lang="es-BO" altLang="es-BO" sz="1100" b="0" i="0" u="none" strike="noStrike" cap="none" normalizeH="0" baseline="0">
                <a:ln>
                  <a:noFill/>
                </a:ln>
                <a:solidFill>
                  <a:srgbClr val="A9B7C6"/>
                </a:solidFill>
                <a:effectLst/>
                <a:latin typeface="JetBrains Mono"/>
              </a:rPr>
            </a:br>
            <a:r>
              <a:rPr kumimoji="0" lang="es-BO" altLang="es-BO" sz="1100" b="0" i="0" u="none" strike="noStrike" cap="none" normalizeH="0" baseline="0">
                <a:ln>
                  <a:noFill/>
                </a:ln>
                <a:solidFill>
                  <a:srgbClr val="A9B7C6"/>
                </a:solidFill>
                <a:effectLst/>
                <a:latin typeface="JetBrains Mono"/>
              </a:rPr>
              <a:t>                do</a:t>
            </a:r>
            <a:br>
              <a:rPr kumimoji="0" lang="es-BO" altLang="es-BO" sz="1100" b="0" i="0" u="none" strike="noStrike" cap="none" normalizeH="0" baseline="0">
                <a:ln>
                  <a:noFill/>
                </a:ln>
                <a:solidFill>
                  <a:srgbClr val="A9B7C6"/>
                </a:solidFill>
                <a:effectLst/>
                <a:latin typeface="JetBrains Mono"/>
              </a:rPr>
            </a:br>
            <a:r>
              <a:rPr kumimoji="0" lang="es-BO" altLang="es-BO" sz="1100" b="0" i="0" u="none" strike="noStrike" cap="none" normalizeH="0" baseline="0">
                <a:ln>
                  <a:noFill/>
                </a:ln>
                <a:solidFill>
                  <a:srgbClr val="A9B7C6"/>
                </a:solidFill>
                <a:effectLst/>
                <a:latin typeface="JetBrains Mono"/>
              </a:rPr>
              <a:t>                    </a:t>
            </a:r>
            <a:r>
              <a:rPr kumimoji="0" lang="es-BO" altLang="es-BO" sz="1100" b="0" i="0" u="none" strike="noStrike" cap="none" normalizeH="0" baseline="0">
                <a:ln>
                  <a:noFill/>
                </a:ln>
                <a:solidFill>
                  <a:srgbClr val="CC7832"/>
                </a:solidFill>
                <a:effectLst/>
                <a:latin typeface="JetBrains Mono"/>
              </a:rPr>
              <a:t>if </a:t>
            </a:r>
            <a:r>
              <a:rPr kumimoji="0" lang="es-BO" altLang="es-BO" sz="1100" b="0" i="0" u="none" strike="noStrike" cap="none" normalizeH="0" baseline="0">
                <a:ln>
                  <a:noFill/>
                </a:ln>
                <a:solidFill>
                  <a:srgbClr val="A9B7C6"/>
                </a:solidFill>
                <a:effectLst/>
                <a:latin typeface="JetBrains Mono"/>
              </a:rPr>
              <a:t>cont = </a:t>
            </a:r>
            <a:r>
              <a:rPr kumimoji="0" lang="es-BO" altLang="es-BO" sz="1100" b="0" i="0" u="none" strike="noStrike" cap="none" normalizeH="0" baseline="0">
                <a:ln>
                  <a:noFill/>
                </a:ln>
                <a:solidFill>
                  <a:srgbClr val="6897BB"/>
                </a:solidFill>
                <a:effectLst/>
                <a:latin typeface="JetBrains Mono"/>
              </a:rPr>
              <a:t>0</a:t>
            </a:r>
            <a:br>
              <a:rPr kumimoji="0" lang="es-BO" altLang="es-BO" sz="1100" b="0" i="0" u="none" strike="noStrike" cap="none" normalizeH="0" baseline="0">
                <a:ln>
                  <a:noFill/>
                </a:ln>
                <a:solidFill>
                  <a:srgbClr val="6897BB"/>
                </a:solidFill>
                <a:effectLst/>
                <a:latin typeface="JetBrains Mono"/>
              </a:rPr>
            </a:br>
            <a:r>
              <a:rPr kumimoji="0" lang="es-BO" altLang="es-BO" sz="1100" b="0" i="0" u="none" strike="noStrike" cap="none" normalizeH="0" baseline="0">
                <a:ln>
                  <a:noFill/>
                </a:ln>
                <a:solidFill>
                  <a:srgbClr val="6897BB"/>
                </a:solidFill>
                <a:effectLst/>
                <a:latin typeface="JetBrains Mono"/>
              </a:rPr>
              <a:t>                        </a:t>
            </a:r>
            <a:r>
              <a:rPr kumimoji="0" lang="es-BO" altLang="es-BO" sz="1100" b="0" i="0" u="none" strike="noStrike" cap="none" normalizeH="0" baseline="0">
                <a:ln>
                  <a:noFill/>
                </a:ln>
                <a:solidFill>
                  <a:srgbClr val="CC7832"/>
                </a:solidFill>
                <a:effectLst/>
                <a:latin typeface="JetBrains Mono"/>
              </a:rPr>
              <a:t>then</a:t>
            </a:r>
            <a:br>
              <a:rPr kumimoji="0" lang="es-BO" altLang="es-BO" sz="1100" b="0" i="0" u="none" strike="noStrike" cap="none" normalizeH="0" baseline="0">
                <a:ln>
                  <a:noFill/>
                </a:ln>
                <a:solidFill>
                  <a:srgbClr val="CC7832"/>
                </a:solidFill>
                <a:effectLst/>
                <a:latin typeface="JetBrains Mono"/>
              </a:rPr>
            </a:br>
            <a:r>
              <a:rPr kumimoji="0" lang="es-BO" altLang="es-BO" sz="1100" b="0" i="0" u="none" strike="noStrike" cap="none" normalizeH="0" baseline="0">
                <a:ln>
                  <a:noFill/>
                </a:ln>
                <a:solidFill>
                  <a:srgbClr val="CC7832"/>
                </a:solidFill>
                <a:effectLst/>
                <a:latin typeface="JetBrains Mono"/>
              </a:rPr>
              <a:t>                            set </a:t>
            </a:r>
            <a:r>
              <a:rPr kumimoji="0" lang="es-BO" altLang="es-BO" sz="1100" b="0" i="0" u="none" strike="noStrike" cap="none" normalizeH="0" baseline="0">
                <a:ln>
                  <a:noFill/>
                </a:ln>
                <a:solidFill>
                  <a:srgbClr val="A9B7C6"/>
                </a:solidFill>
                <a:effectLst/>
                <a:latin typeface="JetBrains Mono"/>
              </a:rPr>
              <a:t>unir = </a:t>
            </a:r>
            <a:r>
              <a:rPr kumimoji="0" lang="es-BO" altLang="es-BO" sz="1100" b="0" i="0" u="none" strike="noStrike" cap="none" normalizeH="0" baseline="0">
                <a:ln>
                  <a:noFill/>
                </a:ln>
                <a:solidFill>
                  <a:srgbClr val="6A8759"/>
                </a:solidFill>
                <a:effectLst/>
                <a:latin typeface="JetBrains Mono"/>
              </a:rPr>
              <a:t>'0 '</a:t>
            </a:r>
            <a:r>
              <a:rPr kumimoji="0" lang="es-BO" altLang="es-BO" sz="1100" b="0" i="0" u="none" strike="noStrike" cap="none" normalizeH="0" baseline="0">
                <a:ln>
                  <a:noFill/>
                </a:ln>
                <a:solidFill>
                  <a:srgbClr val="CC7832"/>
                </a:solidFill>
                <a:effectLst/>
                <a:latin typeface="JetBrains Mono"/>
              </a:rPr>
              <a:t>;</a:t>
            </a:r>
            <a:br>
              <a:rPr kumimoji="0" lang="es-BO" altLang="es-BO" sz="1100" b="0" i="0" u="none" strike="noStrike" cap="none" normalizeH="0" baseline="0">
                <a:ln>
                  <a:noFill/>
                </a:ln>
                <a:solidFill>
                  <a:srgbClr val="CC7832"/>
                </a:solidFill>
                <a:effectLst/>
                <a:latin typeface="JetBrains Mono"/>
              </a:rPr>
            </a:br>
            <a:r>
              <a:rPr kumimoji="0" lang="es-BO" altLang="es-BO" sz="1100" b="0" i="0" u="none" strike="noStrike" cap="none" normalizeH="0" baseline="0">
                <a:ln>
                  <a:noFill/>
                </a:ln>
                <a:solidFill>
                  <a:srgbClr val="CC7832"/>
                </a:solidFill>
                <a:effectLst/>
                <a:latin typeface="JetBrains Mono"/>
              </a:rPr>
              <a:t>                        else</a:t>
            </a:r>
            <a:br>
              <a:rPr kumimoji="0" lang="es-BO" altLang="es-BO" sz="1100" b="0" i="0" u="none" strike="noStrike" cap="none" normalizeH="0" baseline="0">
                <a:ln>
                  <a:noFill/>
                </a:ln>
                <a:solidFill>
                  <a:srgbClr val="CC7832"/>
                </a:solidFill>
                <a:effectLst/>
                <a:latin typeface="JetBrains Mono"/>
              </a:rPr>
            </a:br>
            <a:r>
              <a:rPr kumimoji="0" lang="es-BO" altLang="es-BO" sz="1100" b="0" i="0" u="none" strike="noStrike" cap="none" normalizeH="0" baseline="0">
                <a:ln>
                  <a:noFill/>
                </a:ln>
                <a:solidFill>
                  <a:srgbClr val="CC7832"/>
                </a:solidFill>
                <a:effectLst/>
                <a:latin typeface="JetBrains Mono"/>
              </a:rPr>
              <a:t>                            set </a:t>
            </a:r>
            <a:r>
              <a:rPr kumimoji="0" lang="es-BO" altLang="es-BO" sz="1100" b="0" i="0" u="none" strike="noStrike" cap="none" normalizeH="0" baseline="0">
                <a:ln>
                  <a:noFill/>
                </a:ln>
                <a:solidFill>
                  <a:srgbClr val="A9B7C6"/>
                </a:solidFill>
                <a:effectLst/>
                <a:latin typeface="JetBrains Mono"/>
              </a:rPr>
              <a:t>unir = </a:t>
            </a:r>
            <a:r>
              <a:rPr kumimoji="0" lang="es-BO" altLang="es-BO" sz="1100" b="0" i="0" u="none" strike="noStrike" cap="none" normalizeH="0" baseline="0">
                <a:ln>
                  <a:noFill/>
                </a:ln>
                <a:solidFill>
                  <a:srgbClr val="FFC66D"/>
                </a:solidFill>
                <a:effectLst/>
                <a:latin typeface="JetBrains Mono"/>
              </a:rPr>
              <a:t>concat</a:t>
            </a:r>
            <a:r>
              <a:rPr kumimoji="0" lang="es-BO" altLang="es-BO" sz="1100" b="0" i="0" u="none" strike="noStrike" cap="none" normalizeH="0" baseline="0">
                <a:ln>
                  <a:noFill/>
                </a:ln>
                <a:solidFill>
                  <a:srgbClr val="A9B7C6"/>
                </a:solidFill>
                <a:effectLst/>
                <a:latin typeface="JetBrains Mono"/>
              </a:rPr>
              <a:t>(unir</a:t>
            </a:r>
            <a:r>
              <a:rPr kumimoji="0" lang="es-BO" altLang="es-BO" sz="1100" b="0" i="0" u="none" strike="noStrike" cap="none" normalizeH="0" baseline="0">
                <a:ln>
                  <a:noFill/>
                </a:ln>
                <a:solidFill>
                  <a:srgbClr val="CC7832"/>
                </a:solidFill>
                <a:effectLst/>
                <a:latin typeface="JetBrains Mono"/>
              </a:rPr>
              <a:t>, </a:t>
            </a:r>
            <a:r>
              <a:rPr kumimoji="0" lang="es-BO" altLang="es-BO" sz="1100" b="0" i="0" u="none" strike="noStrike" cap="none" normalizeH="0" baseline="0">
                <a:ln>
                  <a:noFill/>
                </a:ln>
                <a:solidFill>
                  <a:srgbClr val="A9B7C6"/>
                </a:solidFill>
                <a:effectLst/>
                <a:latin typeface="JetBrains Mono"/>
              </a:rPr>
              <a:t>b</a:t>
            </a:r>
            <a:r>
              <a:rPr kumimoji="0" lang="es-BO" altLang="es-BO" sz="1100" b="0" i="0" u="none" strike="noStrike" cap="none" normalizeH="0" baseline="0">
                <a:ln>
                  <a:noFill/>
                </a:ln>
                <a:solidFill>
                  <a:srgbClr val="CC7832"/>
                </a:solidFill>
                <a:effectLst/>
                <a:latin typeface="JetBrains Mono"/>
              </a:rPr>
              <a:t>, </a:t>
            </a:r>
            <a:r>
              <a:rPr kumimoji="0" lang="es-BO" altLang="es-BO" sz="1100" b="0" i="0" u="none" strike="noStrike" cap="none" normalizeH="0" baseline="0">
                <a:ln>
                  <a:noFill/>
                </a:ln>
                <a:solidFill>
                  <a:srgbClr val="6A8759"/>
                </a:solidFill>
                <a:effectLst/>
                <a:latin typeface="JetBrains Mono"/>
              </a:rPr>
              <a:t>' '</a:t>
            </a:r>
            <a:r>
              <a:rPr kumimoji="0" lang="es-BO" altLang="es-BO" sz="1100" b="0" i="0" u="none" strike="noStrike" cap="none" normalizeH="0" baseline="0">
                <a:ln>
                  <a:noFill/>
                </a:ln>
                <a:solidFill>
                  <a:srgbClr val="A9B7C6"/>
                </a:solidFill>
                <a:effectLst/>
                <a:latin typeface="JetBrains Mono"/>
              </a:rPr>
              <a:t>)</a:t>
            </a:r>
            <a:r>
              <a:rPr kumimoji="0" lang="es-BO" altLang="es-BO" sz="1100" b="0" i="0" u="none" strike="noStrike" cap="none" normalizeH="0" baseline="0">
                <a:ln>
                  <a:noFill/>
                </a:ln>
                <a:solidFill>
                  <a:srgbClr val="CC7832"/>
                </a:solidFill>
                <a:effectLst/>
                <a:latin typeface="JetBrains Mono"/>
              </a:rPr>
              <a:t>;</a:t>
            </a:r>
            <a:br>
              <a:rPr kumimoji="0" lang="es-BO" altLang="es-BO" sz="1100" b="0" i="0" u="none" strike="noStrike" cap="none" normalizeH="0" baseline="0">
                <a:ln>
                  <a:noFill/>
                </a:ln>
                <a:solidFill>
                  <a:srgbClr val="CC7832"/>
                </a:solidFill>
                <a:effectLst/>
                <a:latin typeface="JetBrains Mono"/>
              </a:rPr>
            </a:br>
            <a:r>
              <a:rPr kumimoji="0" lang="es-BO" altLang="es-BO" sz="1100" b="0" i="0" u="none" strike="noStrike" cap="none" normalizeH="0" baseline="0">
                <a:ln>
                  <a:noFill/>
                </a:ln>
                <a:solidFill>
                  <a:srgbClr val="CC7832"/>
                </a:solidFill>
                <a:effectLst/>
                <a:latin typeface="JetBrains Mono"/>
              </a:rPr>
              <a:t>                            set </a:t>
            </a:r>
            <a:r>
              <a:rPr kumimoji="0" lang="es-BO" altLang="es-BO" sz="1100" b="0" i="0" u="none" strike="noStrike" cap="none" normalizeH="0" baseline="0">
                <a:ln>
                  <a:noFill/>
                </a:ln>
                <a:solidFill>
                  <a:srgbClr val="A9B7C6"/>
                </a:solidFill>
                <a:effectLst/>
                <a:latin typeface="JetBrains Mono"/>
              </a:rPr>
              <a:t>aux = a</a:t>
            </a:r>
            <a:r>
              <a:rPr kumimoji="0" lang="es-BO" altLang="es-BO" sz="1100" b="0" i="0" u="none" strike="noStrike" cap="none" normalizeH="0" baseline="0">
                <a:ln>
                  <a:noFill/>
                </a:ln>
                <a:solidFill>
                  <a:srgbClr val="CC7832"/>
                </a:solidFill>
                <a:effectLst/>
                <a:latin typeface="JetBrains Mono"/>
              </a:rPr>
              <a:t>;</a:t>
            </a:r>
            <a:br>
              <a:rPr kumimoji="0" lang="es-BO" altLang="es-BO" sz="1100" b="0" i="0" u="none" strike="noStrike" cap="none" normalizeH="0" baseline="0">
                <a:ln>
                  <a:noFill/>
                </a:ln>
                <a:solidFill>
                  <a:srgbClr val="CC7832"/>
                </a:solidFill>
                <a:effectLst/>
                <a:latin typeface="JetBrains Mono"/>
              </a:rPr>
            </a:br>
            <a:r>
              <a:rPr kumimoji="0" lang="es-BO" altLang="es-BO" sz="1100" b="0" i="0" u="none" strike="noStrike" cap="none" normalizeH="0" baseline="0">
                <a:ln>
                  <a:noFill/>
                </a:ln>
                <a:solidFill>
                  <a:srgbClr val="CC7832"/>
                </a:solidFill>
                <a:effectLst/>
                <a:latin typeface="JetBrains Mono"/>
              </a:rPr>
              <a:t>                            set </a:t>
            </a:r>
            <a:r>
              <a:rPr kumimoji="0" lang="es-BO" altLang="es-BO" sz="1100" b="0" i="0" u="none" strike="noStrike" cap="none" normalizeH="0" baseline="0">
                <a:ln>
                  <a:noFill/>
                </a:ln>
                <a:solidFill>
                  <a:srgbClr val="A9B7C6"/>
                </a:solidFill>
                <a:effectLst/>
                <a:latin typeface="JetBrains Mono"/>
              </a:rPr>
              <a:t>a = b</a:t>
            </a:r>
            <a:r>
              <a:rPr kumimoji="0" lang="es-BO" altLang="es-BO" sz="1100" b="0" i="0" u="none" strike="noStrike" cap="none" normalizeH="0" baseline="0">
                <a:ln>
                  <a:noFill/>
                </a:ln>
                <a:solidFill>
                  <a:srgbClr val="CC7832"/>
                </a:solidFill>
                <a:effectLst/>
                <a:latin typeface="JetBrains Mono"/>
              </a:rPr>
              <a:t>;</a:t>
            </a:r>
            <a:br>
              <a:rPr kumimoji="0" lang="es-BO" altLang="es-BO" sz="1100" b="0" i="0" u="none" strike="noStrike" cap="none" normalizeH="0" baseline="0">
                <a:ln>
                  <a:noFill/>
                </a:ln>
                <a:solidFill>
                  <a:srgbClr val="CC7832"/>
                </a:solidFill>
                <a:effectLst/>
                <a:latin typeface="JetBrains Mono"/>
              </a:rPr>
            </a:br>
            <a:r>
              <a:rPr kumimoji="0" lang="es-BO" altLang="es-BO" sz="1100" b="0" i="0" u="none" strike="noStrike" cap="none" normalizeH="0" baseline="0">
                <a:ln>
                  <a:noFill/>
                </a:ln>
                <a:solidFill>
                  <a:srgbClr val="CC7832"/>
                </a:solidFill>
                <a:effectLst/>
                <a:latin typeface="JetBrains Mono"/>
              </a:rPr>
              <a:t>                            set </a:t>
            </a:r>
            <a:r>
              <a:rPr kumimoji="0" lang="es-BO" altLang="es-BO" sz="1100" b="0" i="0" u="none" strike="noStrike" cap="none" normalizeH="0" baseline="0">
                <a:ln>
                  <a:noFill/>
                </a:ln>
                <a:solidFill>
                  <a:srgbClr val="A9B7C6"/>
                </a:solidFill>
                <a:effectLst/>
                <a:latin typeface="JetBrains Mono"/>
              </a:rPr>
              <a:t>b = aux + a</a:t>
            </a:r>
            <a:r>
              <a:rPr kumimoji="0" lang="es-BO" altLang="es-BO" sz="1100" b="0" i="0" u="none" strike="noStrike" cap="none" normalizeH="0" baseline="0">
                <a:ln>
                  <a:noFill/>
                </a:ln>
                <a:solidFill>
                  <a:srgbClr val="CC7832"/>
                </a:solidFill>
                <a:effectLst/>
                <a:latin typeface="JetBrains Mono"/>
              </a:rPr>
              <a:t>;</a:t>
            </a:r>
            <a:br>
              <a:rPr kumimoji="0" lang="es-BO" altLang="es-BO" sz="1100" b="0" i="0" u="none" strike="noStrike" cap="none" normalizeH="0" baseline="0">
                <a:ln>
                  <a:noFill/>
                </a:ln>
                <a:solidFill>
                  <a:srgbClr val="CC7832"/>
                </a:solidFill>
                <a:effectLst/>
                <a:latin typeface="JetBrains Mono"/>
              </a:rPr>
            </a:br>
            <a:r>
              <a:rPr kumimoji="0" lang="es-BO" altLang="es-BO" sz="1100" b="0" i="0" u="none" strike="noStrike" cap="none" normalizeH="0" baseline="0">
                <a:ln>
                  <a:noFill/>
                </a:ln>
                <a:solidFill>
                  <a:srgbClr val="CC7832"/>
                </a:solidFill>
                <a:effectLst/>
                <a:latin typeface="JetBrains Mono"/>
              </a:rPr>
              <a:t>                        end if;</a:t>
            </a:r>
            <a:br>
              <a:rPr kumimoji="0" lang="es-BO" altLang="es-BO" sz="1100" b="0" i="0" u="none" strike="noStrike" cap="none" normalizeH="0" baseline="0">
                <a:ln>
                  <a:noFill/>
                </a:ln>
                <a:solidFill>
                  <a:srgbClr val="CC7832"/>
                </a:solidFill>
                <a:effectLst/>
                <a:latin typeface="JetBrains Mono"/>
              </a:rPr>
            </a:br>
            <a:r>
              <a:rPr kumimoji="0" lang="es-BO" altLang="es-BO" sz="1100" b="0" i="0" u="none" strike="noStrike" cap="none" normalizeH="0" baseline="0">
                <a:ln>
                  <a:noFill/>
                </a:ln>
                <a:solidFill>
                  <a:srgbClr val="CC7832"/>
                </a:solidFill>
                <a:effectLst/>
                <a:latin typeface="JetBrains Mono"/>
              </a:rPr>
              <a:t>                    set </a:t>
            </a:r>
            <a:r>
              <a:rPr kumimoji="0" lang="es-BO" altLang="es-BO" sz="1100" b="0" i="0" u="none" strike="noStrike" cap="none" normalizeH="0" baseline="0">
                <a:ln>
                  <a:noFill/>
                </a:ln>
                <a:solidFill>
                  <a:srgbClr val="A9B7C6"/>
                </a:solidFill>
                <a:effectLst/>
                <a:latin typeface="JetBrains Mono"/>
              </a:rPr>
              <a:t>cont = cont + </a:t>
            </a:r>
            <a:r>
              <a:rPr kumimoji="0" lang="es-BO" altLang="es-BO" sz="1100" b="0" i="0" u="none" strike="noStrike" cap="none" normalizeH="0" baseline="0">
                <a:ln>
                  <a:noFill/>
                </a:ln>
                <a:solidFill>
                  <a:srgbClr val="6897BB"/>
                </a:solidFill>
                <a:effectLst/>
                <a:latin typeface="JetBrains Mono"/>
              </a:rPr>
              <a:t>1</a:t>
            </a:r>
            <a:r>
              <a:rPr kumimoji="0" lang="es-BO" altLang="es-BO" sz="1100" b="0" i="0" u="none" strike="noStrike" cap="none" normalizeH="0" baseline="0">
                <a:ln>
                  <a:noFill/>
                </a:ln>
                <a:solidFill>
                  <a:srgbClr val="CC7832"/>
                </a:solidFill>
                <a:effectLst/>
                <a:latin typeface="JetBrains Mono"/>
              </a:rPr>
              <a:t>;</a:t>
            </a:r>
            <a:br>
              <a:rPr kumimoji="0" lang="es-BO" altLang="es-BO" sz="1100" b="0" i="0" u="none" strike="noStrike" cap="none" normalizeH="0" baseline="0">
                <a:ln>
                  <a:noFill/>
                </a:ln>
                <a:solidFill>
                  <a:srgbClr val="CC7832"/>
                </a:solidFill>
                <a:effectLst/>
                <a:latin typeface="JetBrains Mono"/>
              </a:rPr>
            </a:br>
            <a:r>
              <a:rPr kumimoji="0" lang="es-BO" altLang="es-BO" sz="1100" b="0" i="0" u="none" strike="noStrike" cap="none" normalizeH="0" baseline="0">
                <a:ln>
                  <a:noFill/>
                </a:ln>
                <a:solidFill>
                  <a:srgbClr val="CC7832"/>
                </a:solidFill>
                <a:effectLst/>
                <a:latin typeface="JetBrains Mono"/>
              </a:rPr>
              <a:t>            end while;</a:t>
            </a:r>
            <a:br>
              <a:rPr kumimoji="0" lang="es-BO" altLang="es-BO" sz="1100" b="0" i="0" u="none" strike="noStrike" cap="none" normalizeH="0" baseline="0">
                <a:ln>
                  <a:noFill/>
                </a:ln>
                <a:solidFill>
                  <a:srgbClr val="CC7832"/>
                </a:solidFill>
                <a:effectLst/>
                <a:latin typeface="JetBrains Mono"/>
              </a:rPr>
            </a:br>
            <a:r>
              <a:rPr kumimoji="0" lang="es-BO" altLang="es-BO" sz="1100" b="0" i="0" u="none" strike="noStrike" cap="none" normalizeH="0" baseline="0">
                <a:ln>
                  <a:noFill/>
                </a:ln>
                <a:solidFill>
                  <a:srgbClr val="CC7832"/>
                </a:solidFill>
                <a:effectLst/>
                <a:latin typeface="JetBrains Mono"/>
              </a:rPr>
              <a:t>        return </a:t>
            </a:r>
            <a:r>
              <a:rPr kumimoji="0" lang="es-BO" altLang="es-BO" sz="1100" b="0" i="0" u="none" strike="noStrike" cap="none" normalizeH="0" baseline="0">
                <a:ln>
                  <a:noFill/>
                </a:ln>
                <a:solidFill>
                  <a:srgbClr val="A9B7C6"/>
                </a:solidFill>
                <a:effectLst/>
                <a:latin typeface="JetBrains Mono"/>
              </a:rPr>
              <a:t>unir</a:t>
            </a:r>
            <a:r>
              <a:rPr kumimoji="0" lang="es-BO" altLang="es-BO" sz="1100" b="0" i="0" u="none" strike="noStrike" cap="none" normalizeH="0" baseline="0">
                <a:ln>
                  <a:noFill/>
                </a:ln>
                <a:solidFill>
                  <a:srgbClr val="CC7832"/>
                </a:solidFill>
                <a:effectLst/>
                <a:latin typeface="JetBrains Mono"/>
              </a:rPr>
              <a:t>;</a:t>
            </a:r>
            <a:br>
              <a:rPr kumimoji="0" lang="es-BO" altLang="es-BO" sz="1100" b="0" i="0" u="none" strike="noStrike" cap="none" normalizeH="0" baseline="0">
                <a:ln>
                  <a:noFill/>
                </a:ln>
                <a:solidFill>
                  <a:srgbClr val="CC7832"/>
                </a:solidFill>
                <a:effectLst/>
                <a:latin typeface="JetBrains Mono"/>
              </a:rPr>
            </a:br>
            <a:r>
              <a:rPr kumimoji="0" lang="es-BO" altLang="es-BO" sz="1100" b="0" i="0" u="none" strike="noStrike" cap="none" normalizeH="0" baseline="0">
                <a:ln>
                  <a:noFill/>
                </a:ln>
                <a:solidFill>
                  <a:srgbClr val="CC7832"/>
                </a:solidFill>
                <a:effectLst/>
                <a:latin typeface="JetBrains Mono"/>
              </a:rPr>
              <a:t>    end;</a:t>
            </a:r>
            <a:br>
              <a:rPr kumimoji="0" lang="es-BO" altLang="es-BO" sz="1100" b="0" i="0" u="none" strike="noStrike" cap="none" normalizeH="0" baseline="0">
                <a:ln>
                  <a:noFill/>
                </a:ln>
                <a:solidFill>
                  <a:srgbClr val="CC7832"/>
                </a:solidFill>
                <a:effectLst/>
                <a:latin typeface="JetBrains Mono"/>
              </a:rPr>
            </a:br>
            <a:br>
              <a:rPr kumimoji="0" lang="es-BO" altLang="es-BO" sz="1100" b="0" i="0" u="none" strike="noStrike" cap="none" normalizeH="0" baseline="0">
                <a:ln>
                  <a:noFill/>
                </a:ln>
                <a:solidFill>
                  <a:srgbClr val="CC7832"/>
                </a:solidFill>
                <a:effectLst/>
                <a:latin typeface="JetBrains Mono"/>
              </a:rPr>
            </a:br>
            <a:r>
              <a:rPr kumimoji="0" lang="es-BO" altLang="es-BO" sz="1100" b="0" i="0" u="none" strike="noStrike" cap="none" normalizeH="0" baseline="0">
                <a:ln>
                  <a:noFill/>
                </a:ln>
                <a:solidFill>
                  <a:srgbClr val="CC7832"/>
                </a:solidFill>
                <a:effectLst/>
                <a:latin typeface="JetBrains Mono"/>
              </a:rPr>
              <a:t>select </a:t>
            </a:r>
            <a:r>
              <a:rPr kumimoji="0" lang="es-BO" altLang="es-BO" sz="1100" b="0" i="1" u="none" strike="noStrike" cap="none" normalizeH="0" baseline="0">
                <a:ln>
                  <a:noFill/>
                </a:ln>
                <a:solidFill>
                  <a:srgbClr val="FFC66D"/>
                </a:solidFill>
                <a:effectLst/>
                <a:latin typeface="JetBrains Mono"/>
              </a:rPr>
              <a:t>fibonacci</a:t>
            </a:r>
            <a:r>
              <a:rPr kumimoji="0" lang="es-BO" altLang="es-BO" sz="1100" b="0" i="0" u="none" strike="noStrike" cap="none" normalizeH="0" baseline="0">
                <a:ln>
                  <a:noFill/>
                </a:ln>
                <a:solidFill>
                  <a:srgbClr val="A9B7C6"/>
                </a:solidFill>
                <a:effectLst/>
                <a:latin typeface="JetBrains Mono"/>
              </a:rPr>
              <a:t>(</a:t>
            </a:r>
            <a:r>
              <a:rPr kumimoji="0" lang="es-BO" altLang="es-BO" sz="1100" b="0" i="0" u="none" strike="noStrike" cap="none" normalizeH="0" baseline="0">
                <a:ln>
                  <a:noFill/>
                </a:ln>
                <a:solidFill>
                  <a:srgbClr val="6897BB"/>
                </a:solidFill>
                <a:effectLst/>
                <a:latin typeface="JetBrains Mono"/>
              </a:rPr>
              <a:t>10</a:t>
            </a:r>
            <a:r>
              <a:rPr kumimoji="0" lang="es-BO" altLang="es-BO" sz="1100" b="0" i="0" u="none" strike="noStrike" cap="none" normalizeH="0" baseline="0">
                <a:ln>
                  <a:noFill/>
                </a:ln>
                <a:solidFill>
                  <a:srgbClr val="A9B7C6"/>
                </a:solidFill>
                <a:effectLst/>
                <a:latin typeface="JetBrains Mono"/>
              </a:rPr>
              <a:t>)</a:t>
            </a:r>
            <a:endParaRPr kumimoji="0" lang="es-BO" altLang="es-BO" sz="24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6AF6D2F-8476-4AA7-A787-E2CB4D1F0791}"/>
              </a:ext>
            </a:extLst>
          </p:cNvPr>
          <p:cNvSpPr>
            <a:spLocks noChangeArrowheads="1"/>
          </p:cNvSpPr>
          <p:nvPr/>
        </p:nvSpPr>
        <p:spPr bwMode="auto">
          <a:xfrm>
            <a:off x="6096000" y="153888"/>
            <a:ext cx="4267201" cy="655564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1050" b="0" i="0" u="none" strike="noStrike" cap="none" normalizeH="0" baseline="0" dirty="0" err="1">
                <a:ln>
                  <a:noFill/>
                </a:ln>
                <a:solidFill>
                  <a:srgbClr val="CC7832"/>
                </a:solidFill>
                <a:effectLst/>
                <a:latin typeface="JetBrains Mono"/>
              </a:rPr>
              <a:t>create</a:t>
            </a:r>
            <a:r>
              <a:rPr kumimoji="0" lang="es-BO" altLang="es-BO" sz="1050" b="0" i="0" u="none" strike="noStrike" cap="none" normalizeH="0" baseline="0" dirty="0">
                <a:ln>
                  <a:noFill/>
                </a:ln>
                <a:solidFill>
                  <a:srgbClr val="CC7832"/>
                </a:solidFill>
                <a:effectLst/>
                <a:latin typeface="JetBrains Mono"/>
              </a:rPr>
              <a:t> </a:t>
            </a:r>
            <a:r>
              <a:rPr kumimoji="0" lang="es-BO" altLang="es-BO" sz="1050" b="0" i="0" u="none" strike="noStrike" cap="none" normalizeH="0" baseline="0" dirty="0" err="1">
                <a:ln>
                  <a:noFill/>
                </a:ln>
                <a:solidFill>
                  <a:srgbClr val="CC7832"/>
                </a:solidFill>
                <a:effectLst/>
                <a:latin typeface="JetBrains Mono"/>
              </a:rPr>
              <a:t>function</a:t>
            </a:r>
            <a:r>
              <a:rPr kumimoji="0" lang="es-BO" altLang="es-BO" sz="1050" b="0" i="0" u="none" strike="noStrike" cap="none" normalizeH="0" baseline="0" dirty="0">
                <a:ln>
                  <a:noFill/>
                </a:ln>
                <a:solidFill>
                  <a:srgbClr val="CC7832"/>
                </a:solidFill>
                <a:effectLst/>
                <a:latin typeface="JetBrains Mono"/>
              </a:rPr>
              <a:t> </a:t>
            </a:r>
            <a:r>
              <a:rPr kumimoji="0" lang="es-BO" altLang="es-BO" sz="1050" b="0" i="1" u="none" strike="noStrike" cap="none" normalizeH="0" baseline="0" dirty="0" err="1">
                <a:ln>
                  <a:noFill/>
                </a:ln>
                <a:solidFill>
                  <a:srgbClr val="FFC66D"/>
                </a:solidFill>
                <a:effectLst/>
                <a:latin typeface="JetBrains Mono"/>
              </a:rPr>
              <a:t>suma_fibonacci</a:t>
            </a:r>
            <a:r>
              <a:rPr kumimoji="0" lang="es-BO" altLang="es-BO" sz="1050" b="0" i="0" u="none" strike="noStrike" cap="none" normalizeH="0" baseline="0" dirty="0">
                <a:ln>
                  <a:noFill/>
                </a:ln>
                <a:solidFill>
                  <a:srgbClr val="A9B7C6"/>
                </a:solidFill>
                <a:effectLst/>
                <a:latin typeface="JetBrains Mono"/>
              </a:rPr>
              <a:t>(entrada </a:t>
            </a:r>
            <a:r>
              <a:rPr kumimoji="0" lang="es-BO" altLang="es-BO" sz="1050" b="0" i="0" u="none" strike="noStrike" cap="none" normalizeH="0" baseline="0" dirty="0" err="1">
                <a:ln>
                  <a:noFill/>
                </a:ln>
                <a:solidFill>
                  <a:srgbClr val="CC7832"/>
                </a:solidFill>
                <a:effectLst/>
                <a:latin typeface="JetBrains Mono"/>
              </a:rPr>
              <a:t>text</a:t>
            </a:r>
            <a:r>
              <a:rPr kumimoji="0" lang="es-BO" altLang="es-BO" sz="1050" b="0" i="0" u="none" strike="noStrike" cap="none" normalizeH="0" baseline="0" dirty="0">
                <a:ln>
                  <a:noFill/>
                </a:ln>
                <a:solidFill>
                  <a:srgbClr val="A9B7C6"/>
                </a:solidFill>
                <a:effectLst/>
                <a:latin typeface="JetBrains Mono"/>
              </a:rPr>
              <a:t>)</a:t>
            </a:r>
            <a:br>
              <a:rPr kumimoji="0" lang="es-BO" altLang="es-BO" sz="1050" b="0" i="0" u="none" strike="noStrike" cap="none" normalizeH="0" baseline="0" dirty="0">
                <a:ln>
                  <a:noFill/>
                </a:ln>
                <a:solidFill>
                  <a:srgbClr val="A9B7C6"/>
                </a:solidFill>
                <a:effectLst/>
                <a:latin typeface="JetBrains Mono"/>
              </a:rPr>
            </a:br>
            <a:r>
              <a:rPr kumimoji="0" lang="es-BO" altLang="es-BO" sz="1050" b="0" i="0" u="none" strike="noStrike" cap="none" normalizeH="0" baseline="0" dirty="0" err="1">
                <a:ln>
                  <a:noFill/>
                </a:ln>
                <a:solidFill>
                  <a:srgbClr val="CC7832"/>
                </a:solidFill>
                <a:effectLst/>
                <a:latin typeface="JetBrains Mono"/>
              </a:rPr>
              <a:t>returns</a:t>
            </a:r>
            <a:r>
              <a:rPr kumimoji="0" lang="es-BO" altLang="es-BO" sz="1050" b="0" i="0" u="none" strike="noStrike" cap="none" normalizeH="0" baseline="0" dirty="0">
                <a:ln>
                  <a:noFill/>
                </a:ln>
                <a:solidFill>
                  <a:srgbClr val="CC7832"/>
                </a:solidFill>
                <a:effectLst/>
                <a:latin typeface="JetBrains Mono"/>
              </a:rPr>
              <a:t> </a:t>
            </a:r>
            <a:r>
              <a:rPr kumimoji="0" lang="es-BO" altLang="es-BO" sz="1050" b="0" i="0" u="none" strike="noStrike" cap="none" normalizeH="0" baseline="0" dirty="0" err="1">
                <a:ln>
                  <a:noFill/>
                </a:ln>
                <a:solidFill>
                  <a:srgbClr val="CC7832"/>
                </a:solidFill>
                <a:effectLst/>
                <a:latin typeface="JetBrains Mono"/>
              </a:rPr>
              <a:t>int</a:t>
            </a:r>
            <a:br>
              <a:rPr kumimoji="0" lang="es-BO" altLang="es-BO" sz="1050" b="0" i="0" u="none" strike="noStrike" cap="none" normalizeH="0" baseline="0" dirty="0">
                <a:ln>
                  <a:noFill/>
                </a:ln>
                <a:solidFill>
                  <a:srgbClr val="CC7832"/>
                </a:solidFill>
                <a:effectLst/>
                <a:latin typeface="JetBrains Mono"/>
              </a:rPr>
            </a:br>
            <a:r>
              <a:rPr kumimoji="0" lang="es-BO" altLang="es-BO" sz="1050" b="0" i="0" u="none" strike="noStrike" cap="none" normalizeH="0" baseline="0" dirty="0">
                <a:ln>
                  <a:noFill/>
                </a:ln>
                <a:solidFill>
                  <a:srgbClr val="CC7832"/>
                </a:solidFill>
                <a:effectLst/>
                <a:latin typeface="JetBrains Mono"/>
              </a:rPr>
              <a:t>    </a:t>
            </a:r>
            <a:r>
              <a:rPr kumimoji="0" lang="es-BO" altLang="es-BO" sz="1050" b="0" i="0" u="none" strike="noStrike" cap="none" normalizeH="0" baseline="0" dirty="0" err="1">
                <a:ln>
                  <a:noFill/>
                </a:ln>
                <a:solidFill>
                  <a:srgbClr val="CC7832"/>
                </a:solidFill>
                <a:effectLst/>
                <a:latin typeface="JetBrains Mono"/>
              </a:rPr>
              <a:t>begin</a:t>
            </a:r>
            <a:br>
              <a:rPr kumimoji="0" lang="es-BO" altLang="es-BO" sz="1050" b="0" i="0" u="none" strike="noStrike" cap="none" normalizeH="0" baseline="0" dirty="0">
                <a:ln>
                  <a:noFill/>
                </a:ln>
                <a:solidFill>
                  <a:srgbClr val="CC7832"/>
                </a:solidFill>
                <a:effectLst/>
                <a:latin typeface="JetBrains Mono"/>
              </a:rPr>
            </a:br>
            <a:r>
              <a:rPr kumimoji="0" lang="es-BO" altLang="es-BO" sz="1050" b="0" i="0" u="none" strike="noStrike" cap="none" normalizeH="0" baseline="0" dirty="0">
                <a:ln>
                  <a:noFill/>
                </a:ln>
                <a:solidFill>
                  <a:srgbClr val="CC7832"/>
                </a:solidFill>
                <a:effectLst/>
                <a:latin typeface="JetBrains Mono"/>
              </a:rPr>
              <a:t>        declare </a:t>
            </a:r>
            <a:r>
              <a:rPr kumimoji="0" lang="es-BO" altLang="es-BO" sz="1050" b="0" i="0" u="none" strike="noStrike" cap="none" normalizeH="0" baseline="0" dirty="0">
                <a:ln>
                  <a:noFill/>
                </a:ln>
                <a:solidFill>
                  <a:srgbClr val="A9B7C6"/>
                </a:solidFill>
                <a:effectLst/>
                <a:latin typeface="JetBrains Mono"/>
              </a:rPr>
              <a:t>espacio </a:t>
            </a:r>
            <a:r>
              <a:rPr kumimoji="0" lang="es-BO" altLang="es-BO" sz="1050" b="0" i="0" u="none" strike="noStrike" cap="none" normalizeH="0" baseline="0" dirty="0" err="1">
                <a:ln>
                  <a:noFill/>
                </a:ln>
                <a:solidFill>
                  <a:srgbClr val="CC7832"/>
                </a:solidFill>
                <a:effectLst/>
                <a:latin typeface="JetBrains Mono"/>
              </a:rPr>
              <a:t>text</a:t>
            </a:r>
            <a:r>
              <a:rPr kumimoji="0" lang="es-BO" altLang="es-BO" sz="1050" b="0" i="0" u="none" strike="noStrike" cap="none" normalizeH="0" baseline="0" dirty="0">
                <a:ln>
                  <a:noFill/>
                </a:ln>
                <a:solidFill>
                  <a:srgbClr val="CC7832"/>
                </a:solidFill>
                <a:effectLst/>
                <a:latin typeface="JetBrains Mono"/>
              </a:rPr>
              <a:t> default </a:t>
            </a:r>
            <a:r>
              <a:rPr kumimoji="0" lang="es-BO" altLang="es-BO" sz="1050" b="0" i="0" u="none" strike="noStrike" cap="none" normalizeH="0" baseline="0" dirty="0">
                <a:ln>
                  <a:noFill/>
                </a:ln>
                <a:solidFill>
                  <a:srgbClr val="6A8759"/>
                </a:solidFill>
                <a:effectLst/>
                <a:latin typeface="JetBrains Mono"/>
              </a:rPr>
              <a:t>' '</a:t>
            </a:r>
            <a:r>
              <a:rPr kumimoji="0" lang="es-BO" altLang="es-BO" sz="1050" b="0" i="0" u="none" strike="noStrike" cap="none" normalizeH="0" baseline="0" dirty="0">
                <a:ln>
                  <a:noFill/>
                </a:ln>
                <a:solidFill>
                  <a:srgbClr val="CC7832"/>
                </a:solidFill>
                <a:effectLst/>
                <a:latin typeface="JetBrains Mono"/>
              </a:rPr>
              <a:t>;</a:t>
            </a:r>
            <a:br>
              <a:rPr kumimoji="0" lang="es-BO" altLang="es-BO" sz="1050" b="0" i="0" u="none" strike="noStrike" cap="none" normalizeH="0" baseline="0" dirty="0">
                <a:ln>
                  <a:noFill/>
                </a:ln>
                <a:solidFill>
                  <a:srgbClr val="CC7832"/>
                </a:solidFill>
                <a:effectLst/>
                <a:latin typeface="JetBrains Mono"/>
              </a:rPr>
            </a:br>
            <a:r>
              <a:rPr kumimoji="0" lang="es-BO" altLang="es-BO" sz="1050" b="0" i="0" u="none" strike="noStrike" cap="none" normalizeH="0" baseline="0" dirty="0">
                <a:ln>
                  <a:noFill/>
                </a:ln>
                <a:solidFill>
                  <a:srgbClr val="CC7832"/>
                </a:solidFill>
                <a:effectLst/>
                <a:latin typeface="JetBrains Mono"/>
              </a:rPr>
              <a:t>        declare </a:t>
            </a:r>
            <a:r>
              <a:rPr kumimoji="0" lang="es-BO" altLang="es-BO" sz="1050" b="0" i="0" u="none" strike="noStrike" cap="none" normalizeH="0" baseline="0" dirty="0">
                <a:ln>
                  <a:noFill/>
                </a:ln>
                <a:solidFill>
                  <a:srgbClr val="A9B7C6"/>
                </a:solidFill>
                <a:effectLst/>
                <a:latin typeface="JetBrains Mono"/>
              </a:rPr>
              <a:t>x </a:t>
            </a:r>
            <a:r>
              <a:rPr kumimoji="0" lang="es-BO" altLang="es-BO" sz="1050" b="0" i="0" u="none" strike="noStrike" cap="none" normalizeH="0" baseline="0" dirty="0" err="1">
                <a:ln>
                  <a:noFill/>
                </a:ln>
                <a:solidFill>
                  <a:srgbClr val="CC7832"/>
                </a:solidFill>
                <a:effectLst/>
                <a:latin typeface="JetBrains Mono"/>
              </a:rPr>
              <a:t>int</a:t>
            </a:r>
            <a:r>
              <a:rPr kumimoji="0" lang="es-BO" altLang="es-BO" sz="1050" b="0" i="0" u="none" strike="noStrike" cap="none" normalizeH="0" baseline="0" dirty="0">
                <a:ln>
                  <a:noFill/>
                </a:ln>
                <a:solidFill>
                  <a:srgbClr val="CC7832"/>
                </a:solidFill>
                <a:effectLst/>
                <a:latin typeface="JetBrains Mono"/>
              </a:rPr>
              <a:t> default </a:t>
            </a:r>
            <a:r>
              <a:rPr kumimoji="0" lang="es-BO" altLang="es-BO" sz="1050" b="0" i="0" u="none" strike="noStrike" cap="none" normalizeH="0" baseline="0" dirty="0">
                <a:ln>
                  <a:noFill/>
                </a:ln>
                <a:solidFill>
                  <a:srgbClr val="6897BB"/>
                </a:solidFill>
                <a:effectLst/>
                <a:latin typeface="JetBrains Mono"/>
              </a:rPr>
              <a:t>1</a:t>
            </a:r>
            <a:r>
              <a:rPr kumimoji="0" lang="es-BO" altLang="es-BO" sz="1050" b="0" i="0" u="none" strike="noStrike" cap="none" normalizeH="0" baseline="0" dirty="0">
                <a:ln>
                  <a:noFill/>
                </a:ln>
                <a:solidFill>
                  <a:srgbClr val="CC7832"/>
                </a:solidFill>
                <a:effectLst/>
                <a:latin typeface="JetBrains Mono"/>
              </a:rPr>
              <a:t>;</a:t>
            </a:r>
            <a:br>
              <a:rPr kumimoji="0" lang="es-BO" altLang="es-BO" sz="1050" b="0" i="0" u="none" strike="noStrike" cap="none" normalizeH="0" baseline="0" dirty="0">
                <a:ln>
                  <a:noFill/>
                </a:ln>
                <a:solidFill>
                  <a:srgbClr val="CC7832"/>
                </a:solidFill>
                <a:effectLst/>
                <a:latin typeface="JetBrains Mono"/>
              </a:rPr>
            </a:br>
            <a:r>
              <a:rPr kumimoji="0" lang="es-BO" altLang="es-BO" sz="1050" b="0" i="0" u="none" strike="noStrike" cap="none" normalizeH="0" baseline="0" dirty="0">
                <a:ln>
                  <a:noFill/>
                </a:ln>
                <a:solidFill>
                  <a:srgbClr val="CC7832"/>
                </a:solidFill>
                <a:effectLst/>
                <a:latin typeface="JetBrains Mono"/>
              </a:rPr>
              <a:t>        declare </a:t>
            </a:r>
            <a:r>
              <a:rPr kumimoji="0" lang="es-BO" altLang="es-BO" sz="1050" b="0" i="0" u="none" strike="noStrike" cap="none" normalizeH="0" baseline="0" dirty="0" err="1">
                <a:ln>
                  <a:noFill/>
                </a:ln>
                <a:solidFill>
                  <a:srgbClr val="A9B7C6"/>
                </a:solidFill>
                <a:effectLst/>
                <a:latin typeface="JetBrains Mono"/>
              </a:rPr>
              <a:t>nVeces</a:t>
            </a:r>
            <a:r>
              <a:rPr kumimoji="0" lang="es-BO" altLang="es-BO" sz="1050" b="0" i="0" u="none" strike="noStrike" cap="none" normalizeH="0" baseline="0" dirty="0">
                <a:ln>
                  <a:noFill/>
                </a:ln>
                <a:solidFill>
                  <a:srgbClr val="A9B7C6"/>
                </a:solidFill>
                <a:effectLst/>
                <a:latin typeface="JetBrains Mono"/>
              </a:rPr>
              <a:t> </a:t>
            </a:r>
            <a:r>
              <a:rPr kumimoji="0" lang="es-BO" altLang="es-BO" sz="1050" b="0" i="0" u="none" strike="noStrike" cap="none" normalizeH="0" baseline="0" dirty="0" err="1">
                <a:ln>
                  <a:noFill/>
                </a:ln>
                <a:solidFill>
                  <a:srgbClr val="CC7832"/>
                </a:solidFill>
                <a:effectLst/>
                <a:latin typeface="JetBrains Mono"/>
              </a:rPr>
              <a:t>int</a:t>
            </a:r>
            <a:r>
              <a:rPr kumimoji="0" lang="es-BO" altLang="es-BO" sz="1050" b="0" i="0" u="none" strike="noStrike" cap="none" normalizeH="0" baseline="0" dirty="0">
                <a:ln>
                  <a:noFill/>
                </a:ln>
                <a:solidFill>
                  <a:srgbClr val="CC7832"/>
                </a:solidFill>
                <a:effectLst/>
                <a:latin typeface="JetBrains Mono"/>
              </a:rPr>
              <a:t> default </a:t>
            </a:r>
            <a:r>
              <a:rPr kumimoji="0" lang="es-BO" altLang="es-BO" sz="1050" b="0" i="0" u="none" strike="noStrike" cap="none" normalizeH="0" baseline="0" dirty="0">
                <a:ln>
                  <a:noFill/>
                </a:ln>
                <a:solidFill>
                  <a:srgbClr val="6897BB"/>
                </a:solidFill>
                <a:effectLst/>
                <a:latin typeface="JetBrains Mono"/>
              </a:rPr>
              <a:t>0</a:t>
            </a:r>
            <a:r>
              <a:rPr kumimoji="0" lang="es-BO" altLang="es-BO" sz="1050" b="0" i="0" u="none" strike="noStrike" cap="none" normalizeH="0" baseline="0" dirty="0">
                <a:ln>
                  <a:noFill/>
                </a:ln>
                <a:solidFill>
                  <a:srgbClr val="CC7832"/>
                </a:solidFill>
                <a:effectLst/>
                <a:latin typeface="JetBrains Mono"/>
              </a:rPr>
              <a:t>;</a:t>
            </a:r>
            <a:br>
              <a:rPr kumimoji="0" lang="es-BO" altLang="es-BO" sz="1050" b="0" i="0" u="none" strike="noStrike" cap="none" normalizeH="0" baseline="0" dirty="0">
                <a:ln>
                  <a:noFill/>
                </a:ln>
                <a:solidFill>
                  <a:srgbClr val="CC7832"/>
                </a:solidFill>
                <a:effectLst/>
                <a:latin typeface="JetBrains Mono"/>
              </a:rPr>
            </a:br>
            <a:r>
              <a:rPr kumimoji="0" lang="es-BO" altLang="es-BO" sz="1050" b="0" i="0" u="none" strike="noStrike" cap="none" normalizeH="0" baseline="0" dirty="0">
                <a:ln>
                  <a:noFill/>
                </a:ln>
                <a:solidFill>
                  <a:srgbClr val="CC7832"/>
                </a:solidFill>
                <a:effectLst/>
                <a:latin typeface="JetBrains Mono"/>
              </a:rPr>
              <a:t>        declare </a:t>
            </a:r>
            <a:r>
              <a:rPr kumimoji="0" lang="es-BO" altLang="es-BO" sz="1050" b="0" i="0" u="none" strike="noStrike" cap="none" normalizeH="0" baseline="0" dirty="0">
                <a:ln>
                  <a:noFill/>
                </a:ln>
                <a:solidFill>
                  <a:srgbClr val="A9B7C6"/>
                </a:solidFill>
                <a:effectLst/>
                <a:latin typeface="JetBrains Mono"/>
              </a:rPr>
              <a:t>letra </a:t>
            </a:r>
            <a:r>
              <a:rPr kumimoji="0" lang="es-BO" altLang="es-BO" sz="1050" b="0" i="0" u="none" strike="noStrike" cap="none" normalizeH="0" baseline="0" dirty="0" err="1">
                <a:ln>
                  <a:noFill/>
                </a:ln>
                <a:solidFill>
                  <a:srgbClr val="CC7832"/>
                </a:solidFill>
                <a:effectLst/>
                <a:latin typeface="JetBrains Mono"/>
              </a:rPr>
              <a:t>char</a:t>
            </a:r>
            <a:r>
              <a:rPr kumimoji="0" lang="es-BO" altLang="es-BO" sz="1050" b="0" i="0" u="none" strike="noStrike" cap="none" normalizeH="0" baseline="0" dirty="0">
                <a:ln>
                  <a:noFill/>
                </a:ln>
                <a:solidFill>
                  <a:srgbClr val="CC7832"/>
                </a:solidFill>
                <a:effectLst/>
                <a:latin typeface="JetBrains Mono"/>
              </a:rPr>
              <a:t> default </a:t>
            </a:r>
            <a:r>
              <a:rPr kumimoji="0" lang="es-BO" altLang="es-BO" sz="1050" b="0" i="0" u="none" strike="noStrike" cap="none" normalizeH="0" baseline="0" dirty="0">
                <a:ln>
                  <a:noFill/>
                </a:ln>
                <a:solidFill>
                  <a:srgbClr val="6A8759"/>
                </a:solidFill>
                <a:effectLst/>
                <a:latin typeface="JetBrains Mono"/>
              </a:rPr>
              <a:t>''</a:t>
            </a:r>
            <a:r>
              <a:rPr kumimoji="0" lang="es-BO" altLang="es-BO" sz="1050" b="0" i="0" u="none" strike="noStrike" cap="none" normalizeH="0" baseline="0" dirty="0">
                <a:ln>
                  <a:noFill/>
                </a:ln>
                <a:solidFill>
                  <a:srgbClr val="CC7832"/>
                </a:solidFill>
                <a:effectLst/>
                <a:latin typeface="JetBrains Mono"/>
              </a:rPr>
              <a:t>;</a:t>
            </a:r>
            <a:br>
              <a:rPr kumimoji="0" lang="es-BO" altLang="es-BO" sz="1050" b="0" i="0" u="none" strike="noStrike" cap="none" normalizeH="0" baseline="0" dirty="0">
                <a:ln>
                  <a:noFill/>
                </a:ln>
                <a:solidFill>
                  <a:srgbClr val="CC7832"/>
                </a:solidFill>
                <a:effectLst/>
                <a:latin typeface="JetBrains Mono"/>
              </a:rPr>
            </a:br>
            <a:r>
              <a:rPr kumimoji="0" lang="es-BO" altLang="es-BO" sz="1050" b="0" i="0" u="none" strike="noStrike" cap="none" normalizeH="0" baseline="0" dirty="0">
                <a:ln>
                  <a:noFill/>
                </a:ln>
                <a:solidFill>
                  <a:srgbClr val="CC7832"/>
                </a:solidFill>
                <a:effectLst/>
                <a:latin typeface="JetBrains Mono"/>
              </a:rPr>
              <a:t>        declare </a:t>
            </a:r>
            <a:r>
              <a:rPr kumimoji="0" lang="es-BO" altLang="es-BO" sz="1050" b="0" i="0" u="none" strike="noStrike" cap="none" normalizeH="0" baseline="0" dirty="0">
                <a:ln>
                  <a:noFill/>
                </a:ln>
                <a:solidFill>
                  <a:srgbClr val="A9B7C6"/>
                </a:solidFill>
                <a:effectLst/>
                <a:latin typeface="JetBrains Mono"/>
              </a:rPr>
              <a:t>limite </a:t>
            </a:r>
            <a:r>
              <a:rPr kumimoji="0" lang="es-BO" altLang="es-BO" sz="1050" b="0" i="0" u="none" strike="noStrike" cap="none" normalizeH="0" baseline="0" dirty="0" err="1">
                <a:ln>
                  <a:noFill/>
                </a:ln>
                <a:solidFill>
                  <a:srgbClr val="CC7832"/>
                </a:solidFill>
                <a:effectLst/>
                <a:latin typeface="JetBrains Mono"/>
              </a:rPr>
              <a:t>int</a:t>
            </a:r>
            <a:r>
              <a:rPr kumimoji="0" lang="es-BO" altLang="es-BO" sz="1050" b="0" i="0" u="none" strike="noStrike" cap="none" normalizeH="0" baseline="0" dirty="0">
                <a:ln>
                  <a:noFill/>
                </a:ln>
                <a:solidFill>
                  <a:srgbClr val="CC7832"/>
                </a:solidFill>
                <a:effectLst/>
                <a:latin typeface="JetBrains Mono"/>
              </a:rPr>
              <a:t> default </a:t>
            </a:r>
            <a:r>
              <a:rPr kumimoji="0" lang="es-BO" altLang="es-BO" sz="1050" b="0" i="0" u="none" strike="noStrike" cap="none" normalizeH="0" baseline="0" dirty="0" err="1">
                <a:ln>
                  <a:noFill/>
                </a:ln>
                <a:solidFill>
                  <a:srgbClr val="A9B7C6"/>
                </a:solidFill>
                <a:effectLst/>
                <a:latin typeface="JetBrains Mono"/>
              </a:rPr>
              <a:t>char_length</a:t>
            </a:r>
            <a:r>
              <a:rPr kumimoji="0" lang="es-BO" altLang="es-BO" sz="1050" b="0" i="0" u="none" strike="noStrike" cap="none" normalizeH="0" baseline="0" dirty="0">
                <a:ln>
                  <a:noFill/>
                </a:ln>
                <a:solidFill>
                  <a:srgbClr val="A9B7C6"/>
                </a:solidFill>
                <a:effectLst/>
                <a:latin typeface="JetBrains Mono"/>
              </a:rPr>
              <a:t>(entrada)</a:t>
            </a:r>
            <a:r>
              <a:rPr kumimoji="0" lang="es-BO" altLang="es-BO" sz="1050" b="0" i="0" u="none" strike="noStrike" cap="none" normalizeH="0" baseline="0" dirty="0">
                <a:ln>
                  <a:noFill/>
                </a:ln>
                <a:solidFill>
                  <a:srgbClr val="CC7832"/>
                </a:solidFill>
                <a:effectLst/>
                <a:latin typeface="JetBrains Mono"/>
              </a:rPr>
              <a:t>;</a:t>
            </a:r>
            <a:br>
              <a:rPr kumimoji="0" lang="es-BO" altLang="es-BO" sz="1050" b="0" i="0" u="none" strike="noStrike" cap="none" normalizeH="0" baseline="0" dirty="0">
                <a:ln>
                  <a:noFill/>
                </a:ln>
                <a:solidFill>
                  <a:srgbClr val="CC7832"/>
                </a:solidFill>
                <a:effectLst/>
                <a:latin typeface="JetBrains Mono"/>
              </a:rPr>
            </a:br>
            <a:r>
              <a:rPr kumimoji="0" lang="es-BO" altLang="es-BO" sz="1050" b="0" i="0" u="none" strike="noStrike" cap="none" normalizeH="0" baseline="0" dirty="0">
                <a:ln>
                  <a:noFill/>
                </a:ln>
                <a:solidFill>
                  <a:srgbClr val="CC7832"/>
                </a:solidFill>
                <a:effectLst/>
                <a:latin typeface="JetBrains Mono"/>
              </a:rPr>
              <a:t>        declare </a:t>
            </a:r>
            <a:r>
              <a:rPr kumimoji="0" lang="es-BO" altLang="es-BO" sz="1050" b="0" i="0" u="none" strike="noStrike" cap="none" normalizeH="0" baseline="0" dirty="0">
                <a:ln>
                  <a:noFill/>
                </a:ln>
                <a:solidFill>
                  <a:srgbClr val="A9B7C6"/>
                </a:solidFill>
                <a:effectLst/>
                <a:latin typeface="JetBrains Mono"/>
              </a:rPr>
              <a:t>a </a:t>
            </a:r>
            <a:r>
              <a:rPr kumimoji="0" lang="es-BO" altLang="es-BO" sz="1050" b="0" i="0" u="none" strike="noStrike" cap="none" normalizeH="0" baseline="0" dirty="0" err="1">
                <a:ln>
                  <a:noFill/>
                </a:ln>
                <a:solidFill>
                  <a:srgbClr val="CC7832"/>
                </a:solidFill>
                <a:effectLst/>
                <a:latin typeface="JetBrains Mono"/>
              </a:rPr>
              <a:t>int</a:t>
            </a:r>
            <a:r>
              <a:rPr kumimoji="0" lang="es-BO" altLang="es-BO" sz="1050" b="0" i="0" u="none" strike="noStrike" cap="none" normalizeH="0" baseline="0" dirty="0">
                <a:ln>
                  <a:noFill/>
                </a:ln>
                <a:solidFill>
                  <a:srgbClr val="CC7832"/>
                </a:solidFill>
                <a:effectLst/>
                <a:latin typeface="JetBrains Mono"/>
              </a:rPr>
              <a:t> default </a:t>
            </a:r>
            <a:r>
              <a:rPr kumimoji="0" lang="es-BO" altLang="es-BO" sz="1050" b="0" i="0" u="none" strike="noStrike" cap="none" normalizeH="0" baseline="0" dirty="0">
                <a:ln>
                  <a:noFill/>
                </a:ln>
                <a:solidFill>
                  <a:srgbClr val="6897BB"/>
                </a:solidFill>
                <a:effectLst/>
                <a:latin typeface="JetBrains Mono"/>
              </a:rPr>
              <a:t>0</a:t>
            </a:r>
            <a:r>
              <a:rPr kumimoji="0" lang="es-BO" altLang="es-BO" sz="1050" b="0" i="0" u="none" strike="noStrike" cap="none" normalizeH="0" baseline="0" dirty="0">
                <a:ln>
                  <a:noFill/>
                </a:ln>
                <a:solidFill>
                  <a:srgbClr val="CC7832"/>
                </a:solidFill>
                <a:effectLst/>
                <a:latin typeface="JetBrains Mono"/>
              </a:rPr>
              <a:t>;</a:t>
            </a:r>
            <a:br>
              <a:rPr kumimoji="0" lang="es-BO" altLang="es-BO" sz="1050" b="0" i="0" u="none" strike="noStrike" cap="none" normalizeH="0" baseline="0" dirty="0">
                <a:ln>
                  <a:noFill/>
                </a:ln>
                <a:solidFill>
                  <a:srgbClr val="CC7832"/>
                </a:solidFill>
                <a:effectLst/>
                <a:latin typeface="JetBrains Mono"/>
              </a:rPr>
            </a:br>
            <a:r>
              <a:rPr kumimoji="0" lang="es-BO" altLang="es-BO" sz="1050" b="0" i="0" u="none" strike="noStrike" cap="none" normalizeH="0" baseline="0" dirty="0">
                <a:ln>
                  <a:noFill/>
                </a:ln>
                <a:solidFill>
                  <a:srgbClr val="CC7832"/>
                </a:solidFill>
                <a:effectLst/>
                <a:latin typeface="JetBrains Mono"/>
              </a:rPr>
              <a:t>        declare </a:t>
            </a:r>
            <a:r>
              <a:rPr kumimoji="0" lang="es-BO" altLang="es-BO" sz="1050" b="0" i="0" u="none" strike="noStrike" cap="none" normalizeH="0" baseline="0" dirty="0">
                <a:ln>
                  <a:noFill/>
                </a:ln>
                <a:solidFill>
                  <a:srgbClr val="A9B7C6"/>
                </a:solidFill>
                <a:effectLst/>
                <a:latin typeface="JetBrains Mono"/>
              </a:rPr>
              <a:t>b </a:t>
            </a:r>
            <a:r>
              <a:rPr kumimoji="0" lang="es-BO" altLang="es-BO" sz="1050" b="0" i="0" u="none" strike="noStrike" cap="none" normalizeH="0" baseline="0" dirty="0" err="1">
                <a:ln>
                  <a:noFill/>
                </a:ln>
                <a:solidFill>
                  <a:srgbClr val="CC7832"/>
                </a:solidFill>
                <a:effectLst/>
                <a:latin typeface="JetBrains Mono"/>
              </a:rPr>
              <a:t>int</a:t>
            </a:r>
            <a:r>
              <a:rPr kumimoji="0" lang="es-BO" altLang="es-BO" sz="1050" b="0" i="0" u="none" strike="noStrike" cap="none" normalizeH="0" baseline="0" dirty="0">
                <a:ln>
                  <a:noFill/>
                </a:ln>
                <a:solidFill>
                  <a:srgbClr val="CC7832"/>
                </a:solidFill>
                <a:effectLst/>
                <a:latin typeface="JetBrains Mono"/>
              </a:rPr>
              <a:t> default </a:t>
            </a:r>
            <a:r>
              <a:rPr kumimoji="0" lang="es-BO" altLang="es-BO" sz="1050" b="0" i="0" u="none" strike="noStrike" cap="none" normalizeH="0" baseline="0" dirty="0">
                <a:ln>
                  <a:noFill/>
                </a:ln>
                <a:solidFill>
                  <a:srgbClr val="6897BB"/>
                </a:solidFill>
                <a:effectLst/>
                <a:latin typeface="JetBrains Mono"/>
              </a:rPr>
              <a:t>1</a:t>
            </a:r>
            <a:r>
              <a:rPr kumimoji="0" lang="es-BO" altLang="es-BO" sz="1050" b="0" i="0" u="none" strike="noStrike" cap="none" normalizeH="0" baseline="0" dirty="0">
                <a:ln>
                  <a:noFill/>
                </a:ln>
                <a:solidFill>
                  <a:srgbClr val="CC7832"/>
                </a:solidFill>
                <a:effectLst/>
                <a:latin typeface="JetBrains Mono"/>
              </a:rPr>
              <a:t>;</a:t>
            </a:r>
            <a:br>
              <a:rPr kumimoji="0" lang="es-BO" altLang="es-BO" sz="1050" b="0" i="0" u="none" strike="noStrike" cap="none" normalizeH="0" baseline="0" dirty="0">
                <a:ln>
                  <a:noFill/>
                </a:ln>
                <a:solidFill>
                  <a:srgbClr val="CC7832"/>
                </a:solidFill>
                <a:effectLst/>
                <a:latin typeface="JetBrains Mono"/>
              </a:rPr>
            </a:br>
            <a:r>
              <a:rPr kumimoji="0" lang="es-BO" altLang="es-BO" sz="1050" b="0" i="0" u="none" strike="noStrike" cap="none" normalizeH="0" baseline="0" dirty="0">
                <a:ln>
                  <a:noFill/>
                </a:ln>
                <a:solidFill>
                  <a:srgbClr val="CC7832"/>
                </a:solidFill>
                <a:effectLst/>
                <a:latin typeface="JetBrains Mono"/>
              </a:rPr>
              <a:t>        declare </a:t>
            </a:r>
            <a:r>
              <a:rPr kumimoji="0" lang="es-BO" altLang="es-BO" sz="1050" b="0" i="0" u="none" strike="noStrike" cap="none" normalizeH="0" baseline="0" dirty="0" err="1">
                <a:ln>
                  <a:noFill/>
                </a:ln>
                <a:solidFill>
                  <a:srgbClr val="A9B7C6"/>
                </a:solidFill>
                <a:effectLst/>
                <a:latin typeface="JetBrains Mono"/>
              </a:rPr>
              <a:t>cont</a:t>
            </a:r>
            <a:r>
              <a:rPr kumimoji="0" lang="es-BO" altLang="es-BO" sz="1050" b="0" i="0" u="none" strike="noStrike" cap="none" normalizeH="0" baseline="0" dirty="0">
                <a:ln>
                  <a:noFill/>
                </a:ln>
                <a:solidFill>
                  <a:srgbClr val="A9B7C6"/>
                </a:solidFill>
                <a:effectLst/>
                <a:latin typeface="JetBrains Mono"/>
              </a:rPr>
              <a:t> </a:t>
            </a:r>
            <a:r>
              <a:rPr kumimoji="0" lang="es-BO" altLang="es-BO" sz="1050" b="0" i="0" u="none" strike="noStrike" cap="none" normalizeH="0" baseline="0" dirty="0" err="1">
                <a:ln>
                  <a:noFill/>
                </a:ln>
                <a:solidFill>
                  <a:srgbClr val="CC7832"/>
                </a:solidFill>
                <a:effectLst/>
                <a:latin typeface="JetBrains Mono"/>
              </a:rPr>
              <a:t>int</a:t>
            </a:r>
            <a:r>
              <a:rPr kumimoji="0" lang="es-BO" altLang="es-BO" sz="1050" b="0" i="0" u="none" strike="noStrike" cap="none" normalizeH="0" baseline="0" dirty="0">
                <a:ln>
                  <a:noFill/>
                </a:ln>
                <a:solidFill>
                  <a:srgbClr val="CC7832"/>
                </a:solidFill>
                <a:effectLst/>
                <a:latin typeface="JetBrains Mono"/>
              </a:rPr>
              <a:t> default </a:t>
            </a:r>
            <a:r>
              <a:rPr kumimoji="0" lang="es-BO" altLang="es-BO" sz="1050" b="0" i="0" u="none" strike="noStrike" cap="none" normalizeH="0" baseline="0" dirty="0">
                <a:ln>
                  <a:noFill/>
                </a:ln>
                <a:solidFill>
                  <a:srgbClr val="6897BB"/>
                </a:solidFill>
                <a:effectLst/>
                <a:latin typeface="JetBrains Mono"/>
              </a:rPr>
              <a:t>0</a:t>
            </a:r>
            <a:r>
              <a:rPr kumimoji="0" lang="es-BO" altLang="es-BO" sz="1050" b="0" i="0" u="none" strike="noStrike" cap="none" normalizeH="0" baseline="0" dirty="0">
                <a:ln>
                  <a:noFill/>
                </a:ln>
                <a:solidFill>
                  <a:srgbClr val="CC7832"/>
                </a:solidFill>
                <a:effectLst/>
                <a:latin typeface="JetBrains Mono"/>
              </a:rPr>
              <a:t>;</a:t>
            </a:r>
            <a:br>
              <a:rPr kumimoji="0" lang="es-BO" altLang="es-BO" sz="1050" b="0" i="0" u="none" strike="noStrike" cap="none" normalizeH="0" baseline="0" dirty="0">
                <a:ln>
                  <a:noFill/>
                </a:ln>
                <a:solidFill>
                  <a:srgbClr val="CC7832"/>
                </a:solidFill>
                <a:effectLst/>
                <a:latin typeface="JetBrains Mono"/>
              </a:rPr>
            </a:br>
            <a:r>
              <a:rPr kumimoji="0" lang="es-BO" altLang="es-BO" sz="1050" b="0" i="0" u="none" strike="noStrike" cap="none" normalizeH="0" baseline="0" dirty="0">
                <a:ln>
                  <a:noFill/>
                </a:ln>
                <a:solidFill>
                  <a:srgbClr val="CC7832"/>
                </a:solidFill>
                <a:effectLst/>
                <a:latin typeface="JetBrains Mono"/>
              </a:rPr>
              <a:t>        declare </a:t>
            </a:r>
            <a:r>
              <a:rPr kumimoji="0" lang="es-BO" altLang="es-BO" sz="1050" b="0" i="0" u="none" strike="noStrike" cap="none" normalizeH="0" baseline="0" dirty="0" err="1">
                <a:ln>
                  <a:noFill/>
                </a:ln>
                <a:solidFill>
                  <a:srgbClr val="A9B7C6"/>
                </a:solidFill>
                <a:effectLst/>
                <a:latin typeface="JetBrains Mono"/>
              </a:rPr>
              <a:t>aux</a:t>
            </a:r>
            <a:r>
              <a:rPr kumimoji="0" lang="es-BO" altLang="es-BO" sz="1050" b="0" i="0" u="none" strike="noStrike" cap="none" normalizeH="0" baseline="0" dirty="0">
                <a:ln>
                  <a:noFill/>
                </a:ln>
                <a:solidFill>
                  <a:srgbClr val="A9B7C6"/>
                </a:solidFill>
                <a:effectLst/>
                <a:latin typeface="JetBrains Mono"/>
              </a:rPr>
              <a:t> </a:t>
            </a:r>
            <a:r>
              <a:rPr kumimoji="0" lang="es-BO" altLang="es-BO" sz="1050" b="0" i="0" u="none" strike="noStrike" cap="none" normalizeH="0" baseline="0" dirty="0" err="1">
                <a:ln>
                  <a:noFill/>
                </a:ln>
                <a:solidFill>
                  <a:srgbClr val="CC7832"/>
                </a:solidFill>
                <a:effectLst/>
                <a:latin typeface="JetBrains Mono"/>
              </a:rPr>
              <a:t>int</a:t>
            </a:r>
            <a:r>
              <a:rPr kumimoji="0" lang="es-BO" altLang="es-BO" sz="1050" b="0" i="0" u="none" strike="noStrike" cap="none" normalizeH="0" baseline="0" dirty="0">
                <a:ln>
                  <a:noFill/>
                </a:ln>
                <a:solidFill>
                  <a:srgbClr val="CC7832"/>
                </a:solidFill>
                <a:effectLst/>
                <a:latin typeface="JetBrains Mono"/>
              </a:rPr>
              <a:t> default </a:t>
            </a:r>
            <a:r>
              <a:rPr kumimoji="0" lang="es-BO" altLang="es-BO" sz="1050" b="0" i="0" u="none" strike="noStrike" cap="none" normalizeH="0" baseline="0" dirty="0">
                <a:ln>
                  <a:noFill/>
                </a:ln>
                <a:solidFill>
                  <a:srgbClr val="6897BB"/>
                </a:solidFill>
                <a:effectLst/>
                <a:latin typeface="JetBrains Mono"/>
              </a:rPr>
              <a:t>0</a:t>
            </a:r>
            <a:r>
              <a:rPr kumimoji="0" lang="es-BO" altLang="es-BO" sz="1050" b="0" i="0" u="none" strike="noStrike" cap="none" normalizeH="0" baseline="0" dirty="0">
                <a:ln>
                  <a:noFill/>
                </a:ln>
                <a:solidFill>
                  <a:srgbClr val="CC7832"/>
                </a:solidFill>
                <a:effectLst/>
                <a:latin typeface="JetBrains Mono"/>
              </a:rPr>
              <a:t>;</a:t>
            </a:r>
            <a:br>
              <a:rPr kumimoji="0" lang="es-BO" altLang="es-BO" sz="1050" b="0" i="0" u="none" strike="noStrike" cap="none" normalizeH="0" baseline="0" dirty="0">
                <a:ln>
                  <a:noFill/>
                </a:ln>
                <a:solidFill>
                  <a:srgbClr val="CC7832"/>
                </a:solidFill>
                <a:effectLst/>
                <a:latin typeface="JetBrains Mono"/>
              </a:rPr>
            </a:br>
            <a:r>
              <a:rPr kumimoji="0" lang="es-BO" altLang="es-BO" sz="1050" b="0" i="0" u="none" strike="noStrike" cap="none" normalizeH="0" baseline="0" dirty="0">
                <a:ln>
                  <a:noFill/>
                </a:ln>
                <a:solidFill>
                  <a:srgbClr val="CC7832"/>
                </a:solidFill>
                <a:effectLst/>
                <a:latin typeface="JetBrains Mono"/>
              </a:rPr>
              <a:t>        declare </a:t>
            </a:r>
            <a:r>
              <a:rPr kumimoji="0" lang="es-BO" altLang="es-BO" sz="1050" b="0" i="0" u="none" strike="noStrike" cap="none" normalizeH="0" baseline="0" dirty="0">
                <a:ln>
                  <a:noFill/>
                </a:ln>
                <a:solidFill>
                  <a:srgbClr val="A9B7C6"/>
                </a:solidFill>
                <a:effectLst/>
                <a:latin typeface="JetBrains Mono"/>
              </a:rPr>
              <a:t>sumar </a:t>
            </a:r>
            <a:r>
              <a:rPr kumimoji="0" lang="es-BO" altLang="es-BO" sz="1050" b="0" i="0" u="none" strike="noStrike" cap="none" normalizeH="0" baseline="0" dirty="0" err="1">
                <a:ln>
                  <a:noFill/>
                </a:ln>
                <a:solidFill>
                  <a:srgbClr val="CC7832"/>
                </a:solidFill>
                <a:effectLst/>
                <a:latin typeface="JetBrains Mono"/>
              </a:rPr>
              <a:t>int</a:t>
            </a:r>
            <a:r>
              <a:rPr kumimoji="0" lang="es-BO" altLang="es-BO" sz="1050" b="0" i="0" u="none" strike="noStrike" cap="none" normalizeH="0" baseline="0" dirty="0">
                <a:ln>
                  <a:noFill/>
                </a:ln>
                <a:solidFill>
                  <a:srgbClr val="CC7832"/>
                </a:solidFill>
                <a:effectLst/>
                <a:latin typeface="JetBrains Mono"/>
              </a:rPr>
              <a:t> default </a:t>
            </a:r>
            <a:r>
              <a:rPr kumimoji="0" lang="es-BO" altLang="es-BO" sz="1050" b="0" i="0" u="none" strike="noStrike" cap="none" normalizeH="0" baseline="0" dirty="0">
                <a:ln>
                  <a:noFill/>
                </a:ln>
                <a:solidFill>
                  <a:srgbClr val="6897BB"/>
                </a:solidFill>
                <a:effectLst/>
                <a:latin typeface="JetBrains Mono"/>
              </a:rPr>
              <a:t>0</a:t>
            </a:r>
            <a:r>
              <a:rPr kumimoji="0" lang="es-BO" altLang="es-BO" sz="1050" b="0" i="0" u="none" strike="noStrike" cap="none" normalizeH="0" baseline="0" dirty="0">
                <a:ln>
                  <a:noFill/>
                </a:ln>
                <a:solidFill>
                  <a:srgbClr val="CC7832"/>
                </a:solidFill>
                <a:effectLst/>
                <a:latin typeface="JetBrains Mono"/>
              </a:rPr>
              <a:t>;</a:t>
            </a:r>
            <a:br>
              <a:rPr kumimoji="0" lang="es-BO" altLang="es-BO" sz="1050" b="0" i="0" u="none" strike="noStrike" cap="none" normalizeH="0" baseline="0" dirty="0">
                <a:ln>
                  <a:noFill/>
                </a:ln>
                <a:solidFill>
                  <a:srgbClr val="CC7832"/>
                </a:solidFill>
                <a:effectLst/>
                <a:latin typeface="JetBrains Mono"/>
              </a:rPr>
            </a:br>
            <a:br>
              <a:rPr kumimoji="0" lang="es-BO" altLang="es-BO" sz="1050" b="0" i="0" u="none" strike="noStrike" cap="none" normalizeH="0" baseline="0" dirty="0">
                <a:ln>
                  <a:noFill/>
                </a:ln>
                <a:solidFill>
                  <a:srgbClr val="CC7832"/>
                </a:solidFill>
                <a:effectLst/>
                <a:latin typeface="JetBrains Mono"/>
              </a:rPr>
            </a:br>
            <a:r>
              <a:rPr kumimoji="0" lang="es-BO" altLang="es-BO" sz="1050" b="0" i="0" u="none" strike="noStrike" cap="none" normalizeH="0" baseline="0" dirty="0">
                <a:ln>
                  <a:noFill/>
                </a:ln>
                <a:solidFill>
                  <a:srgbClr val="CC7832"/>
                </a:solidFill>
                <a:effectLst/>
                <a:latin typeface="JetBrains Mono"/>
              </a:rPr>
              <a:t>        </a:t>
            </a:r>
            <a:r>
              <a:rPr kumimoji="0" lang="es-BO" altLang="es-BO" sz="1050" b="0" i="0" u="none" strike="noStrike" cap="none" normalizeH="0" baseline="0" dirty="0" err="1">
                <a:ln>
                  <a:noFill/>
                </a:ln>
                <a:solidFill>
                  <a:srgbClr val="CC7832"/>
                </a:solidFill>
                <a:effectLst/>
                <a:latin typeface="JetBrains Mono"/>
              </a:rPr>
              <a:t>while</a:t>
            </a:r>
            <a:r>
              <a:rPr kumimoji="0" lang="es-BO" altLang="es-BO" sz="1050" b="0" i="0" u="none" strike="noStrike" cap="none" normalizeH="0" baseline="0" dirty="0">
                <a:ln>
                  <a:noFill/>
                </a:ln>
                <a:solidFill>
                  <a:srgbClr val="CC7832"/>
                </a:solidFill>
                <a:effectLst/>
                <a:latin typeface="JetBrains Mono"/>
              </a:rPr>
              <a:t> </a:t>
            </a:r>
            <a:r>
              <a:rPr kumimoji="0" lang="es-BO" altLang="es-BO" sz="1050" b="0" i="0" u="none" strike="noStrike" cap="none" normalizeH="0" baseline="0" dirty="0">
                <a:ln>
                  <a:noFill/>
                </a:ln>
                <a:solidFill>
                  <a:srgbClr val="A9B7C6"/>
                </a:solidFill>
                <a:effectLst/>
                <a:latin typeface="JetBrains Mono"/>
              </a:rPr>
              <a:t>x &lt;= limite do</a:t>
            </a:r>
            <a:br>
              <a:rPr kumimoji="0" lang="es-BO" altLang="es-BO" sz="1050" b="0" i="0" u="none" strike="noStrike" cap="none" normalizeH="0" baseline="0" dirty="0">
                <a:ln>
                  <a:noFill/>
                </a:ln>
                <a:solidFill>
                  <a:srgbClr val="A9B7C6"/>
                </a:solidFill>
                <a:effectLst/>
                <a:latin typeface="JetBrains Mono"/>
              </a:rPr>
            </a:br>
            <a:r>
              <a:rPr kumimoji="0" lang="es-BO" altLang="es-BO" sz="1050" b="0" i="0" u="none" strike="noStrike" cap="none" normalizeH="0" baseline="0" dirty="0">
                <a:ln>
                  <a:noFill/>
                </a:ln>
                <a:solidFill>
                  <a:srgbClr val="A9B7C6"/>
                </a:solidFill>
                <a:effectLst/>
                <a:latin typeface="JetBrains Mono"/>
              </a:rPr>
              <a:t>          </a:t>
            </a:r>
            <a:r>
              <a:rPr kumimoji="0" lang="es-BO" altLang="es-BO" sz="1050" b="0" i="0" u="none" strike="noStrike" cap="none" normalizeH="0" baseline="0" dirty="0">
                <a:ln>
                  <a:noFill/>
                </a:ln>
                <a:solidFill>
                  <a:srgbClr val="CC7832"/>
                </a:solidFill>
                <a:effectLst/>
                <a:latin typeface="JetBrains Mono"/>
              </a:rPr>
              <a:t>set </a:t>
            </a:r>
            <a:r>
              <a:rPr kumimoji="0" lang="es-BO" altLang="es-BO" sz="1050" b="0" i="0" u="none" strike="noStrike" cap="none" normalizeH="0" baseline="0" dirty="0">
                <a:ln>
                  <a:noFill/>
                </a:ln>
                <a:solidFill>
                  <a:srgbClr val="A9B7C6"/>
                </a:solidFill>
                <a:effectLst/>
                <a:latin typeface="JetBrains Mono"/>
              </a:rPr>
              <a:t>letra = </a:t>
            </a:r>
            <a:r>
              <a:rPr kumimoji="0" lang="es-BO" altLang="es-BO" sz="1050" b="0" i="0" u="none" strike="noStrike" cap="none" normalizeH="0" baseline="0" dirty="0" err="1">
                <a:ln>
                  <a:noFill/>
                </a:ln>
                <a:solidFill>
                  <a:srgbClr val="FFC66D"/>
                </a:solidFill>
                <a:effectLst/>
                <a:latin typeface="JetBrains Mono"/>
              </a:rPr>
              <a:t>substring</a:t>
            </a:r>
            <a:r>
              <a:rPr kumimoji="0" lang="es-BO" altLang="es-BO" sz="1050" b="0" i="0" u="none" strike="noStrike" cap="none" normalizeH="0" baseline="0" dirty="0">
                <a:ln>
                  <a:noFill/>
                </a:ln>
                <a:solidFill>
                  <a:srgbClr val="A9B7C6"/>
                </a:solidFill>
                <a:effectLst/>
                <a:latin typeface="JetBrains Mono"/>
              </a:rPr>
              <a:t>(entrada</a:t>
            </a:r>
            <a:r>
              <a:rPr kumimoji="0" lang="es-BO" altLang="es-BO" sz="1050" b="0" i="0" u="none" strike="noStrike" cap="none" normalizeH="0" baseline="0" dirty="0">
                <a:ln>
                  <a:noFill/>
                </a:ln>
                <a:solidFill>
                  <a:srgbClr val="CC7832"/>
                </a:solidFill>
                <a:effectLst/>
                <a:latin typeface="JetBrains Mono"/>
              </a:rPr>
              <a:t>, </a:t>
            </a:r>
            <a:r>
              <a:rPr kumimoji="0" lang="es-BO" altLang="es-BO" sz="1050" b="0" i="0" u="none" strike="noStrike" cap="none" normalizeH="0" baseline="0" dirty="0">
                <a:ln>
                  <a:noFill/>
                </a:ln>
                <a:solidFill>
                  <a:srgbClr val="A9B7C6"/>
                </a:solidFill>
                <a:effectLst/>
                <a:latin typeface="JetBrains Mono"/>
              </a:rPr>
              <a:t>x</a:t>
            </a:r>
            <a:r>
              <a:rPr kumimoji="0" lang="es-BO" altLang="es-BO" sz="1050" b="0" i="0" u="none" strike="noStrike" cap="none" normalizeH="0" baseline="0" dirty="0">
                <a:ln>
                  <a:noFill/>
                </a:ln>
                <a:solidFill>
                  <a:srgbClr val="CC7832"/>
                </a:solidFill>
                <a:effectLst/>
                <a:latin typeface="JetBrains Mono"/>
              </a:rPr>
              <a:t>, </a:t>
            </a:r>
            <a:r>
              <a:rPr kumimoji="0" lang="es-BO" altLang="es-BO" sz="1050" b="0" i="0" u="none" strike="noStrike" cap="none" normalizeH="0" baseline="0" dirty="0">
                <a:ln>
                  <a:noFill/>
                </a:ln>
                <a:solidFill>
                  <a:srgbClr val="6897BB"/>
                </a:solidFill>
                <a:effectLst/>
                <a:latin typeface="JetBrains Mono"/>
              </a:rPr>
              <a:t>1</a:t>
            </a:r>
            <a:r>
              <a:rPr kumimoji="0" lang="es-BO" altLang="es-BO" sz="1050" b="0" i="0" u="none" strike="noStrike" cap="none" normalizeH="0" baseline="0" dirty="0">
                <a:ln>
                  <a:noFill/>
                </a:ln>
                <a:solidFill>
                  <a:srgbClr val="A9B7C6"/>
                </a:solidFill>
                <a:effectLst/>
                <a:latin typeface="JetBrains Mono"/>
              </a:rPr>
              <a:t>)</a:t>
            </a:r>
            <a:r>
              <a:rPr kumimoji="0" lang="es-BO" altLang="es-BO" sz="1050" b="0" i="0" u="none" strike="noStrike" cap="none" normalizeH="0" baseline="0" dirty="0">
                <a:ln>
                  <a:noFill/>
                </a:ln>
                <a:solidFill>
                  <a:srgbClr val="CC7832"/>
                </a:solidFill>
                <a:effectLst/>
                <a:latin typeface="JetBrains Mono"/>
              </a:rPr>
              <a:t>;</a:t>
            </a:r>
            <a:br>
              <a:rPr kumimoji="0" lang="es-BO" altLang="es-BO" sz="1050" b="0" i="0" u="none" strike="noStrike" cap="none" normalizeH="0" baseline="0" dirty="0">
                <a:ln>
                  <a:noFill/>
                </a:ln>
                <a:solidFill>
                  <a:srgbClr val="CC7832"/>
                </a:solidFill>
                <a:effectLst/>
                <a:latin typeface="JetBrains Mono"/>
              </a:rPr>
            </a:br>
            <a:r>
              <a:rPr kumimoji="0" lang="es-BO" altLang="es-BO" sz="1050" b="0" i="0" u="none" strike="noStrike" cap="none" normalizeH="0" baseline="0" dirty="0">
                <a:ln>
                  <a:noFill/>
                </a:ln>
                <a:solidFill>
                  <a:srgbClr val="CC7832"/>
                </a:solidFill>
                <a:effectLst/>
                <a:latin typeface="JetBrains Mono"/>
              </a:rPr>
              <a:t>          </a:t>
            </a:r>
            <a:r>
              <a:rPr kumimoji="0" lang="es-BO" altLang="es-BO" sz="1050" b="0" i="0" u="none" strike="noStrike" cap="none" normalizeH="0" baseline="0" dirty="0" err="1">
                <a:ln>
                  <a:noFill/>
                </a:ln>
                <a:solidFill>
                  <a:srgbClr val="CC7832"/>
                </a:solidFill>
                <a:effectLst/>
                <a:latin typeface="JetBrains Mono"/>
              </a:rPr>
              <a:t>if</a:t>
            </a:r>
            <a:r>
              <a:rPr kumimoji="0" lang="es-BO" altLang="es-BO" sz="1050" b="0" i="0" u="none" strike="noStrike" cap="none" normalizeH="0" baseline="0" dirty="0">
                <a:ln>
                  <a:noFill/>
                </a:ln>
                <a:solidFill>
                  <a:srgbClr val="CC7832"/>
                </a:solidFill>
                <a:effectLst/>
                <a:latin typeface="JetBrains Mono"/>
              </a:rPr>
              <a:t> </a:t>
            </a:r>
            <a:r>
              <a:rPr kumimoji="0" lang="es-BO" altLang="es-BO" sz="1050" b="0" i="0" u="none" strike="noStrike" cap="none" normalizeH="0" baseline="0" dirty="0">
                <a:ln>
                  <a:noFill/>
                </a:ln>
                <a:solidFill>
                  <a:srgbClr val="A9B7C6"/>
                </a:solidFill>
                <a:effectLst/>
                <a:latin typeface="JetBrains Mono"/>
              </a:rPr>
              <a:t>letra = espacio</a:t>
            </a:r>
            <a:br>
              <a:rPr kumimoji="0" lang="es-BO" altLang="es-BO" sz="1050" b="0" i="0" u="none" strike="noStrike" cap="none" normalizeH="0" baseline="0" dirty="0">
                <a:ln>
                  <a:noFill/>
                </a:ln>
                <a:solidFill>
                  <a:srgbClr val="A9B7C6"/>
                </a:solidFill>
                <a:effectLst/>
                <a:latin typeface="JetBrains Mono"/>
              </a:rPr>
            </a:br>
            <a:r>
              <a:rPr kumimoji="0" lang="es-BO" altLang="es-BO" sz="1050" b="0" i="0" u="none" strike="noStrike" cap="none" normalizeH="0" baseline="0" dirty="0">
                <a:ln>
                  <a:noFill/>
                </a:ln>
                <a:solidFill>
                  <a:srgbClr val="A9B7C6"/>
                </a:solidFill>
                <a:effectLst/>
                <a:latin typeface="JetBrains Mono"/>
              </a:rPr>
              <a:t>            </a:t>
            </a:r>
            <a:r>
              <a:rPr kumimoji="0" lang="es-BO" altLang="es-BO" sz="1050" b="0" i="0" u="none" strike="noStrike" cap="none" normalizeH="0" baseline="0" dirty="0" err="1">
                <a:ln>
                  <a:noFill/>
                </a:ln>
                <a:solidFill>
                  <a:srgbClr val="CC7832"/>
                </a:solidFill>
                <a:effectLst/>
                <a:latin typeface="JetBrains Mono"/>
              </a:rPr>
              <a:t>then</a:t>
            </a:r>
            <a:br>
              <a:rPr kumimoji="0" lang="es-BO" altLang="es-BO" sz="1050" b="0" i="0" u="none" strike="noStrike" cap="none" normalizeH="0" baseline="0" dirty="0">
                <a:ln>
                  <a:noFill/>
                </a:ln>
                <a:solidFill>
                  <a:srgbClr val="CC7832"/>
                </a:solidFill>
                <a:effectLst/>
                <a:latin typeface="JetBrains Mono"/>
              </a:rPr>
            </a:br>
            <a:r>
              <a:rPr kumimoji="0" lang="es-BO" altLang="es-BO" sz="1050" b="0" i="0" u="none" strike="noStrike" cap="none" normalizeH="0" baseline="0" dirty="0">
                <a:ln>
                  <a:noFill/>
                </a:ln>
                <a:solidFill>
                  <a:srgbClr val="CC7832"/>
                </a:solidFill>
                <a:effectLst/>
                <a:latin typeface="JetBrains Mono"/>
              </a:rPr>
              <a:t>              set </a:t>
            </a:r>
            <a:r>
              <a:rPr kumimoji="0" lang="es-BO" altLang="es-BO" sz="1050" b="0" i="0" u="none" strike="noStrike" cap="none" normalizeH="0" baseline="0" dirty="0" err="1">
                <a:ln>
                  <a:noFill/>
                </a:ln>
                <a:solidFill>
                  <a:srgbClr val="A9B7C6"/>
                </a:solidFill>
                <a:effectLst/>
                <a:latin typeface="JetBrains Mono"/>
              </a:rPr>
              <a:t>nVeces</a:t>
            </a:r>
            <a:r>
              <a:rPr kumimoji="0" lang="es-BO" altLang="es-BO" sz="1050" b="0" i="0" u="none" strike="noStrike" cap="none" normalizeH="0" baseline="0" dirty="0">
                <a:ln>
                  <a:noFill/>
                </a:ln>
                <a:solidFill>
                  <a:srgbClr val="A9B7C6"/>
                </a:solidFill>
                <a:effectLst/>
                <a:latin typeface="JetBrains Mono"/>
              </a:rPr>
              <a:t> = </a:t>
            </a:r>
            <a:r>
              <a:rPr kumimoji="0" lang="es-BO" altLang="es-BO" sz="1050" b="0" i="0" u="none" strike="noStrike" cap="none" normalizeH="0" baseline="0" dirty="0" err="1">
                <a:ln>
                  <a:noFill/>
                </a:ln>
                <a:solidFill>
                  <a:srgbClr val="A9B7C6"/>
                </a:solidFill>
                <a:effectLst/>
                <a:latin typeface="JetBrains Mono"/>
              </a:rPr>
              <a:t>nVeces</a:t>
            </a:r>
            <a:r>
              <a:rPr kumimoji="0" lang="es-BO" altLang="es-BO" sz="1050" b="0" i="0" u="none" strike="noStrike" cap="none" normalizeH="0" baseline="0" dirty="0">
                <a:ln>
                  <a:noFill/>
                </a:ln>
                <a:solidFill>
                  <a:srgbClr val="A9B7C6"/>
                </a:solidFill>
                <a:effectLst/>
                <a:latin typeface="JetBrains Mono"/>
              </a:rPr>
              <a:t> + </a:t>
            </a:r>
            <a:r>
              <a:rPr kumimoji="0" lang="es-BO" altLang="es-BO" sz="1050" b="0" i="0" u="none" strike="noStrike" cap="none" normalizeH="0" baseline="0" dirty="0">
                <a:ln>
                  <a:noFill/>
                </a:ln>
                <a:solidFill>
                  <a:srgbClr val="6897BB"/>
                </a:solidFill>
                <a:effectLst/>
                <a:latin typeface="JetBrains Mono"/>
              </a:rPr>
              <a:t>1</a:t>
            </a:r>
            <a:r>
              <a:rPr kumimoji="0" lang="es-BO" altLang="es-BO" sz="1050" b="0" i="0" u="none" strike="noStrike" cap="none" normalizeH="0" baseline="0" dirty="0">
                <a:ln>
                  <a:noFill/>
                </a:ln>
                <a:solidFill>
                  <a:srgbClr val="CC7832"/>
                </a:solidFill>
                <a:effectLst/>
                <a:latin typeface="JetBrains Mono"/>
              </a:rPr>
              <a:t>;</a:t>
            </a:r>
            <a:br>
              <a:rPr kumimoji="0" lang="es-BO" altLang="es-BO" sz="1050" b="0" i="0" u="none" strike="noStrike" cap="none" normalizeH="0" baseline="0" dirty="0">
                <a:ln>
                  <a:noFill/>
                </a:ln>
                <a:solidFill>
                  <a:srgbClr val="CC7832"/>
                </a:solidFill>
                <a:effectLst/>
                <a:latin typeface="JetBrains Mono"/>
              </a:rPr>
            </a:br>
            <a:r>
              <a:rPr kumimoji="0" lang="es-BO" altLang="es-BO" sz="1050" b="0" i="0" u="none" strike="noStrike" cap="none" normalizeH="0" baseline="0" dirty="0">
                <a:ln>
                  <a:noFill/>
                </a:ln>
                <a:solidFill>
                  <a:srgbClr val="CC7832"/>
                </a:solidFill>
                <a:effectLst/>
                <a:latin typeface="JetBrains Mono"/>
              </a:rPr>
              <a:t>          </a:t>
            </a:r>
            <a:r>
              <a:rPr kumimoji="0" lang="es-BO" altLang="es-BO" sz="1050" b="0" i="0" u="none" strike="noStrike" cap="none" normalizeH="0" baseline="0" dirty="0" err="1">
                <a:ln>
                  <a:noFill/>
                </a:ln>
                <a:solidFill>
                  <a:srgbClr val="CC7832"/>
                </a:solidFill>
                <a:effectLst/>
                <a:latin typeface="JetBrains Mono"/>
              </a:rPr>
              <a:t>end</a:t>
            </a:r>
            <a:r>
              <a:rPr kumimoji="0" lang="es-BO" altLang="es-BO" sz="1050" b="0" i="0" u="none" strike="noStrike" cap="none" normalizeH="0" baseline="0" dirty="0">
                <a:ln>
                  <a:noFill/>
                </a:ln>
                <a:solidFill>
                  <a:srgbClr val="CC7832"/>
                </a:solidFill>
                <a:effectLst/>
                <a:latin typeface="JetBrains Mono"/>
              </a:rPr>
              <a:t> </a:t>
            </a:r>
            <a:r>
              <a:rPr kumimoji="0" lang="es-BO" altLang="es-BO" sz="1050" b="0" i="0" u="none" strike="noStrike" cap="none" normalizeH="0" baseline="0" dirty="0" err="1">
                <a:ln>
                  <a:noFill/>
                </a:ln>
                <a:solidFill>
                  <a:srgbClr val="CC7832"/>
                </a:solidFill>
                <a:effectLst/>
                <a:latin typeface="JetBrains Mono"/>
              </a:rPr>
              <a:t>if</a:t>
            </a:r>
            <a:r>
              <a:rPr kumimoji="0" lang="es-BO" altLang="es-BO" sz="1050" b="0" i="0" u="none" strike="noStrike" cap="none" normalizeH="0" baseline="0" dirty="0">
                <a:ln>
                  <a:noFill/>
                </a:ln>
                <a:solidFill>
                  <a:srgbClr val="CC7832"/>
                </a:solidFill>
                <a:effectLst/>
                <a:latin typeface="JetBrains Mono"/>
              </a:rPr>
              <a:t>;</a:t>
            </a:r>
            <a:br>
              <a:rPr kumimoji="0" lang="es-BO" altLang="es-BO" sz="1050" b="0" i="0" u="none" strike="noStrike" cap="none" normalizeH="0" baseline="0" dirty="0">
                <a:ln>
                  <a:noFill/>
                </a:ln>
                <a:solidFill>
                  <a:srgbClr val="CC7832"/>
                </a:solidFill>
                <a:effectLst/>
                <a:latin typeface="JetBrains Mono"/>
              </a:rPr>
            </a:br>
            <a:r>
              <a:rPr kumimoji="0" lang="es-BO" altLang="es-BO" sz="1050" b="0" i="0" u="none" strike="noStrike" cap="none" normalizeH="0" baseline="0" dirty="0">
                <a:ln>
                  <a:noFill/>
                </a:ln>
                <a:solidFill>
                  <a:srgbClr val="CC7832"/>
                </a:solidFill>
                <a:effectLst/>
                <a:latin typeface="JetBrains Mono"/>
              </a:rPr>
              <a:t>          set </a:t>
            </a:r>
            <a:r>
              <a:rPr kumimoji="0" lang="es-BO" altLang="es-BO" sz="1050" b="0" i="0" u="none" strike="noStrike" cap="none" normalizeH="0" baseline="0" dirty="0">
                <a:ln>
                  <a:noFill/>
                </a:ln>
                <a:solidFill>
                  <a:srgbClr val="A9B7C6"/>
                </a:solidFill>
                <a:effectLst/>
                <a:latin typeface="JetBrains Mono"/>
              </a:rPr>
              <a:t>x = x + </a:t>
            </a:r>
            <a:r>
              <a:rPr kumimoji="0" lang="es-BO" altLang="es-BO" sz="1050" b="0" i="0" u="none" strike="noStrike" cap="none" normalizeH="0" baseline="0" dirty="0">
                <a:ln>
                  <a:noFill/>
                </a:ln>
                <a:solidFill>
                  <a:srgbClr val="6897BB"/>
                </a:solidFill>
                <a:effectLst/>
                <a:latin typeface="JetBrains Mono"/>
              </a:rPr>
              <a:t>1</a:t>
            </a:r>
            <a:r>
              <a:rPr kumimoji="0" lang="es-BO" altLang="es-BO" sz="1050" b="0" i="0" u="none" strike="noStrike" cap="none" normalizeH="0" baseline="0" dirty="0">
                <a:ln>
                  <a:noFill/>
                </a:ln>
                <a:solidFill>
                  <a:srgbClr val="CC7832"/>
                </a:solidFill>
                <a:effectLst/>
                <a:latin typeface="JetBrains Mono"/>
              </a:rPr>
              <a:t>;</a:t>
            </a:r>
            <a:br>
              <a:rPr kumimoji="0" lang="es-BO" altLang="es-BO" sz="1050" b="0" i="0" u="none" strike="noStrike" cap="none" normalizeH="0" baseline="0" dirty="0">
                <a:ln>
                  <a:noFill/>
                </a:ln>
                <a:solidFill>
                  <a:srgbClr val="CC7832"/>
                </a:solidFill>
                <a:effectLst/>
                <a:latin typeface="JetBrains Mono"/>
              </a:rPr>
            </a:br>
            <a:r>
              <a:rPr kumimoji="0" lang="es-BO" altLang="es-BO" sz="1050" b="0" i="0" u="none" strike="noStrike" cap="none" normalizeH="0" baseline="0" dirty="0">
                <a:ln>
                  <a:noFill/>
                </a:ln>
                <a:solidFill>
                  <a:srgbClr val="CC7832"/>
                </a:solidFill>
                <a:effectLst/>
                <a:latin typeface="JetBrains Mono"/>
              </a:rPr>
              <a:t>        </a:t>
            </a:r>
            <a:r>
              <a:rPr kumimoji="0" lang="es-BO" altLang="es-BO" sz="1050" b="0" i="0" u="none" strike="noStrike" cap="none" normalizeH="0" baseline="0" dirty="0" err="1">
                <a:ln>
                  <a:noFill/>
                </a:ln>
                <a:solidFill>
                  <a:srgbClr val="CC7832"/>
                </a:solidFill>
                <a:effectLst/>
                <a:latin typeface="JetBrains Mono"/>
              </a:rPr>
              <a:t>end</a:t>
            </a:r>
            <a:r>
              <a:rPr kumimoji="0" lang="es-BO" altLang="es-BO" sz="1050" b="0" i="0" u="none" strike="noStrike" cap="none" normalizeH="0" baseline="0" dirty="0">
                <a:ln>
                  <a:noFill/>
                </a:ln>
                <a:solidFill>
                  <a:srgbClr val="CC7832"/>
                </a:solidFill>
                <a:effectLst/>
                <a:latin typeface="JetBrains Mono"/>
              </a:rPr>
              <a:t> </a:t>
            </a:r>
            <a:r>
              <a:rPr kumimoji="0" lang="es-BO" altLang="es-BO" sz="1050" b="0" i="0" u="none" strike="noStrike" cap="none" normalizeH="0" baseline="0" dirty="0" err="1">
                <a:ln>
                  <a:noFill/>
                </a:ln>
                <a:solidFill>
                  <a:srgbClr val="CC7832"/>
                </a:solidFill>
                <a:effectLst/>
                <a:latin typeface="JetBrains Mono"/>
              </a:rPr>
              <a:t>while</a:t>
            </a:r>
            <a:r>
              <a:rPr kumimoji="0" lang="es-BO" altLang="es-BO" sz="1050" b="0" i="0" u="none" strike="noStrike" cap="none" normalizeH="0" baseline="0" dirty="0">
                <a:ln>
                  <a:noFill/>
                </a:ln>
                <a:solidFill>
                  <a:srgbClr val="CC7832"/>
                </a:solidFill>
                <a:effectLst/>
                <a:latin typeface="JetBrains Mono"/>
              </a:rPr>
              <a:t>;</a:t>
            </a:r>
            <a:br>
              <a:rPr kumimoji="0" lang="es-BO" altLang="es-BO" sz="1050" b="0" i="0" u="none" strike="noStrike" cap="none" normalizeH="0" baseline="0" dirty="0">
                <a:ln>
                  <a:noFill/>
                </a:ln>
                <a:solidFill>
                  <a:srgbClr val="CC7832"/>
                </a:solidFill>
                <a:effectLst/>
                <a:latin typeface="JetBrains Mono"/>
              </a:rPr>
            </a:br>
            <a:r>
              <a:rPr kumimoji="0" lang="es-BO" altLang="es-BO" sz="1050" b="0" i="0" u="none" strike="noStrike" cap="none" normalizeH="0" baseline="0" dirty="0">
                <a:ln>
                  <a:noFill/>
                </a:ln>
                <a:solidFill>
                  <a:srgbClr val="CC7832"/>
                </a:solidFill>
                <a:effectLst/>
                <a:latin typeface="JetBrains Mono"/>
              </a:rPr>
              <a:t>        </a:t>
            </a:r>
            <a:r>
              <a:rPr kumimoji="0" lang="es-BO" altLang="es-BO" sz="1050" b="0" i="0" u="none" strike="noStrike" cap="none" normalizeH="0" baseline="0" dirty="0" err="1">
                <a:ln>
                  <a:noFill/>
                </a:ln>
                <a:solidFill>
                  <a:srgbClr val="CC7832"/>
                </a:solidFill>
                <a:effectLst/>
                <a:latin typeface="JetBrains Mono"/>
              </a:rPr>
              <a:t>while</a:t>
            </a:r>
            <a:r>
              <a:rPr kumimoji="0" lang="es-BO" altLang="es-BO" sz="1050" b="0" i="0" u="none" strike="noStrike" cap="none" normalizeH="0" baseline="0" dirty="0">
                <a:ln>
                  <a:noFill/>
                </a:ln>
                <a:solidFill>
                  <a:srgbClr val="CC7832"/>
                </a:solidFill>
                <a:effectLst/>
                <a:latin typeface="JetBrains Mono"/>
              </a:rPr>
              <a:t> </a:t>
            </a:r>
            <a:r>
              <a:rPr kumimoji="0" lang="es-BO" altLang="es-BO" sz="1050" b="0" i="0" u="none" strike="noStrike" cap="none" normalizeH="0" baseline="0" dirty="0" err="1">
                <a:ln>
                  <a:noFill/>
                </a:ln>
                <a:solidFill>
                  <a:srgbClr val="A9B7C6"/>
                </a:solidFill>
                <a:effectLst/>
                <a:latin typeface="JetBrains Mono"/>
              </a:rPr>
              <a:t>cont</a:t>
            </a:r>
            <a:r>
              <a:rPr kumimoji="0" lang="es-BO" altLang="es-BO" sz="1050" b="0" i="0" u="none" strike="noStrike" cap="none" normalizeH="0" baseline="0" dirty="0">
                <a:ln>
                  <a:noFill/>
                </a:ln>
                <a:solidFill>
                  <a:srgbClr val="A9B7C6"/>
                </a:solidFill>
                <a:effectLst/>
                <a:latin typeface="JetBrains Mono"/>
              </a:rPr>
              <a:t> &lt; </a:t>
            </a:r>
            <a:r>
              <a:rPr kumimoji="0" lang="es-BO" altLang="es-BO" sz="1050" b="0" i="0" u="none" strike="noStrike" cap="none" normalizeH="0" baseline="0" dirty="0" err="1">
                <a:ln>
                  <a:noFill/>
                </a:ln>
                <a:solidFill>
                  <a:srgbClr val="A9B7C6"/>
                </a:solidFill>
                <a:effectLst/>
                <a:latin typeface="JetBrains Mono"/>
              </a:rPr>
              <a:t>nVeces</a:t>
            </a:r>
            <a:br>
              <a:rPr kumimoji="0" lang="es-BO" altLang="es-BO" sz="1050" b="0" i="0" u="none" strike="noStrike" cap="none" normalizeH="0" baseline="0" dirty="0">
                <a:ln>
                  <a:noFill/>
                </a:ln>
                <a:solidFill>
                  <a:srgbClr val="A9B7C6"/>
                </a:solidFill>
                <a:effectLst/>
                <a:latin typeface="JetBrains Mono"/>
              </a:rPr>
            </a:br>
            <a:r>
              <a:rPr kumimoji="0" lang="es-BO" altLang="es-BO" sz="1050" b="0" i="0" u="none" strike="noStrike" cap="none" normalizeH="0" baseline="0" dirty="0">
                <a:ln>
                  <a:noFill/>
                </a:ln>
                <a:solidFill>
                  <a:srgbClr val="A9B7C6"/>
                </a:solidFill>
                <a:effectLst/>
                <a:latin typeface="JetBrains Mono"/>
              </a:rPr>
              <a:t>            do</a:t>
            </a:r>
            <a:br>
              <a:rPr kumimoji="0" lang="es-BO" altLang="es-BO" sz="1050" b="0" i="0" u="none" strike="noStrike" cap="none" normalizeH="0" baseline="0" dirty="0">
                <a:ln>
                  <a:noFill/>
                </a:ln>
                <a:solidFill>
                  <a:srgbClr val="A9B7C6"/>
                </a:solidFill>
                <a:effectLst/>
                <a:latin typeface="JetBrains Mono"/>
              </a:rPr>
            </a:br>
            <a:r>
              <a:rPr kumimoji="0" lang="es-BO" altLang="es-BO" sz="1050" b="0" i="0" u="none" strike="noStrike" cap="none" normalizeH="0" baseline="0" dirty="0">
                <a:ln>
                  <a:noFill/>
                </a:ln>
                <a:solidFill>
                  <a:srgbClr val="A9B7C6"/>
                </a:solidFill>
                <a:effectLst/>
                <a:latin typeface="JetBrains Mono"/>
              </a:rPr>
              <a:t>                </a:t>
            </a:r>
            <a:r>
              <a:rPr kumimoji="0" lang="es-BO" altLang="es-BO" sz="1050" b="0" i="0" u="none" strike="noStrike" cap="none" normalizeH="0" baseline="0" dirty="0" err="1">
                <a:ln>
                  <a:noFill/>
                </a:ln>
                <a:solidFill>
                  <a:srgbClr val="CC7832"/>
                </a:solidFill>
                <a:effectLst/>
                <a:latin typeface="JetBrains Mono"/>
              </a:rPr>
              <a:t>if</a:t>
            </a:r>
            <a:r>
              <a:rPr kumimoji="0" lang="es-BO" altLang="es-BO" sz="1050" b="0" i="0" u="none" strike="noStrike" cap="none" normalizeH="0" baseline="0" dirty="0">
                <a:ln>
                  <a:noFill/>
                </a:ln>
                <a:solidFill>
                  <a:srgbClr val="CC7832"/>
                </a:solidFill>
                <a:effectLst/>
                <a:latin typeface="JetBrains Mono"/>
              </a:rPr>
              <a:t> </a:t>
            </a:r>
            <a:r>
              <a:rPr kumimoji="0" lang="es-BO" altLang="es-BO" sz="1050" b="0" i="0" u="none" strike="noStrike" cap="none" normalizeH="0" baseline="0" dirty="0" err="1">
                <a:ln>
                  <a:noFill/>
                </a:ln>
                <a:solidFill>
                  <a:srgbClr val="A9B7C6"/>
                </a:solidFill>
                <a:effectLst/>
                <a:latin typeface="JetBrains Mono"/>
              </a:rPr>
              <a:t>cont</a:t>
            </a:r>
            <a:r>
              <a:rPr kumimoji="0" lang="es-BO" altLang="es-BO" sz="1050" b="0" i="0" u="none" strike="noStrike" cap="none" normalizeH="0" baseline="0" dirty="0">
                <a:ln>
                  <a:noFill/>
                </a:ln>
                <a:solidFill>
                  <a:srgbClr val="A9B7C6"/>
                </a:solidFill>
                <a:effectLst/>
                <a:latin typeface="JetBrains Mono"/>
              </a:rPr>
              <a:t> = </a:t>
            </a:r>
            <a:r>
              <a:rPr kumimoji="0" lang="es-BO" altLang="es-BO" sz="1050" b="0" i="0" u="none" strike="noStrike" cap="none" normalizeH="0" baseline="0" dirty="0">
                <a:ln>
                  <a:noFill/>
                </a:ln>
                <a:solidFill>
                  <a:srgbClr val="6897BB"/>
                </a:solidFill>
                <a:effectLst/>
                <a:latin typeface="JetBrains Mono"/>
              </a:rPr>
              <a:t>0</a:t>
            </a:r>
            <a:br>
              <a:rPr kumimoji="0" lang="es-BO" altLang="es-BO" sz="1050" b="0" i="0" u="none" strike="noStrike" cap="none" normalizeH="0" baseline="0" dirty="0">
                <a:ln>
                  <a:noFill/>
                </a:ln>
                <a:solidFill>
                  <a:srgbClr val="6897BB"/>
                </a:solidFill>
                <a:effectLst/>
                <a:latin typeface="JetBrains Mono"/>
              </a:rPr>
            </a:br>
            <a:r>
              <a:rPr kumimoji="0" lang="es-BO" altLang="es-BO" sz="1050" b="0" i="0" u="none" strike="noStrike" cap="none" normalizeH="0" baseline="0" dirty="0">
                <a:ln>
                  <a:noFill/>
                </a:ln>
                <a:solidFill>
                  <a:srgbClr val="6897BB"/>
                </a:solidFill>
                <a:effectLst/>
                <a:latin typeface="JetBrains Mono"/>
              </a:rPr>
              <a:t>                    </a:t>
            </a:r>
            <a:r>
              <a:rPr kumimoji="0" lang="es-BO" altLang="es-BO" sz="1050" b="0" i="0" u="none" strike="noStrike" cap="none" normalizeH="0" baseline="0" dirty="0" err="1">
                <a:ln>
                  <a:noFill/>
                </a:ln>
                <a:solidFill>
                  <a:srgbClr val="CC7832"/>
                </a:solidFill>
                <a:effectLst/>
                <a:latin typeface="JetBrains Mono"/>
              </a:rPr>
              <a:t>then</a:t>
            </a:r>
            <a:br>
              <a:rPr kumimoji="0" lang="es-BO" altLang="es-BO" sz="1050" b="0" i="0" u="none" strike="noStrike" cap="none" normalizeH="0" baseline="0" dirty="0">
                <a:ln>
                  <a:noFill/>
                </a:ln>
                <a:solidFill>
                  <a:srgbClr val="CC7832"/>
                </a:solidFill>
                <a:effectLst/>
                <a:latin typeface="JetBrains Mono"/>
              </a:rPr>
            </a:br>
            <a:r>
              <a:rPr kumimoji="0" lang="es-BO" altLang="es-BO" sz="1050" b="0" i="0" u="none" strike="noStrike" cap="none" normalizeH="0" baseline="0" dirty="0">
                <a:ln>
                  <a:noFill/>
                </a:ln>
                <a:solidFill>
                  <a:srgbClr val="CC7832"/>
                </a:solidFill>
                <a:effectLst/>
                <a:latin typeface="JetBrains Mono"/>
              </a:rPr>
              <a:t>                        set </a:t>
            </a:r>
            <a:r>
              <a:rPr kumimoji="0" lang="es-BO" altLang="es-BO" sz="1050" b="0" i="0" u="none" strike="noStrike" cap="none" normalizeH="0" baseline="0" dirty="0">
                <a:ln>
                  <a:noFill/>
                </a:ln>
                <a:solidFill>
                  <a:srgbClr val="A9B7C6"/>
                </a:solidFill>
                <a:effectLst/>
                <a:latin typeface="JetBrains Mono"/>
              </a:rPr>
              <a:t>sumar = </a:t>
            </a:r>
            <a:r>
              <a:rPr kumimoji="0" lang="es-BO" altLang="es-BO" sz="1050" b="0" i="0" u="none" strike="noStrike" cap="none" normalizeH="0" baseline="0" dirty="0">
                <a:ln>
                  <a:noFill/>
                </a:ln>
                <a:solidFill>
                  <a:srgbClr val="6897BB"/>
                </a:solidFill>
                <a:effectLst/>
                <a:latin typeface="JetBrains Mono"/>
              </a:rPr>
              <a:t>0</a:t>
            </a:r>
            <a:r>
              <a:rPr kumimoji="0" lang="es-BO" altLang="es-BO" sz="1050" b="0" i="0" u="none" strike="noStrike" cap="none" normalizeH="0" baseline="0" dirty="0">
                <a:ln>
                  <a:noFill/>
                </a:ln>
                <a:solidFill>
                  <a:srgbClr val="CC7832"/>
                </a:solidFill>
                <a:effectLst/>
                <a:latin typeface="JetBrains Mono"/>
              </a:rPr>
              <a:t>;</a:t>
            </a:r>
            <a:br>
              <a:rPr kumimoji="0" lang="es-BO" altLang="es-BO" sz="1050" b="0" i="0" u="none" strike="noStrike" cap="none" normalizeH="0" baseline="0" dirty="0">
                <a:ln>
                  <a:noFill/>
                </a:ln>
                <a:solidFill>
                  <a:srgbClr val="CC7832"/>
                </a:solidFill>
                <a:effectLst/>
                <a:latin typeface="JetBrains Mono"/>
              </a:rPr>
            </a:br>
            <a:r>
              <a:rPr kumimoji="0" lang="es-BO" altLang="es-BO" sz="1050" b="0" i="0" u="none" strike="noStrike" cap="none" normalizeH="0" baseline="0" dirty="0">
                <a:ln>
                  <a:noFill/>
                </a:ln>
                <a:solidFill>
                  <a:srgbClr val="CC7832"/>
                </a:solidFill>
                <a:effectLst/>
                <a:latin typeface="JetBrains Mono"/>
              </a:rPr>
              <a:t>                    </a:t>
            </a:r>
            <a:r>
              <a:rPr kumimoji="0" lang="es-BO" altLang="es-BO" sz="1050" b="0" i="0" u="none" strike="noStrike" cap="none" normalizeH="0" baseline="0" dirty="0" err="1">
                <a:ln>
                  <a:noFill/>
                </a:ln>
                <a:solidFill>
                  <a:srgbClr val="CC7832"/>
                </a:solidFill>
                <a:effectLst/>
                <a:latin typeface="JetBrains Mono"/>
              </a:rPr>
              <a:t>else</a:t>
            </a:r>
            <a:br>
              <a:rPr kumimoji="0" lang="es-BO" altLang="es-BO" sz="1050" b="0" i="0" u="none" strike="noStrike" cap="none" normalizeH="0" baseline="0" dirty="0">
                <a:ln>
                  <a:noFill/>
                </a:ln>
                <a:solidFill>
                  <a:srgbClr val="CC7832"/>
                </a:solidFill>
                <a:effectLst/>
                <a:latin typeface="JetBrains Mono"/>
              </a:rPr>
            </a:br>
            <a:r>
              <a:rPr kumimoji="0" lang="es-BO" altLang="es-BO" sz="1050" b="0" i="0" u="none" strike="noStrike" cap="none" normalizeH="0" baseline="0" dirty="0">
                <a:ln>
                  <a:noFill/>
                </a:ln>
                <a:solidFill>
                  <a:srgbClr val="CC7832"/>
                </a:solidFill>
                <a:effectLst/>
                <a:latin typeface="JetBrains Mono"/>
              </a:rPr>
              <a:t>                        set </a:t>
            </a:r>
            <a:r>
              <a:rPr kumimoji="0" lang="es-BO" altLang="es-BO" sz="1050" b="0" i="0" u="none" strike="noStrike" cap="none" normalizeH="0" baseline="0" dirty="0">
                <a:ln>
                  <a:noFill/>
                </a:ln>
                <a:solidFill>
                  <a:srgbClr val="A9B7C6"/>
                </a:solidFill>
                <a:effectLst/>
                <a:latin typeface="JetBrains Mono"/>
              </a:rPr>
              <a:t>sumar = sumar + b</a:t>
            </a:r>
            <a:r>
              <a:rPr kumimoji="0" lang="es-BO" altLang="es-BO" sz="1050" b="0" i="0" u="none" strike="noStrike" cap="none" normalizeH="0" baseline="0" dirty="0">
                <a:ln>
                  <a:noFill/>
                </a:ln>
                <a:solidFill>
                  <a:srgbClr val="CC7832"/>
                </a:solidFill>
                <a:effectLst/>
                <a:latin typeface="JetBrains Mono"/>
              </a:rPr>
              <a:t>;</a:t>
            </a:r>
            <a:br>
              <a:rPr kumimoji="0" lang="es-BO" altLang="es-BO" sz="1050" b="0" i="0" u="none" strike="noStrike" cap="none" normalizeH="0" baseline="0" dirty="0">
                <a:ln>
                  <a:noFill/>
                </a:ln>
                <a:solidFill>
                  <a:srgbClr val="CC7832"/>
                </a:solidFill>
                <a:effectLst/>
                <a:latin typeface="JetBrains Mono"/>
              </a:rPr>
            </a:br>
            <a:r>
              <a:rPr kumimoji="0" lang="es-BO" altLang="es-BO" sz="1050" b="0" i="0" u="none" strike="noStrike" cap="none" normalizeH="0" baseline="0" dirty="0">
                <a:ln>
                  <a:noFill/>
                </a:ln>
                <a:solidFill>
                  <a:srgbClr val="CC7832"/>
                </a:solidFill>
                <a:effectLst/>
                <a:latin typeface="JetBrains Mono"/>
              </a:rPr>
              <a:t>                        set </a:t>
            </a:r>
            <a:r>
              <a:rPr kumimoji="0" lang="es-BO" altLang="es-BO" sz="1050" b="0" i="0" u="none" strike="noStrike" cap="none" normalizeH="0" baseline="0" dirty="0" err="1">
                <a:ln>
                  <a:noFill/>
                </a:ln>
                <a:solidFill>
                  <a:srgbClr val="A9B7C6"/>
                </a:solidFill>
                <a:effectLst/>
                <a:latin typeface="JetBrains Mono"/>
              </a:rPr>
              <a:t>aux</a:t>
            </a:r>
            <a:r>
              <a:rPr kumimoji="0" lang="es-BO" altLang="es-BO" sz="1050" b="0" i="0" u="none" strike="noStrike" cap="none" normalizeH="0" baseline="0" dirty="0">
                <a:ln>
                  <a:noFill/>
                </a:ln>
                <a:solidFill>
                  <a:srgbClr val="A9B7C6"/>
                </a:solidFill>
                <a:effectLst/>
                <a:latin typeface="JetBrains Mono"/>
              </a:rPr>
              <a:t> = a</a:t>
            </a:r>
            <a:r>
              <a:rPr kumimoji="0" lang="es-BO" altLang="es-BO" sz="1050" b="0" i="0" u="none" strike="noStrike" cap="none" normalizeH="0" baseline="0" dirty="0">
                <a:ln>
                  <a:noFill/>
                </a:ln>
                <a:solidFill>
                  <a:srgbClr val="CC7832"/>
                </a:solidFill>
                <a:effectLst/>
                <a:latin typeface="JetBrains Mono"/>
              </a:rPr>
              <a:t>;</a:t>
            </a:r>
            <a:br>
              <a:rPr kumimoji="0" lang="es-BO" altLang="es-BO" sz="1050" b="0" i="0" u="none" strike="noStrike" cap="none" normalizeH="0" baseline="0" dirty="0">
                <a:ln>
                  <a:noFill/>
                </a:ln>
                <a:solidFill>
                  <a:srgbClr val="CC7832"/>
                </a:solidFill>
                <a:effectLst/>
                <a:latin typeface="JetBrains Mono"/>
              </a:rPr>
            </a:br>
            <a:r>
              <a:rPr kumimoji="0" lang="es-BO" altLang="es-BO" sz="1050" b="0" i="0" u="none" strike="noStrike" cap="none" normalizeH="0" baseline="0" dirty="0">
                <a:ln>
                  <a:noFill/>
                </a:ln>
                <a:solidFill>
                  <a:srgbClr val="CC7832"/>
                </a:solidFill>
                <a:effectLst/>
                <a:latin typeface="JetBrains Mono"/>
              </a:rPr>
              <a:t>                        set </a:t>
            </a:r>
            <a:r>
              <a:rPr kumimoji="0" lang="es-BO" altLang="es-BO" sz="1050" b="0" i="0" u="none" strike="noStrike" cap="none" normalizeH="0" baseline="0" dirty="0">
                <a:ln>
                  <a:noFill/>
                </a:ln>
                <a:solidFill>
                  <a:srgbClr val="A9B7C6"/>
                </a:solidFill>
                <a:effectLst/>
                <a:latin typeface="JetBrains Mono"/>
              </a:rPr>
              <a:t>a = b</a:t>
            </a:r>
            <a:r>
              <a:rPr kumimoji="0" lang="es-BO" altLang="es-BO" sz="1050" b="0" i="0" u="none" strike="noStrike" cap="none" normalizeH="0" baseline="0" dirty="0">
                <a:ln>
                  <a:noFill/>
                </a:ln>
                <a:solidFill>
                  <a:srgbClr val="CC7832"/>
                </a:solidFill>
                <a:effectLst/>
                <a:latin typeface="JetBrains Mono"/>
              </a:rPr>
              <a:t>;</a:t>
            </a:r>
            <a:br>
              <a:rPr kumimoji="0" lang="es-BO" altLang="es-BO" sz="1050" b="0" i="0" u="none" strike="noStrike" cap="none" normalizeH="0" baseline="0" dirty="0">
                <a:ln>
                  <a:noFill/>
                </a:ln>
                <a:solidFill>
                  <a:srgbClr val="CC7832"/>
                </a:solidFill>
                <a:effectLst/>
                <a:latin typeface="JetBrains Mono"/>
              </a:rPr>
            </a:br>
            <a:r>
              <a:rPr kumimoji="0" lang="es-BO" altLang="es-BO" sz="1050" b="0" i="0" u="none" strike="noStrike" cap="none" normalizeH="0" baseline="0" dirty="0">
                <a:ln>
                  <a:noFill/>
                </a:ln>
                <a:solidFill>
                  <a:srgbClr val="CC7832"/>
                </a:solidFill>
                <a:effectLst/>
                <a:latin typeface="JetBrains Mono"/>
              </a:rPr>
              <a:t>                        set </a:t>
            </a:r>
            <a:r>
              <a:rPr kumimoji="0" lang="es-BO" altLang="es-BO" sz="1050" b="0" i="0" u="none" strike="noStrike" cap="none" normalizeH="0" baseline="0" dirty="0">
                <a:ln>
                  <a:noFill/>
                </a:ln>
                <a:solidFill>
                  <a:srgbClr val="A9B7C6"/>
                </a:solidFill>
                <a:effectLst/>
                <a:latin typeface="JetBrains Mono"/>
              </a:rPr>
              <a:t>b = </a:t>
            </a:r>
            <a:r>
              <a:rPr kumimoji="0" lang="es-BO" altLang="es-BO" sz="1050" b="0" i="0" u="none" strike="noStrike" cap="none" normalizeH="0" baseline="0" dirty="0" err="1">
                <a:ln>
                  <a:noFill/>
                </a:ln>
                <a:solidFill>
                  <a:srgbClr val="A9B7C6"/>
                </a:solidFill>
                <a:effectLst/>
                <a:latin typeface="JetBrains Mono"/>
              </a:rPr>
              <a:t>aux</a:t>
            </a:r>
            <a:r>
              <a:rPr kumimoji="0" lang="es-BO" altLang="es-BO" sz="1050" b="0" i="0" u="none" strike="noStrike" cap="none" normalizeH="0" baseline="0" dirty="0">
                <a:ln>
                  <a:noFill/>
                </a:ln>
                <a:solidFill>
                  <a:srgbClr val="A9B7C6"/>
                </a:solidFill>
                <a:effectLst/>
                <a:latin typeface="JetBrains Mono"/>
              </a:rPr>
              <a:t> + a</a:t>
            </a:r>
            <a:r>
              <a:rPr kumimoji="0" lang="es-BO" altLang="es-BO" sz="1050" b="0" i="0" u="none" strike="noStrike" cap="none" normalizeH="0" baseline="0" dirty="0">
                <a:ln>
                  <a:noFill/>
                </a:ln>
                <a:solidFill>
                  <a:srgbClr val="CC7832"/>
                </a:solidFill>
                <a:effectLst/>
                <a:latin typeface="JetBrains Mono"/>
              </a:rPr>
              <a:t>;</a:t>
            </a:r>
            <a:br>
              <a:rPr kumimoji="0" lang="es-BO" altLang="es-BO" sz="1050" b="0" i="0" u="none" strike="noStrike" cap="none" normalizeH="0" baseline="0" dirty="0">
                <a:ln>
                  <a:noFill/>
                </a:ln>
                <a:solidFill>
                  <a:srgbClr val="CC7832"/>
                </a:solidFill>
                <a:effectLst/>
                <a:latin typeface="JetBrains Mono"/>
              </a:rPr>
            </a:br>
            <a:r>
              <a:rPr kumimoji="0" lang="es-BO" altLang="es-BO" sz="1050" b="0" i="0" u="none" strike="noStrike" cap="none" normalizeH="0" baseline="0" dirty="0">
                <a:ln>
                  <a:noFill/>
                </a:ln>
                <a:solidFill>
                  <a:srgbClr val="CC7832"/>
                </a:solidFill>
                <a:effectLst/>
                <a:latin typeface="JetBrains Mono"/>
              </a:rPr>
              <a:t>                </a:t>
            </a:r>
            <a:r>
              <a:rPr kumimoji="0" lang="es-BO" altLang="es-BO" sz="1050" b="0" i="0" u="none" strike="noStrike" cap="none" normalizeH="0" baseline="0" dirty="0" err="1">
                <a:ln>
                  <a:noFill/>
                </a:ln>
                <a:solidFill>
                  <a:srgbClr val="CC7832"/>
                </a:solidFill>
                <a:effectLst/>
                <a:latin typeface="JetBrains Mono"/>
              </a:rPr>
              <a:t>end</a:t>
            </a:r>
            <a:r>
              <a:rPr kumimoji="0" lang="es-BO" altLang="es-BO" sz="1050" b="0" i="0" u="none" strike="noStrike" cap="none" normalizeH="0" baseline="0" dirty="0">
                <a:ln>
                  <a:noFill/>
                </a:ln>
                <a:solidFill>
                  <a:srgbClr val="CC7832"/>
                </a:solidFill>
                <a:effectLst/>
                <a:latin typeface="JetBrains Mono"/>
              </a:rPr>
              <a:t> </a:t>
            </a:r>
            <a:r>
              <a:rPr kumimoji="0" lang="es-BO" altLang="es-BO" sz="1050" b="0" i="0" u="none" strike="noStrike" cap="none" normalizeH="0" baseline="0" dirty="0" err="1">
                <a:ln>
                  <a:noFill/>
                </a:ln>
                <a:solidFill>
                  <a:srgbClr val="CC7832"/>
                </a:solidFill>
                <a:effectLst/>
                <a:latin typeface="JetBrains Mono"/>
              </a:rPr>
              <a:t>if</a:t>
            </a:r>
            <a:r>
              <a:rPr kumimoji="0" lang="es-BO" altLang="es-BO" sz="1050" b="0" i="0" u="none" strike="noStrike" cap="none" normalizeH="0" baseline="0" dirty="0">
                <a:ln>
                  <a:noFill/>
                </a:ln>
                <a:solidFill>
                  <a:srgbClr val="CC7832"/>
                </a:solidFill>
                <a:effectLst/>
                <a:latin typeface="JetBrains Mono"/>
              </a:rPr>
              <a:t>;</a:t>
            </a:r>
            <a:br>
              <a:rPr kumimoji="0" lang="es-BO" altLang="es-BO" sz="1050" b="0" i="0" u="none" strike="noStrike" cap="none" normalizeH="0" baseline="0" dirty="0">
                <a:ln>
                  <a:noFill/>
                </a:ln>
                <a:solidFill>
                  <a:srgbClr val="CC7832"/>
                </a:solidFill>
                <a:effectLst/>
                <a:latin typeface="JetBrains Mono"/>
              </a:rPr>
            </a:br>
            <a:r>
              <a:rPr kumimoji="0" lang="es-BO" altLang="es-BO" sz="1050" b="0" i="0" u="none" strike="noStrike" cap="none" normalizeH="0" baseline="0" dirty="0">
                <a:ln>
                  <a:noFill/>
                </a:ln>
                <a:solidFill>
                  <a:srgbClr val="CC7832"/>
                </a:solidFill>
                <a:effectLst/>
                <a:latin typeface="JetBrains Mono"/>
              </a:rPr>
              <a:t>                set </a:t>
            </a:r>
            <a:r>
              <a:rPr kumimoji="0" lang="es-BO" altLang="es-BO" sz="1050" b="0" i="0" u="none" strike="noStrike" cap="none" normalizeH="0" baseline="0" dirty="0" err="1">
                <a:ln>
                  <a:noFill/>
                </a:ln>
                <a:solidFill>
                  <a:srgbClr val="A9B7C6"/>
                </a:solidFill>
                <a:effectLst/>
                <a:latin typeface="JetBrains Mono"/>
              </a:rPr>
              <a:t>cont</a:t>
            </a:r>
            <a:r>
              <a:rPr kumimoji="0" lang="es-BO" altLang="es-BO" sz="1050" b="0" i="0" u="none" strike="noStrike" cap="none" normalizeH="0" baseline="0" dirty="0">
                <a:ln>
                  <a:noFill/>
                </a:ln>
                <a:solidFill>
                  <a:srgbClr val="A9B7C6"/>
                </a:solidFill>
                <a:effectLst/>
                <a:latin typeface="JetBrains Mono"/>
              </a:rPr>
              <a:t> = </a:t>
            </a:r>
            <a:r>
              <a:rPr kumimoji="0" lang="es-BO" altLang="es-BO" sz="1050" b="0" i="0" u="none" strike="noStrike" cap="none" normalizeH="0" baseline="0" dirty="0" err="1">
                <a:ln>
                  <a:noFill/>
                </a:ln>
                <a:solidFill>
                  <a:srgbClr val="A9B7C6"/>
                </a:solidFill>
                <a:effectLst/>
                <a:latin typeface="JetBrains Mono"/>
              </a:rPr>
              <a:t>cont</a:t>
            </a:r>
            <a:r>
              <a:rPr kumimoji="0" lang="es-BO" altLang="es-BO" sz="1050" b="0" i="0" u="none" strike="noStrike" cap="none" normalizeH="0" baseline="0" dirty="0">
                <a:ln>
                  <a:noFill/>
                </a:ln>
                <a:solidFill>
                  <a:srgbClr val="A9B7C6"/>
                </a:solidFill>
                <a:effectLst/>
                <a:latin typeface="JetBrains Mono"/>
              </a:rPr>
              <a:t> + </a:t>
            </a:r>
            <a:r>
              <a:rPr kumimoji="0" lang="es-BO" altLang="es-BO" sz="1050" b="0" i="0" u="none" strike="noStrike" cap="none" normalizeH="0" baseline="0" dirty="0">
                <a:ln>
                  <a:noFill/>
                </a:ln>
                <a:solidFill>
                  <a:srgbClr val="6897BB"/>
                </a:solidFill>
                <a:effectLst/>
                <a:latin typeface="JetBrains Mono"/>
              </a:rPr>
              <a:t>1</a:t>
            </a:r>
            <a:r>
              <a:rPr kumimoji="0" lang="es-BO" altLang="es-BO" sz="1050" b="0" i="0" u="none" strike="noStrike" cap="none" normalizeH="0" baseline="0" dirty="0">
                <a:ln>
                  <a:noFill/>
                </a:ln>
                <a:solidFill>
                  <a:srgbClr val="CC7832"/>
                </a:solidFill>
                <a:effectLst/>
                <a:latin typeface="JetBrains Mono"/>
              </a:rPr>
              <a:t>;</a:t>
            </a:r>
            <a:br>
              <a:rPr kumimoji="0" lang="es-BO" altLang="es-BO" sz="1050" b="0" i="0" u="none" strike="noStrike" cap="none" normalizeH="0" baseline="0" dirty="0">
                <a:ln>
                  <a:noFill/>
                </a:ln>
                <a:solidFill>
                  <a:srgbClr val="CC7832"/>
                </a:solidFill>
                <a:effectLst/>
                <a:latin typeface="JetBrains Mono"/>
              </a:rPr>
            </a:br>
            <a:r>
              <a:rPr kumimoji="0" lang="es-BO" altLang="es-BO" sz="1050" b="0" i="0" u="none" strike="noStrike" cap="none" normalizeH="0" baseline="0" dirty="0">
                <a:ln>
                  <a:noFill/>
                </a:ln>
                <a:solidFill>
                  <a:srgbClr val="CC7832"/>
                </a:solidFill>
                <a:effectLst/>
                <a:latin typeface="JetBrains Mono"/>
              </a:rPr>
              <a:t>        </a:t>
            </a:r>
            <a:r>
              <a:rPr kumimoji="0" lang="es-BO" altLang="es-BO" sz="1050" b="0" i="0" u="none" strike="noStrike" cap="none" normalizeH="0" baseline="0" dirty="0" err="1">
                <a:ln>
                  <a:noFill/>
                </a:ln>
                <a:solidFill>
                  <a:srgbClr val="CC7832"/>
                </a:solidFill>
                <a:effectLst/>
                <a:latin typeface="JetBrains Mono"/>
              </a:rPr>
              <a:t>end</a:t>
            </a:r>
            <a:r>
              <a:rPr kumimoji="0" lang="es-BO" altLang="es-BO" sz="1050" b="0" i="0" u="none" strike="noStrike" cap="none" normalizeH="0" baseline="0" dirty="0">
                <a:ln>
                  <a:noFill/>
                </a:ln>
                <a:solidFill>
                  <a:srgbClr val="CC7832"/>
                </a:solidFill>
                <a:effectLst/>
                <a:latin typeface="JetBrains Mono"/>
              </a:rPr>
              <a:t> </a:t>
            </a:r>
            <a:r>
              <a:rPr kumimoji="0" lang="es-BO" altLang="es-BO" sz="1050" b="0" i="0" u="none" strike="noStrike" cap="none" normalizeH="0" baseline="0" dirty="0" err="1">
                <a:ln>
                  <a:noFill/>
                </a:ln>
                <a:solidFill>
                  <a:srgbClr val="CC7832"/>
                </a:solidFill>
                <a:effectLst/>
                <a:latin typeface="JetBrains Mono"/>
              </a:rPr>
              <a:t>while</a:t>
            </a:r>
            <a:r>
              <a:rPr kumimoji="0" lang="es-BO" altLang="es-BO" sz="1050" b="0" i="0" u="none" strike="noStrike" cap="none" normalizeH="0" baseline="0" dirty="0">
                <a:ln>
                  <a:noFill/>
                </a:ln>
                <a:solidFill>
                  <a:srgbClr val="CC7832"/>
                </a:solidFill>
                <a:effectLst/>
                <a:latin typeface="JetBrains Mono"/>
              </a:rPr>
              <a:t>;</a:t>
            </a:r>
            <a:br>
              <a:rPr kumimoji="0" lang="es-BO" altLang="es-BO" sz="1050" b="0" i="0" u="none" strike="noStrike" cap="none" normalizeH="0" baseline="0" dirty="0">
                <a:ln>
                  <a:noFill/>
                </a:ln>
                <a:solidFill>
                  <a:srgbClr val="CC7832"/>
                </a:solidFill>
                <a:effectLst/>
                <a:latin typeface="JetBrains Mono"/>
              </a:rPr>
            </a:br>
            <a:r>
              <a:rPr kumimoji="0" lang="es-BO" altLang="es-BO" sz="1050" b="0" i="0" u="none" strike="noStrike" cap="none" normalizeH="0" baseline="0" dirty="0">
                <a:ln>
                  <a:noFill/>
                </a:ln>
                <a:solidFill>
                  <a:srgbClr val="CC7832"/>
                </a:solidFill>
                <a:effectLst/>
                <a:latin typeface="JetBrains Mono"/>
              </a:rPr>
              <a:t>        </a:t>
            </a:r>
            <a:r>
              <a:rPr kumimoji="0" lang="es-BO" altLang="es-BO" sz="1050" b="0" i="0" u="none" strike="noStrike" cap="none" normalizeH="0" baseline="0" dirty="0" err="1">
                <a:ln>
                  <a:noFill/>
                </a:ln>
                <a:solidFill>
                  <a:srgbClr val="CC7832"/>
                </a:solidFill>
                <a:effectLst/>
                <a:latin typeface="JetBrains Mono"/>
              </a:rPr>
              <a:t>return</a:t>
            </a:r>
            <a:r>
              <a:rPr kumimoji="0" lang="es-BO" altLang="es-BO" sz="1050" b="0" i="0" u="none" strike="noStrike" cap="none" normalizeH="0" baseline="0" dirty="0">
                <a:ln>
                  <a:noFill/>
                </a:ln>
                <a:solidFill>
                  <a:srgbClr val="CC7832"/>
                </a:solidFill>
                <a:effectLst/>
                <a:latin typeface="JetBrains Mono"/>
              </a:rPr>
              <a:t> </a:t>
            </a:r>
            <a:r>
              <a:rPr kumimoji="0" lang="es-BO" altLang="es-BO" sz="1050" b="0" i="0" u="none" strike="noStrike" cap="none" normalizeH="0" baseline="0" dirty="0">
                <a:ln>
                  <a:noFill/>
                </a:ln>
                <a:solidFill>
                  <a:srgbClr val="A9B7C6"/>
                </a:solidFill>
                <a:effectLst/>
                <a:latin typeface="JetBrains Mono"/>
              </a:rPr>
              <a:t>sumar</a:t>
            </a:r>
            <a:r>
              <a:rPr kumimoji="0" lang="es-BO" altLang="es-BO" sz="1050" b="0" i="0" u="none" strike="noStrike" cap="none" normalizeH="0" baseline="0" dirty="0">
                <a:ln>
                  <a:noFill/>
                </a:ln>
                <a:solidFill>
                  <a:srgbClr val="CC7832"/>
                </a:solidFill>
                <a:effectLst/>
                <a:latin typeface="JetBrains Mono"/>
              </a:rPr>
              <a:t>;</a:t>
            </a:r>
            <a:br>
              <a:rPr kumimoji="0" lang="es-BO" altLang="es-BO" sz="1050" b="0" i="0" u="none" strike="noStrike" cap="none" normalizeH="0" baseline="0" dirty="0">
                <a:ln>
                  <a:noFill/>
                </a:ln>
                <a:solidFill>
                  <a:srgbClr val="CC7832"/>
                </a:solidFill>
                <a:effectLst/>
                <a:latin typeface="JetBrains Mono"/>
              </a:rPr>
            </a:br>
            <a:r>
              <a:rPr kumimoji="0" lang="es-BO" altLang="es-BO" sz="1050" b="0" i="0" u="none" strike="noStrike" cap="none" normalizeH="0" baseline="0" dirty="0">
                <a:ln>
                  <a:noFill/>
                </a:ln>
                <a:solidFill>
                  <a:srgbClr val="CC7832"/>
                </a:solidFill>
                <a:effectLst/>
                <a:latin typeface="JetBrains Mono"/>
              </a:rPr>
              <a:t>    </a:t>
            </a:r>
            <a:r>
              <a:rPr kumimoji="0" lang="es-BO" altLang="es-BO" sz="1050" b="0" i="0" u="none" strike="noStrike" cap="none" normalizeH="0" baseline="0" dirty="0" err="1">
                <a:ln>
                  <a:noFill/>
                </a:ln>
                <a:solidFill>
                  <a:srgbClr val="CC7832"/>
                </a:solidFill>
                <a:effectLst/>
                <a:latin typeface="JetBrains Mono"/>
              </a:rPr>
              <a:t>end</a:t>
            </a:r>
            <a:r>
              <a:rPr kumimoji="0" lang="es-BO" altLang="es-BO" sz="1050" b="0" i="0" u="none" strike="noStrike" cap="none" normalizeH="0" baseline="0" dirty="0">
                <a:ln>
                  <a:noFill/>
                </a:ln>
                <a:solidFill>
                  <a:srgbClr val="CC7832"/>
                </a:solidFill>
                <a:effectLst/>
                <a:latin typeface="JetBrains Mono"/>
              </a:rPr>
              <a:t>;</a:t>
            </a:r>
            <a:br>
              <a:rPr kumimoji="0" lang="es-BO" altLang="es-BO" sz="1050" b="0" i="0" u="none" strike="noStrike" cap="none" normalizeH="0" baseline="0" dirty="0">
                <a:ln>
                  <a:noFill/>
                </a:ln>
                <a:solidFill>
                  <a:srgbClr val="CC7832"/>
                </a:solidFill>
                <a:effectLst/>
                <a:latin typeface="JetBrains Mono"/>
              </a:rPr>
            </a:br>
            <a:br>
              <a:rPr kumimoji="0" lang="es-BO" altLang="es-BO" sz="1050" b="0" i="0" u="none" strike="noStrike" cap="none" normalizeH="0" baseline="0" dirty="0">
                <a:ln>
                  <a:noFill/>
                </a:ln>
                <a:solidFill>
                  <a:srgbClr val="CC7832"/>
                </a:solidFill>
                <a:effectLst/>
                <a:latin typeface="JetBrains Mono"/>
              </a:rPr>
            </a:br>
            <a:r>
              <a:rPr kumimoji="0" lang="es-BO" altLang="es-BO" sz="1050" b="0" i="0" u="none" strike="noStrike" cap="none" normalizeH="0" baseline="0" dirty="0" err="1">
                <a:ln>
                  <a:noFill/>
                </a:ln>
                <a:solidFill>
                  <a:srgbClr val="CC7832"/>
                </a:solidFill>
                <a:effectLst/>
                <a:latin typeface="JetBrains Mono"/>
              </a:rPr>
              <a:t>select</a:t>
            </a:r>
            <a:r>
              <a:rPr kumimoji="0" lang="es-BO" altLang="es-BO" sz="1050" b="0" i="0" u="none" strike="noStrike" cap="none" normalizeH="0" baseline="0" dirty="0">
                <a:ln>
                  <a:noFill/>
                </a:ln>
                <a:solidFill>
                  <a:srgbClr val="CC7832"/>
                </a:solidFill>
                <a:effectLst/>
                <a:latin typeface="JetBrains Mono"/>
              </a:rPr>
              <a:t> </a:t>
            </a:r>
            <a:r>
              <a:rPr kumimoji="0" lang="es-BO" altLang="es-BO" sz="1050" b="0" i="1" u="none" strike="noStrike" cap="none" normalizeH="0" baseline="0" dirty="0" err="1">
                <a:ln>
                  <a:noFill/>
                </a:ln>
                <a:solidFill>
                  <a:srgbClr val="FFC66D"/>
                </a:solidFill>
                <a:effectLst/>
                <a:latin typeface="JetBrains Mono"/>
              </a:rPr>
              <a:t>suma_fibonacci</a:t>
            </a:r>
            <a:r>
              <a:rPr kumimoji="0" lang="es-BO" altLang="es-BO" sz="1050" b="0" i="0" u="none" strike="noStrike" cap="none" normalizeH="0" baseline="0" dirty="0">
                <a:ln>
                  <a:noFill/>
                </a:ln>
                <a:solidFill>
                  <a:srgbClr val="A9B7C6"/>
                </a:solidFill>
                <a:effectLst/>
                <a:latin typeface="JetBrains Mono"/>
              </a:rPr>
              <a:t>(</a:t>
            </a:r>
            <a:r>
              <a:rPr kumimoji="0" lang="es-BO" altLang="es-BO" sz="1050" b="0" i="1" u="none" strike="noStrike" cap="none" normalizeH="0" baseline="0" dirty="0" err="1">
                <a:ln>
                  <a:noFill/>
                </a:ln>
                <a:solidFill>
                  <a:srgbClr val="FFC66D"/>
                </a:solidFill>
                <a:effectLst/>
                <a:latin typeface="JetBrains Mono"/>
              </a:rPr>
              <a:t>fibonacci</a:t>
            </a:r>
            <a:r>
              <a:rPr kumimoji="0" lang="es-BO" altLang="es-BO" sz="1050" b="0" i="0" u="none" strike="noStrike" cap="none" normalizeH="0" baseline="0" dirty="0">
                <a:ln>
                  <a:noFill/>
                </a:ln>
                <a:solidFill>
                  <a:srgbClr val="A9B7C6"/>
                </a:solidFill>
                <a:effectLst/>
                <a:latin typeface="JetBrains Mono"/>
              </a:rPr>
              <a:t>(</a:t>
            </a:r>
            <a:r>
              <a:rPr kumimoji="0" lang="es-BO" altLang="es-BO" sz="1050" b="0" i="0" u="none" strike="noStrike" cap="none" normalizeH="0" baseline="0" dirty="0">
                <a:ln>
                  <a:noFill/>
                </a:ln>
                <a:solidFill>
                  <a:srgbClr val="6897BB"/>
                </a:solidFill>
                <a:effectLst/>
                <a:latin typeface="JetBrains Mono"/>
              </a:rPr>
              <a:t>10</a:t>
            </a:r>
            <a:r>
              <a:rPr kumimoji="0" lang="es-BO" altLang="es-BO" sz="1050" b="0" i="0" u="none" strike="noStrike" cap="none" normalizeH="0" baseline="0" dirty="0">
                <a:ln>
                  <a:noFill/>
                </a:ln>
                <a:solidFill>
                  <a:srgbClr val="A9B7C6"/>
                </a:solidFill>
                <a:effectLst/>
                <a:latin typeface="JetBrains Mono"/>
              </a:rPr>
              <a:t>)) </a:t>
            </a:r>
            <a:r>
              <a:rPr kumimoji="0" lang="es-BO" altLang="es-BO" sz="1050" b="0" i="0" u="none" strike="noStrike" cap="none" normalizeH="0" baseline="0" dirty="0">
                <a:ln>
                  <a:noFill/>
                </a:ln>
                <a:solidFill>
                  <a:srgbClr val="CC7832"/>
                </a:solidFill>
                <a:effectLst/>
                <a:latin typeface="JetBrains Mono"/>
              </a:rPr>
              <a:t>as </a:t>
            </a:r>
            <a:r>
              <a:rPr kumimoji="0" lang="es-BO" altLang="es-BO" sz="1050" b="0" i="0" u="none" strike="noStrike" cap="none" normalizeH="0" baseline="0" dirty="0" err="1">
                <a:ln>
                  <a:noFill/>
                </a:ln>
                <a:solidFill>
                  <a:srgbClr val="A9B7C6"/>
                </a:solidFill>
                <a:effectLst/>
                <a:latin typeface="JetBrains Mono"/>
              </a:rPr>
              <a:t>suma_fibonacci</a:t>
            </a:r>
            <a:endParaRPr kumimoji="0" lang="es-BO" altLang="es-BO"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4018558"/>
      </p:ext>
    </p:extLst>
  </p:cSld>
  <p:clrMapOvr>
    <a:masterClrMapping/>
  </p:clrMapOvr>
</p:sld>
</file>

<file path=ppt/theme/theme1.xml><?xml version="1.0" encoding="utf-8"?>
<a:theme xmlns:a="http://schemas.openxmlformats.org/drawingml/2006/main" name="Estela de condensación">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Estela de condensación</Template>
  <TotalTime>65</TotalTime>
  <Words>742</Words>
  <Application>Microsoft Office PowerPoint</Application>
  <PresentationFormat>Panorámica</PresentationFormat>
  <Paragraphs>70</Paragraphs>
  <Slides>15</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15</vt:i4>
      </vt:variant>
    </vt:vector>
  </HeadingPairs>
  <TitlesOfParts>
    <vt:vector size="22" baseType="lpstr">
      <vt:lpstr>Arial</vt:lpstr>
      <vt:lpstr>Calibri</vt:lpstr>
      <vt:lpstr>Century Gothic</vt:lpstr>
      <vt:lpstr>Courier New</vt:lpstr>
      <vt:lpstr>JetBrains Mono</vt:lpstr>
      <vt:lpstr>Times New Roman</vt:lpstr>
      <vt:lpstr>Estela de condensación</vt:lpstr>
      <vt:lpstr>BASE DE DATOS II TAREA HITO 4 ESTUDIANTE: BRITTANY IBLING MARINO QUISPE CODIGO: SIS13181271 DOCENTE: LIC. WILLIAM BARRA PAREDES CARRERA: INGENIERIA DE SISTEMAS SEMESTRE 3 FECHA: 15-06-2022</vt:lpstr>
      <vt:lpstr>MANEJO DE CONCEPTOS</vt:lpstr>
      <vt:lpstr>Presentación de PowerPoint</vt:lpstr>
      <vt:lpstr>Presentación de PowerPoint</vt:lpstr>
      <vt:lpstr>PARTE PRACTICA</vt:lpstr>
      <vt:lpstr>Presentación de PowerPoint</vt:lpstr>
      <vt:lpstr>Presentación de PowerPoint</vt:lpstr>
      <vt:lpstr>10.Crear una función que sume los valores de la serie Fibonacci.</vt:lpstr>
      <vt:lpstr>Presentación de PowerPoint</vt:lpstr>
      <vt:lpstr>11.Manejo de vistas</vt:lpstr>
      <vt:lpstr>12.-Manejo de TRIGGERS I. </vt:lpstr>
      <vt:lpstr>Presentación de PowerPoint</vt:lpstr>
      <vt:lpstr>13.Manejo de Triggers II.</vt:lpstr>
      <vt:lpstr>14.Manejo de TRIGGERS III</vt:lpstr>
      <vt:lpstr>15.Crear una consulta SQL que haga uso de todas las tablas.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DATOS II TAREA HITO 4 ESTUDIANTE: BRITTANY IBLING MARINO QUISPE CODIGO: SIS13181271 DOCENTE: LIC. WILLIAM BARRA PAREDES CARRERA: INGENIERIA DE SISTEMAS SEMESTRE 3 FECHA: 15-06-2022</dc:title>
  <dc:creator>ibling marino</dc:creator>
  <cp:lastModifiedBy>ibling marino</cp:lastModifiedBy>
  <cp:revision>7</cp:revision>
  <dcterms:created xsi:type="dcterms:W3CDTF">2022-06-16T05:50:04Z</dcterms:created>
  <dcterms:modified xsi:type="dcterms:W3CDTF">2022-06-16T06:55:42Z</dcterms:modified>
</cp:coreProperties>
</file>