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ed7cd62e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ed7cd62e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ed7cd62e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ed7cd62e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ed7cd62e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ed7cd62e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ed7cd62e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ed7cd62e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ed7cd62e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ed7cd62e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ed7cd62e3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ed7cd62e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92700" y="2813625"/>
            <a:ext cx="5855100" cy="14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Ibne Hassan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: 22241121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: 02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002275" y="40136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72"/>
              <a:t>Team 13</a:t>
            </a:r>
            <a:endParaRPr sz="207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40"/>
              <a:t>ST Abid Hossain</a:t>
            </a:r>
            <a:endParaRPr sz="18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40"/>
              <a:t>RA Sania Azhmee Bhuiyan</a:t>
            </a:r>
            <a:endParaRPr sz="2072"/>
          </a:p>
        </p:txBody>
      </p:sp>
      <p:sp>
        <p:nvSpPr>
          <p:cNvPr id="130" name="Google Shape;130;p13"/>
          <p:cNvSpPr txBox="1"/>
          <p:nvPr/>
        </p:nvSpPr>
        <p:spPr>
          <a:xfrm>
            <a:off x="638500" y="1402225"/>
            <a:ext cx="7334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 analysis of graph convolutional networks and recent datasets for visual question answering</a:t>
            </a:r>
            <a:endParaRPr sz="2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https://doi.org/10.1007/s10462-022-10151-2</a:t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638500" y="964025"/>
            <a:ext cx="419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Paper Review on : 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Question Answering 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25" y="1858550"/>
            <a:ext cx="4571501" cy="27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63550"/>
            <a:ext cx="4238850" cy="27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neural networks for visual question answering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0" l="1380" r="-1380" t="0"/>
          <a:stretch/>
        </p:blipFill>
        <p:spPr>
          <a:xfrm>
            <a:off x="246781" y="1897675"/>
            <a:ext cx="4385619" cy="28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44200"/>
            <a:ext cx="4297875" cy="28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9150" y="1558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Visual question answering version 2.0 (VQA 2.0)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Fact‑based visual question answering (FVQA)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Graph question answering (GQA)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TextVQA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Visual question answering 360° (VQA 360°)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 VizWiz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42825" y="371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Review 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42825" y="847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Datasets 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• should be sufficient to capture question and image concepts in natural settings.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• Should have a fair evaluation scheme to validate different VQA models.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• should be minimally biased.</a:t>
            </a:r>
            <a:endParaRPr sz="1600"/>
          </a:p>
        </p:txBody>
      </p:sp>
      <p:sp>
        <p:nvSpPr>
          <p:cNvPr id="160" name="Google Shape;160;p17"/>
          <p:cNvSpPr txBox="1"/>
          <p:nvPr/>
        </p:nvSpPr>
        <p:spPr>
          <a:xfrm>
            <a:off x="568275" y="2495900"/>
            <a:ext cx="426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VQA Challenges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442825" y="3142400"/>
            <a:ext cx="7011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Visual question answering challenges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Image quality and size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Inconsistent answers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Reasoning type of questions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Multiple words in answers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Answering number specific question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Conclusion and further studies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586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GCN is a quite new and powerful network architecture for generalizing CNN to graph structured data.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E</a:t>
            </a:r>
            <a:r>
              <a:rPr lang="en" sz="1800"/>
              <a:t>xamine to improve the performance of VQA results using graph-based approach.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