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1"/>
  </p:notesMasterIdLst>
  <p:handoutMasterIdLst>
    <p:handoutMasterId r:id="rId12"/>
  </p:handoutMasterIdLst>
  <p:sldIdLst>
    <p:sldId id="256" r:id="rId5"/>
    <p:sldId id="259" r:id="rId6"/>
    <p:sldId id="257" r:id="rId7"/>
    <p:sldId id="260"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712" autoAdjust="0"/>
  </p:normalViewPr>
  <p:slideViewPr>
    <p:cSldViewPr snapToGrid="0">
      <p:cViewPr varScale="1">
        <p:scale>
          <a:sx n="105" d="100"/>
          <a:sy n="105" d="100"/>
        </p:scale>
        <p:origin x="120" y="216"/>
      </p:cViewPr>
      <p:guideLst/>
    </p:cSldViewPr>
  </p:slideViewPr>
  <p:notesTextViewPr>
    <p:cViewPr>
      <p:scale>
        <a:sx n="1" d="1"/>
        <a:sy n="1" d="1"/>
      </p:scale>
      <p:origin x="0" y="0"/>
    </p:cViewPr>
  </p:notesTextViewPr>
  <p:notesViewPr>
    <p:cSldViewPr snapToGrid="0" showGuides="1">
      <p:cViewPr varScale="1">
        <p:scale>
          <a:sx n="60" d="100"/>
          <a:sy n="60" d="100"/>
        </p:scale>
        <p:origin x="3187"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92402E-D48E-4A20-9102-45582919617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A49DF98-867D-48FD-8C6A-11619CC54E26}">
      <dgm:prSet custT="1"/>
      <dgm:spPr>
        <a:solidFill>
          <a:schemeClr val="accent2"/>
        </a:solidFill>
        <a:ln>
          <a:noFill/>
        </a:ln>
      </dgm:spPr>
      <dgm:t>
        <a:bodyPr/>
        <a:lstStyle/>
        <a:p>
          <a:r>
            <a:rPr lang="en-ZA" sz="2800" dirty="0">
              <a:solidFill>
                <a:schemeClr val="tx1"/>
              </a:solidFill>
            </a:rPr>
            <a:t>We will cover these skills</a:t>
          </a:r>
          <a:endParaRPr lang="en-US" sz="2800" dirty="0">
            <a:solidFill>
              <a:schemeClr val="tx1"/>
            </a:solidFill>
          </a:endParaRPr>
        </a:p>
      </dgm:t>
    </dgm:pt>
    <dgm:pt modelId="{68E16295-5968-427D-8FEC-140904115879}" type="parTrans" cxnId="{1514D9C3-0364-4D35-B599-B493CBB9F80D}">
      <dgm:prSet/>
      <dgm:spPr/>
      <dgm:t>
        <a:bodyPr/>
        <a:lstStyle/>
        <a:p>
          <a:endParaRPr lang="en-US" sz="2800"/>
        </a:p>
      </dgm:t>
    </dgm:pt>
    <dgm:pt modelId="{C8FD5B74-EA17-4780-8EAB-5CC8C9F831ED}" type="sibTrans" cxnId="{1514D9C3-0364-4D35-B599-B493CBB9F80D}">
      <dgm:prSet/>
      <dgm:spPr/>
      <dgm:t>
        <a:bodyPr/>
        <a:lstStyle/>
        <a:p>
          <a:endParaRPr lang="en-US" sz="2800"/>
        </a:p>
      </dgm:t>
    </dgm:pt>
    <dgm:pt modelId="{5395F473-4B00-496B-B453-6451BF799B09}">
      <dgm:prSet custT="1"/>
      <dgm:spPr>
        <a:noFill/>
        <a:ln>
          <a:noFill/>
        </a:ln>
      </dgm:spPr>
      <dgm:t>
        <a:bodyPr/>
        <a:lstStyle/>
        <a:p>
          <a:pPr>
            <a:buClr>
              <a:schemeClr val="accent2"/>
            </a:buClr>
            <a:buFont typeface="Wingdings" panose="05000000000000000000" pitchFamily="2" charset="2"/>
            <a:buChar char="§"/>
          </a:pPr>
          <a:r>
            <a:rPr lang="en-ZA" sz="2400" dirty="0">
              <a:solidFill>
                <a:schemeClr val="bg1"/>
              </a:solidFill>
            </a:rPr>
            <a:t>Using an IDE (Visual Studio Code)</a:t>
          </a:r>
          <a:endParaRPr lang="en-US" sz="2400" dirty="0">
            <a:solidFill>
              <a:schemeClr val="bg1"/>
            </a:solidFill>
          </a:endParaRPr>
        </a:p>
      </dgm:t>
    </dgm:pt>
    <dgm:pt modelId="{9C1152B7-4D34-4CA0-9DDC-F21FD4AEAD28}" type="parTrans" cxnId="{5982C12B-3881-4E5F-910B-CA265FD5E102}">
      <dgm:prSet/>
      <dgm:spPr/>
      <dgm:t>
        <a:bodyPr/>
        <a:lstStyle/>
        <a:p>
          <a:endParaRPr lang="en-US" sz="2800"/>
        </a:p>
      </dgm:t>
    </dgm:pt>
    <dgm:pt modelId="{169C7AF9-916F-47C4-A9C3-3ACADEA4D272}" type="sibTrans" cxnId="{5982C12B-3881-4E5F-910B-CA265FD5E102}">
      <dgm:prSet/>
      <dgm:spPr/>
      <dgm:t>
        <a:bodyPr/>
        <a:lstStyle/>
        <a:p>
          <a:endParaRPr lang="en-US" sz="2800"/>
        </a:p>
      </dgm:t>
    </dgm:pt>
    <dgm:pt modelId="{ED7BFBCA-85AB-470A-B757-1414C645E6DE}">
      <dgm:prSet custT="1"/>
      <dgm:spPr>
        <a:noFill/>
        <a:ln>
          <a:noFill/>
        </a:ln>
      </dgm:spPr>
      <dgm:t>
        <a:bodyPr/>
        <a:lstStyle/>
        <a:p>
          <a:pPr>
            <a:buClr>
              <a:schemeClr val="accent2"/>
            </a:buClr>
            <a:buFont typeface="Wingdings" panose="05000000000000000000" pitchFamily="2" charset="2"/>
            <a:buChar char="§"/>
          </a:pPr>
          <a:r>
            <a:rPr lang="en-ZA" sz="2400" dirty="0">
              <a:solidFill>
                <a:schemeClr val="bg1"/>
              </a:solidFill>
            </a:rPr>
            <a:t>Writing Code, File Management</a:t>
          </a:r>
          <a:endParaRPr lang="en-US" sz="2400" dirty="0">
            <a:solidFill>
              <a:schemeClr val="bg1"/>
            </a:solidFill>
          </a:endParaRPr>
        </a:p>
      </dgm:t>
    </dgm:pt>
    <dgm:pt modelId="{B49CC6F4-1BCE-47E4-B510-CFFABFF8574B}" type="parTrans" cxnId="{CADA49E7-D7E4-4B04-9DDF-B5A55F3314AF}">
      <dgm:prSet/>
      <dgm:spPr/>
      <dgm:t>
        <a:bodyPr/>
        <a:lstStyle/>
        <a:p>
          <a:endParaRPr lang="en-US" sz="2800"/>
        </a:p>
      </dgm:t>
    </dgm:pt>
    <dgm:pt modelId="{C0C02030-8E95-4FBF-B65E-3B9A5576FA0F}" type="sibTrans" cxnId="{CADA49E7-D7E4-4B04-9DDF-B5A55F3314AF}">
      <dgm:prSet/>
      <dgm:spPr/>
      <dgm:t>
        <a:bodyPr/>
        <a:lstStyle/>
        <a:p>
          <a:endParaRPr lang="en-US" sz="2800"/>
        </a:p>
      </dgm:t>
    </dgm:pt>
    <dgm:pt modelId="{2904A716-59B7-4104-AC29-2F533F57D625}">
      <dgm:prSet custT="1"/>
      <dgm:spPr>
        <a:noFill/>
        <a:ln>
          <a:noFill/>
        </a:ln>
      </dgm:spPr>
      <dgm:t>
        <a:bodyPr/>
        <a:lstStyle/>
        <a:p>
          <a:pPr>
            <a:buClr>
              <a:schemeClr val="accent2"/>
            </a:buClr>
            <a:buFont typeface="Wingdings" panose="05000000000000000000" pitchFamily="2" charset="2"/>
            <a:buChar char="§"/>
          </a:pPr>
          <a:r>
            <a:rPr lang="en-ZA" sz="2400" dirty="0">
              <a:solidFill>
                <a:schemeClr val="bg1"/>
              </a:solidFill>
            </a:rPr>
            <a:t>Programming in Python</a:t>
          </a:r>
          <a:endParaRPr lang="en-US" sz="2400" dirty="0">
            <a:solidFill>
              <a:schemeClr val="bg1"/>
            </a:solidFill>
          </a:endParaRPr>
        </a:p>
      </dgm:t>
    </dgm:pt>
    <dgm:pt modelId="{9B32CB96-1CE6-4CA6-98D9-C2203F6FCB19}" type="parTrans" cxnId="{769AC2E0-480D-41AB-BE4C-F01603F65A64}">
      <dgm:prSet/>
      <dgm:spPr/>
      <dgm:t>
        <a:bodyPr/>
        <a:lstStyle/>
        <a:p>
          <a:endParaRPr lang="en-US" sz="2800"/>
        </a:p>
      </dgm:t>
    </dgm:pt>
    <dgm:pt modelId="{14A70495-26CC-4CC9-BF87-1FC52EE50B35}" type="sibTrans" cxnId="{769AC2E0-480D-41AB-BE4C-F01603F65A64}">
      <dgm:prSet/>
      <dgm:spPr/>
      <dgm:t>
        <a:bodyPr/>
        <a:lstStyle/>
        <a:p>
          <a:endParaRPr lang="en-US" sz="2800"/>
        </a:p>
      </dgm:t>
    </dgm:pt>
    <dgm:pt modelId="{D14C8635-F2F3-4FBF-9B00-B5DCABDD447C}">
      <dgm:prSet custT="1"/>
      <dgm:spPr>
        <a:noFill/>
        <a:ln>
          <a:noFill/>
        </a:ln>
      </dgm:spPr>
      <dgm:t>
        <a:bodyPr/>
        <a:lstStyle/>
        <a:p>
          <a:pPr>
            <a:buClr>
              <a:schemeClr val="accent2"/>
            </a:buClr>
            <a:buFont typeface="Wingdings" panose="05000000000000000000" pitchFamily="2" charset="2"/>
            <a:buChar char="§"/>
          </a:pPr>
          <a:r>
            <a:rPr lang="en-US" sz="2400" dirty="0">
              <a:solidFill>
                <a:schemeClr val="bg1"/>
              </a:solidFill>
            </a:rPr>
            <a:t>Developing Games and Cool Graphics</a:t>
          </a:r>
        </a:p>
      </dgm:t>
    </dgm:pt>
    <dgm:pt modelId="{BB0F61A7-DAF7-4E88-B090-1812FDABA8A4}" type="parTrans" cxnId="{5CC84447-E512-4B69-8B76-CA7AD1971806}">
      <dgm:prSet/>
      <dgm:spPr/>
      <dgm:t>
        <a:bodyPr/>
        <a:lstStyle/>
        <a:p>
          <a:endParaRPr lang="en-US"/>
        </a:p>
      </dgm:t>
    </dgm:pt>
    <dgm:pt modelId="{156A127C-17DF-4328-AB01-03E562D019B2}" type="sibTrans" cxnId="{5CC84447-E512-4B69-8B76-CA7AD1971806}">
      <dgm:prSet/>
      <dgm:spPr/>
      <dgm:t>
        <a:bodyPr/>
        <a:lstStyle/>
        <a:p>
          <a:endParaRPr lang="en-US"/>
        </a:p>
      </dgm:t>
    </dgm:pt>
    <dgm:pt modelId="{E3D622B7-90C3-4BED-A9D9-865ABAA0EBDA}">
      <dgm:prSet custT="1"/>
      <dgm:spPr>
        <a:noFill/>
        <a:ln>
          <a:noFill/>
        </a:ln>
      </dgm:spPr>
      <dgm:t>
        <a:bodyPr/>
        <a:lstStyle/>
        <a:p>
          <a:pPr>
            <a:buClr>
              <a:schemeClr val="accent2"/>
            </a:buClr>
            <a:buFont typeface="Wingdings" panose="05000000000000000000" pitchFamily="2" charset="2"/>
            <a:buChar char="§"/>
          </a:pPr>
          <a:r>
            <a:rPr lang="en-US" sz="2400" dirty="0">
              <a:solidFill>
                <a:schemeClr val="bg1"/>
              </a:solidFill>
            </a:rPr>
            <a:t>More To Be Added Later</a:t>
          </a:r>
        </a:p>
      </dgm:t>
    </dgm:pt>
    <dgm:pt modelId="{3EF1E908-C7C2-4AEE-97BF-8DF020C16312}" type="parTrans" cxnId="{BB063B83-ED29-4E97-9BFB-FD78B1D2BA50}">
      <dgm:prSet/>
      <dgm:spPr/>
      <dgm:t>
        <a:bodyPr/>
        <a:lstStyle/>
        <a:p>
          <a:endParaRPr lang="en-US"/>
        </a:p>
      </dgm:t>
    </dgm:pt>
    <dgm:pt modelId="{C34A6BC9-0FC6-421D-810D-9D2B1A28ACF3}" type="sibTrans" cxnId="{BB063B83-ED29-4E97-9BFB-FD78B1D2BA50}">
      <dgm:prSet/>
      <dgm:spPr/>
      <dgm:t>
        <a:bodyPr/>
        <a:lstStyle/>
        <a:p>
          <a:endParaRPr lang="en-US"/>
        </a:p>
      </dgm:t>
    </dgm:pt>
    <dgm:pt modelId="{48838873-4431-4954-9171-1238775AC576}" type="pres">
      <dgm:prSet presAssocID="{B192402E-D48E-4A20-9102-455829196172}" presName="linear" presStyleCnt="0">
        <dgm:presLayoutVars>
          <dgm:dir/>
          <dgm:animLvl val="lvl"/>
          <dgm:resizeHandles val="exact"/>
        </dgm:presLayoutVars>
      </dgm:prSet>
      <dgm:spPr/>
    </dgm:pt>
    <dgm:pt modelId="{ADA60600-5F4A-49C6-91D8-2B4F4EF7F0C5}" type="pres">
      <dgm:prSet presAssocID="{7A49DF98-867D-48FD-8C6A-11619CC54E26}" presName="parentLin" presStyleCnt="0"/>
      <dgm:spPr/>
    </dgm:pt>
    <dgm:pt modelId="{47D332B7-C90F-4055-8376-68DED81340C7}" type="pres">
      <dgm:prSet presAssocID="{7A49DF98-867D-48FD-8C6A-11619CC54E26}" presName="parentLeftMargin" presStyleLbl="node1" presStyleIdx="0" presStyleCnt="1"/>
      <dgm:spPr/>
    </dgm:pt>
    <dgm:pt modelId="{8EFCDC49-2431-44A7-9E88-01190BAF5B19}" type="pres">
      <dgm:prSet presAssocID="{7A49DF98-867D-48FD-8C6A-11619CC54E26}" presName="parentText" presStyleLbl="node1" presStyleIdx="0" presStyleCnt="1" custScaleY="33480">
        <dgm:presLayoutVars>
          <dgm:chMax val="0"/>
          <dgm:bulletEnabled val="1"/>
        </dgm:presLayoutVars>
      </dgm:prSet>
      <dgm:spPr>
        <a:prstGeom prst="rect">
          <a:avLst/>
        </a:prstGeom>
      </dgm:spPr>
    </dgm:pt>
    <dgm:pt modelId="{F95C0667-9363-47DF-A653-E9673BF14A41}" type="pres">
      <dgm:prSet presAssocID="{7A49DF98-867D-48FD-8C6A-11619CC54E26}" presName="negativeSpace" presStyleCnt="0"/>
      <dgm:spPr/>
    </dgm:pt>
    <dgm:pt modelId="{A7174219-EC9E-4267-A04D-B18EE847387A}" type="pres">
      <dgm:prSet presAssocID="{7A49DF98-867D-48FD-8C6A-11619CC54E26}" presName="childText" presStyleLbl="conFgAcc1" presStyleIdx="0" presStyleCnt="1">
        <dgm:presLayoutVars>
          <dgm:bulletEnabled val="1"/>
        </dgm:presLayoutVars>
      </dgm:prSet>
      <dgm:spPr/>
    </dgm:pt>
  </dgm:ptLst>
  <dgm:cxnLst>
    <dgm:cxn modelId="{FE65050C-C263-4BB6-A398-9AB647CCD15C}" type="presOf" srcId="{D14C8635-F2F3-4FBF-9B00-B5DCABDD447C}" destId="{A7174219-EC9E-4267-A04D-B18EE847387A}" srcOrd="0" destOrd="3" presId="urn:microsoft.com/office/officeart/2005/8/layout/list1"/>
    <dgm:cxn modelId="{260CC718-1C19-4A58-B25E-4613464E2BCD}" type="presOf" srcId="{B192402E-D48E-4A20-9102-455829196172}" destId="{48838873-4431-4954-9171-1238775AC576}" srcOrd="0" destOrd="0" presId="urn:microsoft.com/office/officeart/2005/8/layout/list1"/>
    <dgm:cxn modelId="{5982C12B-3881-4E5F-910B-CA265FD5E102}" srcId="{7A49DF98-867D-48FD-8C6A-11619CC54E26}" destId="{5395F473-4B00-496B-B453-6451BF799B09}" srcOrd="0" destOrd="0" parTransId="{9C1152B7-4D34-4CA0-9DDC-F21FD4AEAD28}" sibTransId="{169C7AF9-916F-47C4-A9C3-3ACADEA4D272}"/>
    <dgm:cxn modelId="{5CC84447-E512-4B69-8B76-CA7AD1971806}" srcId="{7A49DF98-867D-48FD-8C6A-11619CC54E26}" destId="{D14C8635-F2F3-4FBF-9B00-B5DCABDD447C}" srcOrd="3" destOrd="0" parTransId="{BB0F61A7-DAF7-4E88-B090-1812FDABA8A4}" sibTransId="{156A127C-17DF-4328-AB01-03E562D019B2}"/>
    <dgm:cxn modelId="{BB063B83-ED29-4E97-9BFB-FD78B1D2BA50}" srcId="{7A49DF98-867D-48FD-8C6A-11619CC54E26}" destId="{E3D622B7-90C3-4BED-A9D9-865ABAA0EBDA}" srcOrd="4" destOrd="0" parTransId="{3EF1E908-C7C2-4AEE-97BF-8DF020C16312}" sibTransId="{C34A6BC9-0FC6-421D-810D-9D2B1A28ACF3}"/>
    <dgm:cxn modelId="{323B659E-DBBB-459D-BAA9-704ADD5267A5}" type="presOf" srcId="{7A49DF98-867D-48FD-8C6A-11619CC54E26}" destId="{8EFCDC49-2431-44A7-9E88-01190BAF5B19}" srcOrd="1" destOrd="0" presId="urn:microsoft.com/office/officeart/2005/8/layout/list1"/>
    <dgm:cxn modelId="{90F473B2-165C-42F0-BB66-183652D2B743}" type="presOf" srcId="{5395F473-4B00-496B-B453-6451BF799B09}" destId="{A7174219-EC9E-4267-A04D-B18EE847387A}" srcOrd="0" destOrd="0" presId="urn:microsoft.com/office/officeart/2005/8/layout/list1"/>
    <dgm:cxn modelId="{C81597B6-B6AB-4B41-907E-218DDF41E4DB}" type="presOf" srcId="{E3D622B7-90C3-4BED-A9D9-865ABAA0EBDA}" destId="{A7174219-EC9E-4267-A04D-B18EE847387A}" srcOrd="0" destOrd="4" presId="urn:microsoft.com/office/officeart/2005/8/layout/list1"/>
    <dgm:cxn modelId="{1514D9C3-0364-4D35-B599-B493CBB9F80D}" srcId="{B192402E-D48E-4A20-9102-455829196172}" destId="{7A49DF98-867D-48FD-8C6A-11619CC54E26}" srcOrd="0" destOrd="0" parTransId="{68E16295-5968-427D-8FEC-140904115879}" sibTransId="{C8FD5B74-EA17-4780-8EAB-5CC8C9F831ED}"/>
    <dgm:cxn modelId="{1EC855D4-9949-4C99-AE73-64CD4259AB6C}" type="presOf" srcId="{2904A716-59B7-4104-AC29-2F533F57D625}" destId="{A7174219-EC9E-4267-A04D-B18EE847387A}" srcOrd="0" destOrd="2" presId="urn:microsoft.com/office/officeart/2005/8/layout/list1"/>
    <dgm:cxn modelId="{769AC2E0-480D-41AB-BE4C-F01603F65A64}" srcId="{7A49DF98-867D-48FD-8C6A-11619CC54E26}" destId="{2904A716-59B7-4104-AC29-2F533F57D625}" srcOrd="2" destOrd="0" parTransId="{9B32CB96-1CE6-4CA6-98D9-C2203F6FCB19}" sibTransId="{14A70495-26CC-4CC9-BF87-1FC52EE50B35}"/>
    <dgm:cxn modelId="{DF88DBE6-53D6-489E-9FE7-EDD2A1456E39}" type="presOf" srcId="{ED7BFBCA-85AB-470A-B757-1414C645E6DE}" destId="{A7174219-EC9E-4267-A04D-B18EE847387A}" srcOrd="0" destOrd="1" presId="urn:microsoft.com/office/officeart/2005/8/layout/list1"/>
    <dgm:cxn modelId="{CADA49E7-D7E4-4B04-9DDF-B5A55F3314AF}" srcId="{7A49DF98-867D-48FD-8C6A-11619CC54E26}" destId="{ED7BFBCA-85AB-470A-B757-1414C645E6DE}" srcOrd="1" destOrd="0" parTransId="{B49CC6F4-1BCE-47E4-B510-CFFABFF8574B}" sibTransId="{C0C02030-8E95-4FBF-B65E-3B9A5576FA0F}"/>
    <dgm:cxn modelId="{50E4AAED-ECDC-4575-BA45-A3C06AC70654}" type="presOf" srcId="{7A49DF98-867D-48FD-8C6A-11619CC54E26}" destId="{47D332B7-C90F-4055-8376-68DED81340C7}" srcOrd="0" destOrd="0" presId="urn:microsoft.com/office/officeart/2005/8/layout/list1"/>
    <dgm:cxn modelId="{D78A3A74-3735-46A5-AE53-D5DBFCE60B3C}" type="presParOf" srcId="{48838873-4431-4954-9171-1238775AC576}" destId="{ADA60600-5F4A-49C6-91D8-2B4F4EF7F0C5}" srcOrd="0" destOrd="0" presId="urn:microsoft.com/office/officeart/2005/8/layout/list1"/>
    <dgm:cxn modelId="{0BA1AE4E-38D2-4A37-B0B8-E3322BED4927}" type="presParOf" srcId="{ADA60600-5F4A-49C6-91D8-2B4F4EF7F0C5}" destId="{47D332B7-C90F-4055-8376-68DED81340C7}" srcOrd="0" destOrd="0" presId="urn:microsoft.com/office/officeart/2005/8/layout/list1"/>
    <dgm:cxn modelId="{D5C3BD72-4785-4C45-A8D6-1E2106C5A127}" type="presParOf" srcId="{ADA60600-5F4A-49C6-91D8-2B4F4EF7F0C5}" destId="{8EFCDC49-2431-44A7-9E88-01190BAF5B19}" srcOrd="1" destOrd="0" presId="urn:microsoft.com/office/officeart/2005/8/layout/list1"/>
    <dgm:cxn modelId="{0EF623F6-C99C-4198-8F44-98A4197C3E57}" type="presParOf" srcId="{48838873-4431-4954-9171-1238775AC576}" destId="{F95C0667-9363-47DF-A653-E9673BF14A41}" srcOrd="1" destOrd="0" presId="urn:microsoft.com/office/officeart/2005/8/layout/list1"/>
    <dgm:cxn modelId="{FC6441F3-3646-434B-8813-D41E2442279A}" type="presParOf" srcId="{48838873-4431-4954-9171-1238775AC576}" destId="{A7174219-EC9E-4267-A04D-B18EE847387A}" srcOrd="2" destOrd="0" presId="urn:microsoft.com/office/officeart/2005/8/layout/list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62F69A6-0780-49EA-A6A8-3965C12489B2}"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30269CC2-8DD6-4402-82F3-18F164A732FF}">
      <dgm:prSet/>
      <dgm:spPr/>
      <dgm:t>
        <a:bodyPr/>
        <a:lstStyle/>
        <a:p>
          <a:pPr>
            <a:lnSpc>
              <a:spcPct val="100000"/>
            </a:lnSpc>
          </a:pPr>
          <a:r>
            <a:rPr lang="en-US" dirty="0">
              <a:solidFill>
                <a:schemeClr val="bg1"/>
              </a:solidFill>
            </a:rPr>
            <a:t>Lesson 1: Basic Programming Concepts, Hello World! IF-ELSE and WHILE Loops</a:t>
          </a:r>
        </a:p>
      </dgm:t>
    </dgm:pt>
    <dgm:pt modelId="{4A8A3B18-A3DE-475C-8BF1-FB4B84DDA43B}" type="parTrans" cxnId="{813C1BD6-5A4A-43F4-8BF7-0645F72381AA}">
      <dgm:prSet/>
      <dgm:spPr/>
      <dgm:t>
        <a:bodyPr/>
        <a:lstStyle/>
        <a:p>
          <a:endParaRPr lang="en-US"/>
        </a:p>
      </dgm:t>
    </dgm:pt>
    <dgm:pt modelId="{2DAA2C1D-14F6-4BCA-B047-0B53ADD46F43}" type="sibTrans" cxnId="{813C1BD6-5A4A-43F4-8BF7-0645F72381AA}">
      <dgm:prSet/>
      <dgm:spPr/>
      <dgm:t>
        <a:bodyPr/>
        <a:lstStyle/>
        <a:p>
          <a:endParaRPr lang="en-US"/>
        </a:p>
      </dgm:t>
    </dgm:pt>
    <dgm:pt modelId="{2B87ECDB-C552-42F6-9B52-6548A18B206B}">
      <dgm:prSet/>
      <dgm:spPr/>
      <dgm:t>
        <a:bodyPr/>
        <a:lstStyle/>
        <a:p>
          <a:pPr>
            <a:lnSpc>
              <a:spcPct val="100000"/>
            </a:lnSpc>
          </a:pPr>
          <a:r>
            <a:rPr lang="en-US" dirty="0">
              <a:solidFill>
                <a:schemeClr val="bg1"/>
              </a:solidFill>
            </a:rPr>
            <a:t>Lesson 2: Numbers, Strings, Lists, Iterations (loops), etc. </a:t>
          </a:r>
        </a:p>
        <a:p>
          <a:pPr>
            <a:lnSpc>
              <a:spcPct val="100000"/>
            </a:lnSpc>
          </a:pPr>
          <a:r>
            <a:rPr lang="en-US" b="1" dirty="0">
              <a:solidFill>
                <a:schemeClr val="bg1"/>
              </a:solidFill>
            </a:rPr>
            <a:t>Develop a Simple Game</a:t>
          </a:r>
        </a:p>
      </dgm:t>
    </dgm:pt>
    <dgm:pt modelId="{0DC560D9-C62C-41BA-8D68-CB78933BFF0C}" type="parTrans" cxnId="{91AFA996-5E3B-401C-B400-E70DBD4A4AB6}">
      <dgm:prSet/>
      <dgm:spPr/>
      <dgm:t>
        <a:bodyPr/>
        <a:lstStyle/>
        <a:p>
          <a:endParaRPr lang="en-US"/>
        </a:p>
      </dgm:t>
    </dgm:pt>
    <dgm:pt modelId="{80EFB54F-1AC8-40D9-981D-4C85160A5799}" type="sibTrans" cxnId="{91AFA996-5E3B-401C-B400-E70DBD4A4AB6}">
      <dgm:prSet/>
      <dgm:spPr/>
      <dgm:t>
        <a:bodyPr/>
        <a:lstStyle/>
        <a:p>
          <a:endParaRPr lang="en-US"/>
        </a:p>
      </dgm:t>
    </dgm:pt>
    <dgm:pt modelId="{419DF63C-9792-4EF5-9125-1EEF4D07C33F}">
      <dgm:prSet/>
      <dgm:spPr/>
      <dgm:t>
        <a:bodyPr/>
        <a:lstStyle/>
        <a:p>
          <a:pPr>
            <a:lnSpc>
              <a:spcPct val="100000"/>
            </a:lnSpc>
          </a:pPr>
          <a:r>
            <a:rPr lang="en-US" dirty="0">
              <a:solidFill>
                <a:schemeClr val="bg1"/>
              </a:solidFill>
            </a:rPr>
            <a:t>Lesson 3: Using Module, Graphics</a:t>
          </a:r>
        </a:p>
      </dgm:t>
    </dgm:pt>
    <dgm:pt modelId="{2B95E8EF-82FE-4F54-970D-D55C9AD8EC00}" type="parTrans" cxnId="{024B121E-3EE5-42C9-97D1-5E0D27C29DC3}">
      <dgm:prSet/>
      <dgm:spPr/>
      <dgm:t>
        <a:bodyPr/>
        <a:lstStyle/>
        <a:p>
          <a:endParaRPr lang="en-US"/>
        </a:p>
      </dgm:t>
    </dgm:pt>
    <dgm:pt modelId="{EA8773AB-BB82-4BF6-944E-80CD2086CE93}" type="sibTrans" cxnId="{024B121E-3EE5-42C9-97D1-5E0D27C29DC3}">
      <dgm:prSet/>
      <dgm:spPr/>
      <dgm:t>
        <a:bodyPr/>
        <a:lstStyle/>
        <a:p>
          <a:endParaRPr lang="en-US"/>
        </a:p>
      </dgm:t>
    </dgm:pt>
    <dgm:pt modelId="{1B1E513F-BEB7-483A-8F12-A8210AEF19E9}">
      <dgm:prSet/>
      <dgm:spPr/>
      <dgm:t>
        <a:bodyPr/>
        <a:lstStyle/>
        <a:p>
          <a:pPr>
            <a:lnSpc>
              <a:spcPct val="100000"/>
            </a:lnSpc>
          </a:pPr>
          <a:r>
            <a:rPr lang="en-US" dirty="0">
              <a:solidFill>
                <a:schemeClr val="bg1"/>
              </a:solidFill>
            </a:rPr>
            <a:t>Lesson 4: TBD</a:t>
          </a:r>
        </a:p>
      </dgm:t>
    </dgm:pt>
    <dgm:pt modelId="{DB284026-3063-4705-B72C-ADE04469BE6D}" type="parTrans" cxnId="{9CD469EF-CF99-411A-B4B3-5B2C59AF684C}">
      <dgm:prSet/>
      <dgm:spPr/>
      <dgm:t>
        <a:bodyPr/>
        <a:lstStyle/>
        <a:p>
          <a:endParaRPr lang="en-US"/>
        </a:p>
      </dgm:t>
    </dgm:pt>
    <dgm:pt modelId="{D99C9B80-BA48-46B7-8B67-372E2AFD9E86}" type="sibTrans" cxnId="{9CD469EF-CF99-411A-B4B3-5B2C59AF684C}">
      <dgm:prSet/>
      <dgm:spPr/>
      <dgm:t>
        <a:bodyPr/>
        <a:lstStyle/>
        <a:p>
          <a:endParaRPr lang="en-US"/>
        </a:p>
      </dgm:t>
    </dgm:pt>
    <dgm:pt modelId="{F4A56385-3827-49D1-B533-953BA75136B7}">
      <dgm:prSet/>
      <dgm:spPr/>
      <dgm:t>
        <a:bodyPr/>
        <a:lstStyle/>
        <a:p>
          <a:pPr>
            <a:lnSpc>
              <a:spcPct val="100000"/>
            </a:lnSpc>
          </a:pPr>
          <a:r>
            <a:rPr lang="en-US" dirty="0">
              <a:solidFill>
                <a:schemeClr val="bg1"/>
              </a:solidFill>
            </a:rPr>
            <a:t>Lesson 5: TBD</a:t>
          </a:r>
        </a:p>
      </dgm:t>
    </dgm:pt>
    <dgm:pt modelId="{5C6E35C5-B6D6-42D4-9FF2-63E3FEC1E45F}" type="parTrans" cxnId="{D572C096-14C8-487B-ABCD-6354192B80BA}">
      <dgm:prSet/>
      <dgm:spPr/>
      <dgm:t>
        <a:bodyPr/>
        <a:lstStyle/>
        <a:p>
          <a:endParaRPr lang="en-US"/>
        </a:p>
      </dgm:t>
    </dgm:pt>
    <dgm:pt modelId="{E866DA3A-B427-429E-A892-4812B432ED79}" type="sibTrans" cxnId="{D572C096-14C8-487B-ABCD-6354192B80BA}">
      <dgm:prSet/>
      <dgm:spPr/>
      <dgm:t>
        <a:bodyPr/>
        <a:lstStyle/>
        <a:p>
          <a:endParaRPr lang="en-US"/>
        </a:p>
      </dgm:t>
    </dgm:pt>
    <dgm:pt modelId="{39AFBE96-A47C-41B1-B310-2DC4F104BDF9}">
      <dgm:prSet/>
      <dgm:spPr/>
      <dgm:t>
        <a:bodyPr/>
        <a:lstStyle/>
        <a:p>
          <a:pPr>
            <a:lnSpc>
              <a:spcPct val="100000"/>
            </a:lnSpc>
          </a:pPr>
          <a:r>
            <a:rPr lang="en-US" dirty="0">
              <a:solidFill>
                <a:schemeClr val="bg1"/>
              </a:solidFill>
            </a:rPr>
            <a:t>Lesson 4: TBD</a:t>
          </a:r>
        </a:p>
      </dgm:t>
    </dgm:pt>
    <dgm:pt modelId="{A033EA0F-3E16-41D8-B434-ACF93F659D56}" type="parTrans" cxnId="{2E121A94-16F3-49A6-98C5-680AC4EFD6EA}">
      <dgm:prSet/>
      <dgm:spPr/>
      <dgm:t>
        <a:bodyPr/>
        <a:lstStyle/>
        <a:p>
          <a:endParaRPr lang="en-US"/>
        </a:p>
      </dgm:t>
    </dgm:pt>
    <dgm:pt modelId="{62A4B926-010F-4896-9F40-973979D9138F}" type="sibTrans" cxnId="{2E121A94-16F3-49A6-98C5-680AC4EFD6EA}">
      <dgm:prSet/>
      <dgm:spPr/>
      <dgm:t>
        <a:bodyPr/>
        <a:lstStyle/>
        <a:p>
          <a:endParaRPr lang="en-US"/>
        </a:p>
      </dgm:t>
    </dgm:pt>
    <dgm:pt modelId="{ED317ED6-09AE-43FD-9537-29CB43E7B6FF}">
      <dgm:prSet/>
      <dgm:spPr/>
      <dgm:t>
        <a:bodyPr/>
        <a:lstStyle/>
        <a:p>
          <a:pPr>
            <a:lnSpc>
              <a:spcPct val="100000"/>
            </a:lnSpc>
          </a:pPr>
          <a:r>
            <a:rPr lang="en-US" dirty="0">
              <a:solidFill>
                <a:schemeClr val="bg1"/>
              </a:solidFill>
            </a:rPr>
            <a:t>Lesson 5: TBD</a:t>
          </a:r>
        </a:p>
      </dgm:t>
    </dgm:pt>
    <dgm:pt modelId="{0A12D43F-80A1-43F8-98FB-2DA45281C1D0}" type="parTrans" cxnId="{3AF767F1-6AC9-4DDD-B25E-C122A9740B54}">
      <dgm:prSet/>
      <dgm:spPr/>
      <dgm:t>
        <a:bodyPr/>
        <a:lstStyle/>
        <a:p>
          <a:endParaRPr lang="en-US"/>
        </a:p>
      </dgm:t>
    </dgm:pt>
    <dgm:pt modelId="{1F7F4D5E-C7E6-40B3-9AFE-B882A2B32421}" type="sibTrans" cxnId="{3AF767F1-6AC9-4DDD-B25E-C122A9740B54}">
      <dgm:prSet/>
      <dgm:spPr/>
      <dgm:t>
        <a:bodyPr/>
        <a:lstStyle/>
        <a:p>
          <a:endParaRPr lang="en-US"/>
        </a:p>
      </dgm:t>
    </dgm:pt>
    <dgm:pt modelId="{05261D3E-3CC7-4C85-9E09-D67FC777908C}" type="pres">
      <dgm:prSet presAssocID="{162F69A6-0780-49EA-A6A8-3965C12489B2}" presName="root" presStyleCnt="0">
        <dgm:presLayoutVars>
          <dgm:dir/>
          <dgm:resizeHandles val="exact"/>
        </dgm:presLayoutVars>
      </dgm:prSet>
      <dgm:spPr/>
    </dgm:pt>
    <dgm:pt modelId="{25C6FE9B-AED9-47D9-807F-76A517615FC1}" type="pres">
      <dgm:prSet presAssocID="{30269CC2-8DD6-4402-82F3-18F164A732FF}" presName="compNode" presStyleCnt="0"/>
      <dgm:spPr/>
    </dgm:pt>
    <dgm:pt modelId="{99698387-9DF3-4127-A7DE-FCE3F05A3470}" type="pres">
      <dgm:prSet presAssocID="{30269CC2-8DD6-4402-82F3-18F164A732FF}" presName="bgRect" presStyleLbl="bgShp" presStyleIdx="0" presStyleCnt="7" custScaleY="106842"/>
      <dgm:spPr>
        <a:prstGeom prst="rect">
          <a:avLst/>
        </a:prstGeom>
        <a:gradFill rotWithShape="0">
          <a:gsLst>
            <a:gs pos="0">
              <a:schemeClr val="tx1">
                <a:lumMod val="75000"/>
                <a:lumOff val="25000"/>
              </a:schemeClr>
            </a:gs>
            <a:gs pos="15929">
              <a:schemeClr val="tx1">
                <a:lumMod val="85000"/>
                <a:lumOff val="15000"/>
              </a:schemeClr>
            </a:gs>
            <a:gs pos="97000">
              <a:schemeClr val="tx1">
                <a:lumMod val="85000"/>
                <a:lumOff val="15000"/>
              </a:schemeClr>
            </a:gs>
            <a:gs pos="100000">
              <a:schemeClr val="accent2">
                <a:lumMod val="75000"/>
              </a:schemeClr>
            </a:gs>
          </a:gsLst>
          <a:lin ang="10800000" scaled="0"/>
        </a:gradFill>
      </dgm:spPr>
    </dgm:pt>
    <dgm:pt modelId="{B52E1101-E263-4511-8D8F-5A215C912C41}" type="pres">
      <dgm:prSet presAssocID="{30269CC2-8DD6-4402-82F3-18F164A732FF}" presName="iconRect" presStyleLbl="node1" presStyleIdx="0" presStyleCnt="7"/>
      <dgm:spPr>
        <a:blipFill>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erry"/>
        </a:ext>
      </dgm:extLst>
    </dgm:pt>
    <dgm:pt modelId="{18EFBBAF-BD9F-4030-B8A4-57CCEB350921}" type="pres">
      <dgm:prSet presAssocID="{30269CC2-8DD6-4402-82F3-18F164A732FF}" presName="spaceRect" presStyleCnt="0"/>
      <dgm:spPr/>
    </dgm:pt>
    <dgm:pt modelId="{F113ED77-1650-49A8-987A-A13C2A50CEA5}" type="pres">
      <dgm:prSet presAssocID="{30269CC2-8DD6-4402-82F3-18F164A732FF}" presName="parTx" presStyleLbl="revTx" presStyleIdx="0" presStyleCnt="7">
        <dgm:presLayoutVars>
          <dgm:chMax val="0"/>
          <dgm:chPref val="0"/>
        </dgm:presLayoutVars>
      </dgm:prSet>
      <dgm:spPr/>
    </dgm:pt>
    <dgm:pt modelId="{084D1940-F8FF-48AA-A0CA-908C7645C951}" type="pres">
      <dgm:prSet presAssocID="{2DAA2C1D-14F6-4BCA-B047-0B53ADD46F43}" presName="sibTrans" presStyleCnt="0"/>
      <dgm:spPr/>
    </dgm:pt>
    <dgm:pt modelId="{922A9066-91F0-4494-8CF8-01F8511B6028}" type="pres">
      <dgm:prSet presAssocID="{2B87ECDB-C552-42F6-9B52-6548A18B206B}" presName="compNode" presStyleCnt="0"/>
      <dgm:spPr/>
    </dgm:pt>
    <dgm:pt modelId="{FA3369E0-5B38-4FDD-A9F5-22B9810A03F7}" type="pres">
      <dgm:prSet presAssocID="{2B87ECDB-C552-42F6-9B52-6548A18B206B}" presName="bgRect" presStyleLbl="bgShp" presStyleIdx="1" presStyleCnt="7" custScaleY="115212" custLinFactNeighborY="4722"/>
      <dgm:spPr>
        <a:xfrm>
          <a:off x="0" y="1249576"/>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pt>
    <dgm:pt modelId="{FADE9C4E-BFE3-4374-BE2C-676ED238ACF2}" type="pres">
      <dgm:prSet presAssocID="{2B87ECDB-C552-42F6-9B52-6548A18B206B}" presName="iconRect" presStyleLbl="node1" presStyleIdx="1" presStyleCnt="7" custLinFactNeighborY="1359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ke"/>
        </a:ext>
      </dgm:extLst>
    </dgm:pt>
    <dgm:pt modelId="{7000F0F2-143F-4CAE-BA6B-E9C401E5437A}" type="pres">
      <dgm:prSet presAssocID="{2B87ECDB-C552-42F6-9B52-6548A18B206B}" presName="spaceRect" presStyleCnt="0"/>
      <dgm:spPr/>
    </dgm:pt>
    <dgm:pt modelId="{AC018808-9CEA-4C61-8875-3E922AA167D7}" type="pres">
      <dgm:prSet presAssocID="{2B87ECDB-C552-42F6-9B52-6548A18B206B}" presName="parTx" presStyleLbl="revTx" presStyleIdx="1" presStyleCnt="7" custScaleY="115192" custLinFactNeighborY="7476">
        <dgm:presLayoutVars>
          <dgm:chMax val="0"/>
          <dgm:chPref val="0"/>
        </dgm:presLayoutVars>
      </dgm:prSet>
      <dgm:spPr/>
    </dgm:pt>
    <dgm:pt modelId="{CE46B6BD-FA9F-4C65-8E75-D8C24C71657B}" type="pres">
      <dgm:prSet presAssocID="{80EFB54F-1AC8-40D9-981D-4C85160A5799}" presName="sibTrans" presStyleCnt="0"/>
      <dgm:spPr/>
    </dgm:pt>
    <dgm:pt modelId="{B12160B6-4EC8-4B4D-A1B2-F7F5F2795F75}" type="pres">
      <dgm:prSet presAssocID="{419DF63C-9792-4EF5-9125-1EEF4D07C33F}" presName="compNode" presStyleCnt="0"/>
      <dgm:spPr/>
    </dgm:pt>
    <dgm:pt modelId="{DB8ABDAA-976A-4A84-A3C3-277080E19DCA}" type="pres">
      <dgm:prSet presAssocID="{419DF63C-9792-4EF5-9125-1EEF4D07C33F}" presName="bgRect" presStyleLbl="bgShp" presStyleIdx="2" presStyleCnt="7" custScaleY="91707" custLinFactNeighborY="5366"/>
      <dgm:spPr>
        <a:xfrm>
          <a:off x="0" y="2494477"/>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pt>
    <dgm:pt modelId="{D335376E-740A-4A47-BC5B-3381DE731CE0}" type="pres">
      <dgm:prSet presAssocID="{419DF63C-9792-4EF5-9125-1EEF4D07C33F}" presName="iconRect" presStyleLbl="node1" presStyleIdx="2" presStyleCnt="7" custLinFactNeighborY="16432"/>
      <dgm:spPr>
        <a:blipFill>
          <a:blip xmlns:r="http://schemas.openxmlformats.org/officeDocument/2006/relationships"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Enrollment"/>
        </a:ext>
      </dgm:extLst>
    </dgm:pt>
    <dgm:pt modelId="{BCDE90E0-E45B-4C79-BE60-A53702208276}" type="pres">
      <dgm:prSet presAssocID="{419DF63C-9792-4EF5-9125-1EEF4D07C33F}" presName="spaceRect" presStyleCnt="0"/>
      <dgm:spPr/>
    </dgm:pt>
    <dgm:pt modelId="{8409F791-340A-4625-9294-3E680D66DB63}" type="pres">
      <dgm:prSet presAssocID="{419DF63C-9792-4EF5-9125-1EEF4D07C33F}" presName="parTx" presStyleLbl="revTx" presStyleIdx="2" presStyleCnt="7" custLinFactNeighborY="9038">
        <dgm:presLayoutVars>
          <dgm:chMax val="0"/>
          <dgm:chPref val="0"/>
        </dgm:presLayoutVars>
      </dgm:prSet>
      <dgm:spPr/>
    </dgm:pt>
    <dgm:pt modelId="{D4892BA4-47FA-499C-84FA-3A971E9AFE41}" type="pres">
      <dgm:prSet presAssocID="{EA8773AB-BB82-4BF6-944E-80CD2086CE93}" presName="sibTrans" presStyleCnt="0"/>
      <dgm:spPr/>
    </dgm:pt>
    <dgm:pt modelId="{DA779A44-D5C8-4425-BF4B-DBE8E2B618AB}" type="pres">
      <dgm:prSet presAssocID="{39AFBE96-A47C-41B1-B310-2DC4F104BDF9}" presName="compNode" presStyleCnt="0"/>
      <dgm:spPr/>
    </dgm:pt>
    <dgm:pt modelId="{52B0FCF4-9792-402B-B67A-DF68249A79C4}" type="pres">
      <dgm:prSet presAssocID="{39AFBE96-A47C-41B1-B310-2DC4F104BDF9}" presName="bgRect" presStyleLbl="bgShp" presStyleIdx="3" presStyleCnt="7" custScaleY="92056" custLinFactNeighborY="2500"/>
      <dgm:spPr>
        <a:xfrm>
          <a:off x="0" y="2494477"/>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pt>
    <dgm:pt modelId="{ADBC4DE3-5CF0-40B0-B4A1-8B4AED913A6E}" type="pres">
      <dgm:prSet presAssocID="{39AFBE96-A47C-41B1-B310-2DC4F104BDF9}" presName="iconRect" presStyleLbl="node1" presStyleIdx="3" presStyleCnt="7" custLinFactNeighborY="20773"/>
      <dgm:spPr>
        <a:blipFill>
          <a:blip xmlns:r="http://schemas.openxmlformats.org/officeDocument/2006/relationships"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Enrollment"/>
        </a:ext>
      </dgm:extLst>
    </dgm:pt>
    <dgm:pt modelId="{57876894-85B6-4CB3-A6B1-9507919912F5}" type="pres">
      <dgm:prSet presAssocID="{39AFBE96-A47C-41B1-B310-2DC4F104BDF9}" presName="spaceRect" presStyleCnt="0"/>
      <dgm:spPr/>
    </dgm:pt>
    <dgm:pt modelId="{68539969-D4D4-427E-8F0D-0F29D046B3CE}" type="pres">
      <dgm:prSet presAssocID="{39AFBE96-A47C-41B1-B310-2DC4F104BDF9}" presName="parTx" presStyleLbl="revTx" presStyleIdx="3" presStyleCnt="7" custLinFactNeighborY="11432">
        <dgm:presLayoutVars>
          <dgm:chMax val="0"/>
          <dgm:chPref val="0"/>
        </dgm:presLayoutVars>
      </dgm:prSet>
      <dgm:spPr/>
    </dgm:pt>
    <dgm:pt modelId="{5A435B4D-208B-4D6A-A9E2-76D6513A1FEC}" type="pres">
      <dgm:prSet presAssocID="{62A4B926-010F-4896-9F40-973979D9138F}" presName="sibTrans" presStyleCnt="0"/>
      <dgm:spPr/>
    </dgm:pt>
    <dgm:pt modelId="{D47AA2E9-CA4B-4B00-AF00-2DDA89724FFE}" type="pres">
      <dgm:prSet presAssocID="{ED317ED6-09AE-43FD-9537-29CB43E7B6FF}" presName="compNode" presStyleCnt="0"/>
      <dgm:spPr/>
    </dgm:pt>
    <dgm:pt modelId="{EBA8AD59-45E5-4EED-B6F4-70718E00B90E}" type="pres">
      <dgm:prSet presAssocID="{ED317ED6-09AE-43FD-9537-29CB43E7B6FF}" presName="bgRect" presStyleLbl="bgShp" presStyleIdx="4" presStyleCnt="7" custScaleY="110765" custLinFactNeighborY="-1709"/>
      <dgm:spPr>
        <a:xfrm>
          <a:off x="0" y="2494477"/>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pt>
    <dgm:pt modelId="{0A0BD4E6-9AE2-4A75-BE88-0EEAFBBB45C8}" type="pres">
      <dgm:prSet presAssocID="{ED317ED6-09AE-43FD-9537-29CB43E7B6FF}" presName="iconRect" presStyleLbl="node1" presStyleIdx="4" presStyleCnt="7" custLinFactNeighborY="3574"/>
      <dgm:spPr>
        <a:blipFill>
          <a:blip xmlns:r="http://schemas.openxmlformats.org/officeDocument/2006/relationships"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Enrollment"/>
        </a:ext>
      </dgm:extLst>
    </dgm:pt>
    <dgm:pt modelId="{A3786D6A-D1E2-44A8-AA77-A75C1596D23A}" type="pres">
      <dgm:prSet presAssocID="{ED317ED6-09AE-43FD-9537-29CB43E7B6FF}" presName="spaceRect" presStyleCnt="0"/>
      <dgm:spPr/>
    </dgm:pt>
    <dgm:pt modelId="{CD3DE2BD-744D-412C-9D17-326CC9579FED}" type="pres">
      <dgm:prSet presAssocID="{ED317ED6-09AE-43FD-9537-29CB43E7B6FF}" presName="parTx" presStyleLbl="revTx" presStyleIdx="4" presStyleCnt="7" custLinFactNeighborY="1963">
        <dgm:presLayoutVars>
          <dgm:chMax val="0"/>
          <dgm:chPref val="0"/>
        </dgm:presLayoutVars>
      </dgm:prSet>
      <dgm:spPr/>
    </dgm:pt>
    <dgm:pt modelId="{6B7858BC-845A-4650-8939-3409CA78D0AA}" type="pres">
      <dgm:prSet presAssocID="{1F7F4D5E-C7E6-40B3-9AFE-B882A2B32421}" presName="sibTrans" presStyleCnt="0"/>
      <dgm:spPr/>
    </dgm:pt>
    <dgm:pt modelId="{390D1410-0CB7-44D5-903C-C35615DE86E1}" type="pres">
      <dgm:prSet presAssocID="{1B1E513F-BEB7-483A-8F12-A8210AEF19E9}" presName="compNode" presStyleCnt="0"/>
      <dgm:spPr/>
    </dgm:pt>
    <dgm:pt modelId="{C2FCE80A-DCA0-4D7F-8F72-19CB2337E588}" type="pres">
      <dgm:prSet presAssocID="{1B1E513F-BEB7-483A-8F12-A8210AEF19E9}" presName="bgRect" presStyleLbl="bgShp" presStyleIdx="5" presStyleCnt="7"/>
      <dgm:spPr>
        <a:xfrm>
          <a:off x="0" y="3739377"/>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pt>
    <dgm:pt modelId="{1B0B9210-632F-4BB5-B140-1FA20D3CF123}" type="pres">
      <dgm:prSet presAssocID="{1B1E513F-BEB7-483A-8F12-A8210AEF19E9}" presName="iconRect" presStyleLbl="node1" presStyleIdx="5" presStyleCnt="7"/>
      <dgm:spPr>
        <a:blipFill>
          <a:blip xmlns:r="http://schemas.openxmlformats.org/officeDocument/2006/relationships"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axOutline"/>
        </a:ext>
      </dgm:extLst>
    </dgm:pt>
    <dgm:pt modelId="{E9B85894-F3EF-4216-9DD4-962DCF409217}" type="pres">
      <dgm:prSet presAssocID="{1B1E513F-BEB7-483A-8F12-A8210AEF19E9}" presName="spaceRect" presStyleCnt="0"/>
      <dgm:spPr/>
    </dgm:pt>
    <dgm:pt modelId="{3CBA7321-E2AC-48FD-B351-CE3C9A4CE924}" type="pres">
      <dgm:prSet presAssocID="{1B1E513F-BEB7-483A-8F12-A8210AEF19E9}" presName="parTx" presStyleLbl="revTx" presStyleIdx="5" presStyleCnt="7">
        <dgm:presLayoutVars>
          <dgm:chMax val="0"/>
          <dgm:chPref val="0"/>
        </dgm:presLayoutVars>
      </dgm:prSet>
      <dgm:spPr/>
    </dgm:pt>
    <dgm:pt modelId="{5E25F319-BBA5-4820-B2FC-14F8D56BF078}" type="pres">
      <dgm:prSet presAssocID="{D99C9B80-BA48-46B7-8B67-372E2AFD9E86}" presName="sibTrans" presStyleCnt="0"/>
      <dgm:spPr/>
    </dgm:pt>
    <dgm:pt modelId="{A9DA4473-F7AD-4D05-A89E-4317469C9CAC}" type="pres">
      <dgm:prSet presAssocID="{F4A56385-3827-49D1-B533-953BA75136B7}" presName="compNode" presStyleCnt="0"/>
      <dgm:spPr/>
    </dgm:pt>
    <dgm:pt modelId="{343A76ED-9DD6-4B0A-830E-16ED952B3D06}" type="pres">
      <dgm:prSet presAssocID="{F4A56385-3827-49D1-B533-953BA75136B7}" presName="bgRect" presStyleLbl="bgShp" presStyleIdx="6" presStyleCnt="7"/>
      <dgm:spPr>
        <a:xfrm>
          <a:off x="0" y="4984278"/>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pt>
    <dgm:pt modelId="{C21BED67-1F13-4312-815B-B5C34DAA27F9}" type="pres">
      <dgm:prSet presAssocID="{F4A56385-3827-49D1-B533-953BA75136B7}" presName="iconRect" presStyleLbl="node1" presStyleIdx="6"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Education"/>
        </a:ext>
      </dgm:extLst>
    </dgm:pt>
    <dgm:pt modelId="{8854FDB6-04FD-4DEB-9AB6-DDB7E532A353}" type="pres">
      <dgm:prSet presAssocID="{F4A56385-3827-49D1-B533-953BA75136B7}" presName="spaceRect" presStyleCnt="0"/>
      <dgm:spPr/>
    </dgm:pt>
    <dgm:pt modelId="{9260EF14-C09B-4543-88B7-7F45704CBA36}" type="pres">
      <dgm:prSet presAssocID="{F4A56385-3827-49D1-B533-953BA75136B7}" presName="parTx" presStyleLbl="revTx" presStyleIdx="6" presStyleCnt="7">
        <dgm:presLayoutVars>
          <dgm:chMax val="0"/>
          <dgm:chPref val="0"/>
        </dgm:presLayoutVars>
      </dgm:prSet>
      <dgm:spPr/>
    </dgm:pt>
  </dgm:ptLst>
  <dgm:cxnLst>
    <dgm:cxn modelId="{024B121E-3EE5-42C9-97D1-5E0D27C29DC3}" srcId="{162F69A6-0780-49EA-A6A8-3965C12489B2}" destId="{419DF63C-9792-4EF5-9125-1EEF4D07C33F}" srcOrd="2" destOrd="0" parTransId="{2B95E8EF-82FE-4F54-970D-D55C9AD8EC00}" sibTransId="{EA8773AB-BB82-4BF6-944E-80CD2086CE93}"/>
    <dgm:cxn modelId="{D7E7903A-483E-4876-8C77-EEB10661B95B}" type="presOf" srcId="{1B1E513F-BEB7-483A-8F12-A8210AEF19E9}" destId="{3CBA7321-E2AC-48FD-B351-CE3C9A4CE924}" srcOrd="0" destOrd="0" presId="urn:microsoft.com/office/officeart/2018/2/layout/IconVerticalSolidList"/>
    <dgm:cxn modelId="{C9B7BD43-67DC-4CD4-86B0-92B8BFA59068}" type="presOf" srcId="{2B87ECDB-C552-42F6-9B52-6548A18B206B}" destId="{AC018808-9CEA-4C61-8875-3E922AA167D7}" srcOrd="0" destOrd="0" presId="urn:microsoft.com/office/officeart/2018/2/layout/IconVerticalSolidList"/>
    <dgm:cxn modelId="{92648A4D-7D0D-48F5-96E4-BF8EC541B3A9}" type="presOf" srcId="{419DF63C-9792-4EF5-9125-1EEF4D07C33F}" destId="{8409F791-340A-4625-9294-3E680D66DB63}" srcOrd="0" destOrd="0" presId="urn:microsoft.com/office/officeart/2018/2/layout/IconVerticalSolidList"/>
    <dgm:cxn modelId="{DF18896F-7F42-4500-8AD0-6181E8694E28}" type="presOf" srcId="{F4A56385-3827-49D1-B533-953BA75136B7}" destId="{9260EF14-C09B-4543-88B7-7F45704CBA36}" srcOrd="0" destOrd="0" presId="urn:microsoft.com/office/officeart/2018/2/layout/IconVerticalSolidList"/>
    <dgm:cxn modelId="{2E121A94-16F3-49A6-98C5-680AC4EFD6EA}" srcId="{162F69A6-0780-49EA-A6A8-3965C12489B2}" destId="{39AFBE96-A47C-41B1-B310-2DC4F104BDF9}" srcOrd="3" destOrd="0" parTransId="{A033EA0F-3E16-41D8-B434-ACF93F659D56}" sibTransId="{62A4B926-010F-4896-9F40-973979D9138F}"/>
    <dgm:cxn modelId="{91AFA996-5E3B-401C-B400-E70DBD4A4AB6}" srcId="{162F69A6-0780-49EA-A6A8-3965C12489B2}" destId="{2B87ECDB-C552-42F6-9B52-6548A18B206B}" srcOrd="1" destOrd="0" parTransId="{0DC560D9-C62C-41BA-8D68-CB78933BFF0C}" sibTransId="{80EFB54F-1AC8-40D9-981D-4C85160A5799}"/>
    <dgm:cxn modelId="{D572C096-14C8-487B-ABCD-6354192B80BA}" srcId="{162F69A6-0780-49EA-A6A8-3965C12489B2}" destId="{F4A56385-3827-49D1-B533-953BA75136B7}" srcOrd="6" destOrd="0" parTransId="{5C6E35C5-B6D6-42D4-9FF2-63E3FEC1E45F}" sibTransId="{E866DA3A-B427-429E-A892-4812B432ED79}"/>
    <dgm:cxn modelId="{8A293DB4-2CF4-4DD0-A9E6-2926B55ED5C0}" type="presOf" srcId="{ED317ED6-09AE-43FD-9537-29CB43E7B6FF}" destId="{CD3DE2BD-744D-412C-9D17-326CC9579FED}" srcOrd="0" destOrd="0" presId="urn:microsoft.com/office/officeart/2018/2/layout/IconVerticalSolidList"/>
    <dgm:cxn modelId="{813C1BD6-5A4A-43F4-8BF7-0645F72381AA}" srcId="{162F69A6-0780-49EA-A6A8-3965C12489B2}" destId="{30269CC2-8DD6-4402-82F3-18F164A732FF}" srcOrd="0" destOrd="0" parTransId="{4A8A3B18-A3DE-475C-8BF1-FB4B84DDA43B}" sibTransId="{2DAA2C1D-14F6-4BCA-B047-0B53ADD46F43}"/>
    <dgm:cxn modelId="{7F77D1ED-2343-4635-9FDF-CF5C9D2B3315}" type="presOf" srcId="{162F69A6-0780-49EA-A6A8-3965C12489B2}" destId="{05261D3E-3CC7-4C85-9E09-D67FC777908C}" srcOrd="0" destOrd="0" presId="urn:microsoft.com/office/officeart/2018/2/layout/IconVerticalSolidList"/>
    <dgm:cxn modelId="{9CD469EF-CF99-411A-B4B3-5B2C59AF684C}" srcId="{162F69A6-0780-49EA-A6A8-3965C12489B2}" destId="{1B1E513F-BEB7-483A-8F12-A8210AEF19E9}" srcOrd="5" destOrd="0" parTransId="{DB284026-3063-4705-B72C-ADE04469BE6D}" sibTransId="{D99C9B80-BA48-46B7-8B67-372E2AFD9E86}"/>
    <dgm:cxn modelId="{3AF767F1-6AC9-4DDD-B25E-C122A9740B54}" srcId="{162F69A6-0780-49EA-A6A8-3965C12489B2}" destId="{ED317ED6-09AE-43FD-9537-29CB43E7B6FF}" srcOrd="4" destOrd="0" parTransId="{0A12D43F-80A1-43F8-98FB-2DA45281C1D0}" sibTransId="{1F7F4D5E-C7E6-40B3-9AFE-B882A2B32421}"/>
    <dgm:cxn modelId="{79E37CF3-9E85-49BB-80F0-1BF3832B1863}" type="presOf" srcId="{39AFBE96-A47C-41B1-B310-2DC4F104BDF9}" destId="{68539969-D4D4-427E-8F0D-0F29D046B3CE}" srcOrd="0" destOrd="0" presId="urn:microsoft.com/office/officeart/2018/2/layout/IconVerticalSolidList"/>
    <dgm:cxn modelId="{175EB5FF-CD0E-4495-8FA8-F19D1233730A}" type="presOf" srcId="{30269CC2-8DD6-4402-82F3-18F164A732FF}" destId="{F113ED77-1650-49A8-987A-A13C2A50CEA5}" srcOrd="0" destOrd="0" presId="urn:microsoft.com/office/officeart/2018/2/layout/IconVerticalSolidList"/>
    <dgm:cxn modelId="{B6784D09-C55E-4568-A257-9A4C076E72A2}" type="presParOf" srcId="{05261D3E-3CC7-4C85-9E09-D67FC777908C}" destId="{25C6FE9B-AED9-47D9-807F-76A517615FC1}" srcOrd="0" destOrd="0" presId="urn:microsoft.com/office/officeart/2018/2/layout/IconVerticalSolidList"/>
    <dgm:cxn modelId="{918FF3CA-876D-40FA-841A-AB5A28A77ED2}" type="presParOf" srcId="{25C6FE9B-AED9-47D9-807F-76A517615FC1}" destId="{99698387-9DF3-4127-A7DE-FCE3F05A3470}" srcOrd="0" destOrd="0" presId="urn:microsoft.com/office/officeart/2018/2/layout/IconVerticalSolidList"/>
    <dgm:cxn modelId="{9E8C0B32-A7B3-460A-83CF-493652F6403A}" type="presParOf" srcId="{25C6FE9B-AED9-47D9-807F-76A517615FC1}" destId="{B52E1101-E263-4511-8D8F-5A215C912C41}" srcOrd="1" destOrd="0" presId="urn:microsoft.com/office/officeart/2018/2/layout/IconVerticalSolidList"/>
    <dgm:cxn modelId="{BF3562AE-51B6-4827-AC2A-02A6C7EE6F5E}" type="presParOf" srcId="{25C6FE9B-AED9-47D9-807F-76A517615FC1}" destId="{18EFBBAF-BD9F-4030-B8A4-57CCEB350921}" srcOrd="2" destOrd="0" presId="urn:microsoft.com/office/officeart/2018/2/layout/IconVerticalSolidList"/>
    <dgm:cxn modelId="{04E3ADEA-CCED-42DB-834F-C02041D4F81B}" type="presParOf" srcId="{25C6FE9B-AED9-47D9-807F-76A517615FC1}" destId="{F113ED77-1650-49A8-987A-A13C2A50CEA5}" srcOrd="3" destOrd="0" presId="urn:microsoft.com/office/officeart/2018/2/layout/IconVerticalSolidList"/>
    <dgm:cxn modelId="{F6438E6C-D016-4A64-9005-13CAA2685ADD}" type="presParOf" srcId="{05261D3E-3CC7-4C85-9E09-D67FC777908C}" destId="{084D1940-F8FF-48AA-A0CA-908C7645C951}" srcOrd="1" destOrd="0" presId="urn:microsoft.com/office/officeart/2018/2/layout/IconVerticalSolidList"/>
    <dgm:cxn modelId="{CEB88A46-381C-4FB3-B5C2-36F0205865FC}" type="presParOf" srcId="{05261D3E-3CC7-4C85-9E09-D67FC777908C}" destId="{922A9066-91F0-4494-8CF8-01F8511B6028}" srcOrd="2" destOrd="0" presId="urn:microsoft.com/office/officeart/2018/2/layout/IconVerticalSolidList"/>
    <dgm:cxn modelId="{D1B45BFC-BE7D-41A5-ACF1-DDC855C4E453}" type="presParOf" srcId="{922A9066-91F0-4494-8CF8-01F8511B6028}" destId="{FA3369E0-5B38-4FDD-A9F5-22B9810A03F7}" srcOrd="0" destOrd="0" presId="urn:microsoft.com/office/officeart/2018/2/layout/IconVerticalSolidList"/>
    <dgm:cxn modelId="{4643A976-3E27-4CAA-B7FC-B0B83CAF8B1F}" type="presParOf" srcId="{922A9066-91F0-4494-8CF8-01F8511B6028}" destId="{FADE9C4E-BFE3-4374-BE2C-676ED238ACF2}" srcOrd="1" destOrd="0" presId="urn:microsoft.com/office/officeart/2018/2/layout/IconVerticalSolidList"/>
    <dgm:cxn modelId="{D766C06F-7B8D-459C-9FB9-C58229C29760}" type="presParOf" srcId="{922A9066-91F0-4494-8CF8-01F8511B6028}" destId="{7000F0F2-143F-4CAE-BA6B-E9C401E5437A}" srcOrd="2" destOrd="0" presId="urn:microsoft.com/office/officeart/2018/2/layout/IconVerticalSolidList"/>
    <dgm:cxn modelId="{150742EF-413B-4B94-8C6E-7E0DC782FB81}" type="presParOf" srcId="{922A9066-91F0-4494-8CF8-01F8511B6028}" destId="{AC018808-9CEA-4C61-8875-3E922AA167D7}" srcOrd="3" destOrd="0" presId="urn:microsoft.com/office/officeart/2018/2/layout/IconVerticalSolidList"/>
    <dgm:cxn modelId="{8C73B2A2-55AA-4BE8-A101-760B33AD8140}" type="presParOf" srcId="{05261D3E-3CC7-4C85-9E09-D67FC777908C}" destId="{CE46B6BD-FA9F-4C65-8E75-D8C24C71657B}" srcOrd="3" destOrd="0" presId="urn:microsoft.com/office/officeart/2018/2/layout/IconVerticalSolidList"/>
    <dgm:cxn modelId="{18BE3019-0E90-4C32-A988-157009864AD2}" type="presParOf" srcId="{05261D3E-3CC7-4C85-9E09-D67FC777908C}" destId="{B12160B6-4EC8-4B4D-A1B2-F7F5F2795F75}" srcOrd="4" destOrd="0" presId="urn:microsoft.com/office/officeart/2018/2/layout/IconVerticalSolidList"/>
    <dgm:cxn modelId="{2EEC68C7-29BF-4C02-91C1-17C5C78737B5}" type="presParOf" srcId="{B12160B6-4EC8-4B4D-A1B2-F7F5F2795F75}" destId="{DB8ABDAA-976A-4A84-A3C3-277080E19DCA}" srcOrd="0" destOrd="0" presId="urn:microsoft.com/office/officeart/2018/2/layout/IconVerticalSolidList"/>
    <dgm:cxn modelId="{F1D89C2A-76D1-4569-963D-1C92D0A16E1C}" type="presParOf" srcId="{B12160B6-4EC8-4B4D-A1B2-F7F5F2795F75}" destId="{D335376E-740A-4A47-BC5B-3381DE731CE0}" srcOrd="1" destOrd="0" presId="urn:microsoft.com/office/officeart/2018/2/layout/IconVerticalSolidList"/>
    <dgm:cxn modelId="{4E76AE4D-E418-463B-994D-6DDD4BE738C0}" type="presParOf" srcId="{B12160B6-4EC8-4B4D-A1B2-F7F5F2795F75}" destId="{BCDE90E0-E45B-4C79-BE60-A53702208276}" srcOrd="2" destOrd="0" presId="urn:microsoft.com/office/officeart/2018/2/layout/IconVerticalSolidList"/>
    <dgm:cxn modelId="{A3104C94-C425-4DC0-8A01-7FDFF0F35AAA}" type="presParOf" srcId="{B12160B6-4EC8-4B4D-A1B2-F7F5F2795F75}" destId="{8409F791-340A-4625-9294-3E680D66DB63}" srcOrd="3" destOrd="0" presId="urn:microsoft.com/office/officeart/2018/2/layout/IconVerticalSolidList"/>
    <dgm:cxn modelId="{605473B3-8AA5-4EE0-BFBA-3AB749038A35}" type="presParOf" srcId="{05261D3E-3CC7-4C85-9E09-D67FC777908C}" destId="{D4892BA4-47FA-499C-84FA-3A971E9AFE41}" srcOrd="5" destOrd="0" presId="urn:microsoft.com/office/officeart/2018/2/layout/IconVerticalSolidList"/>
    <dgm:cxn modelId="{B1EC2163-391C-4AFC-A37F-D36BA62FF986}" type="presParOf" srcId="{05261D3E-3CC7-4C85-9E09-D67FC777908C}" destId="{DA779A44-D5C8-4425-BF4B-DBE8E2B618AB}" srcOrd="6" destOrd="0" presId="urn:microsoft.com/office/officeart/2018/2/layout/IconVerticalSolidList"/>
    <dgm:cxn modelId="{60D3AC23-F87B-45C9-A525-BECE6E916B00}" type="presParOf" srcId="{DA779A44-D5C8-4425-BF4B-DBE8E2B618AB}" destId="{52B0FCF4-9792-402B-B67A-DF68249A79C4}" srcOrd="0" destOrd="0" presId="urn:microsoft.com/office/officeart/2018/2/layout/IconVerticalSolidList"/>
    <dgm:cxn modelId="{BEA30171-6FB8-42ED-8FC4-6BA39CF62519}" type="presParOf" srcId="{DA779A44-D5C8-4425-BF4B-DBE8E2B618AB}" destId="{ADBC4DE3-5CF0-40B0-B4A1-8B4AED913A6E}" srcOrd="1" destOrd="0" presId="urn:microsoft.com/office/officeart/2018/2/layout/IconVerticalSolidList"/>
    <dgm:cxn modelId="{426DF653-B2C8-42D0-8DCF-2D674AD8B82D}" type="presParOf" srcId="{DA779A44-D5C8-4425-BF4B-DBE8E2B618AB}" destId="{57876894-85B6-4CB3-A6B1-9507919912F5}" srcOrd="2" destOrd="0" presId="urn:microsoft.com/office/officeart/2018/2/layout/IconVerticalSolidList"/>
    <dgm:cxn modelId="{30A53AB4-E878-49C3-8A58-1E54318E4860}" type="presParOf" srcId="{DA779A44-D5C8-4425-BF4B-DBE8E2B618AB}" destId="{68539969-D4D4-427E-8F0D-0F29D046B3CE}" srcOrd="3" destOrd="0" presId="urn:microsoft.com/office/officeart/2018/2/layout/IconVerticalSolidList"/>
    <dgm:cxn modelId="{B6EB40BF-00AF-4806-8564-805990DADB2C}" type="presParOf" srcId="{05261D3E-3CC7-4C85-9E09-D67FC777908C}" destId="{5A435B4D-208B-4D6A-A9E2-76D6513A1FEC}" srcOrd="7" destOrd="0" presId="urn:microsoft.com/office/officeart/2018/2/layout/IconVerticalSolidList"/>
    <dgm:cxn modelId="{BA96549E-8728-4922-921E-0B90E1D2503E}" type="presParOf" srcId="{05261D3E-3CC7-4C85-9E09-D67FC777908C}" destId="{D47AA2E9-CA4B-4B00-AF00-2DDA89724FFE}" srcOrd="8" destOrd="0" presId="urn:microsoft.com/office/officeart/2018/2/layout/IconVerticalSolidList"/>
    <dgm:cxn modelId="{DF307D11-1193-45F0-97BE-AD8EAAF56C83}" type="presParOf" srcId="{D47AA2E9-CA4B-4B00-AF00-2DDA89724FFE}" destId="{EBA8AD59-45E5-4EED-B6F4-70718E00B90E}" srcOrd="0" destOrd="0" presId="urn:microsoft.com/office/officeart/2018/2/layout/IconVerticalSolidList"/>
    <dgm:cxn modelId="{CB831148-6C11-438E-BAEB-C581A397F4B9}" type="presParOf" srcId="{D47AA2E9-CA4B-4B00-AF00-2DDA89724FFE}" destId="{0A0BD4E6-9AE2-4A75-BE88-0EEAFBBB45C8}" srcOrd="1" destOrd="0" presId="urn:microsoft.com/office/officeart/2018/2/layout/IconVerticalSolidList"/>
    <dgm:cxn modelId="{5C0955AF-8679-46E3-9A7A-50259EF266CC}" type="presParOf" srcId="{D47AA2E9-CA4B-4B00-AF00-2DDA89724FFE}" destId="{A3786D6A-D1E2-44A8-AA77-A75C1596D23A}" srcOrd="2" destOrd="0" presId="urn:microsoft.com/office/officeart/2018/2/layout/IconVerticalSolidList"/>
    <dgm:cxn modelId="{FFFD7948-0958-4543-972E-1E592B51352E}" type="presParOf" srcId="{D47AA2E9-CA4B-4B00-AF00-2DDA89724FFE}" destId="{CD3DE2BD-744D-412C-9D17-326CC9579FED}" srcOrd="3" destOrd="0" presId="urn:microsoft.com/office/officeart/2018/2/layout/IconVerticalSolidList"/>
    <dgm:cxn modelId="{9A8E01FD-CDB3-4DDD-85DB-2747D299566C}" type="presParOf" srcId="{05261D3E-3CC7-4C85-9E09-D67FC777908C}" destId="{6B7858BC-845A-4650-8939-3409CA78D0AA}" srcOrd="9" destOrd="0" presId="urn:microsoft.com/office/officeart/2018/2/layout/IconVerticalSolidList"/>
    <dgm:cxn modelId="{CC9F31C5-774B-4FC3-9646-7E0EFDB54727}" type="presParOf" srcId="{05261D3E-3CC7-4C85-9E09-D67FC777908C}" destId="{390D1410-0CB7-44D5-903C-C35615DE86E1}" srcOrd="10" destOrd="0" presId="urn:microsoft.com/office/officeart/2018/2/layout/IconVerticalSolidList"/>
    <dgm:cxn modelId="{34A9E1BF-6D83-4701-9E7B-CBCD8074AEAA}" type="presParOf" srcId="{390D1410-0CB7-44D5-903C-C35615DE86E1}" destId="{C2FCE80A-DCA0-4D7F-8F72-19CB2337E588}" srcOrd="0" destOrd="0" presId="urn:microsoft.com/office/officeart/2018/2/layout/IconVerticalSolidList"/>
    <dgm:cxn modelId="{2682A58B-536A-49D1-A507-E48E245F1609}" type="presParOf" srcId="{390D1410-0CB7-44D5-903C-C35615DE86E1}" destId="{1B0B9210-632F-4BB5-B140-1FA20D3CF123}" srcOrd="1" destOrd="0" presId="urn:microsoft.com/office/officeart/2018/2/layout/IconVerticalSolidList"/>
    <dgm:cxn modelId="{59D669F7-8B16-4888-95F6-5986C0AFE631}" type="presParOf" srcId="{390D1410-0CB7-44D5-903C-C35615DE86E1}" destId="{E9B85894-F3EF-4216-9DD4-962DCF409217}" srcOrd="2" destOrd="0" presId="urn:microsoft.com/office/officeart/2018/2/layout/IconVerticalSolidList"/>
    <dgm:cxn modelId="{BD8D7B70-D5A5-475A-9EAE-2DF74A65E7A7}" type="presParOf" srcId="{390D1410-0CB7-44D5-903C-C35615DE86E1}" destId="{3CBA7321-E2AC-48FD-B351-CE3C9A4CE924}" srcOrd="3" destOrd="0" presId="urn:microsoft.com/office/officeart/2018/2/layout/IconVerticalSolidList"/>
    <dgm:cxn modelId="{A54D5403-F787-4964-8489-63C75BE2EFB6}" type="presParOf" srcId="{05261D3E-3CC7-4C85-9E09-D67FC777908C}" destId="{5E25F319-BBA5-4820-B2FC-14F8D56BF078}" srcOrd="11" destOrd="0" presId="urn:microsoft.com/office/officeart/2018/2/layout/IconVerticalSolidList"/>
    <dgm:cxn modelId="{B5AAF852-AE2E-40BE-BC22-1382A2AD5A44}" type="presParOf" srcId="{05261D3E-3CC7-4C85-9E09-D67FC777908C}" destId="{A9DA4473-F7AD-4D05-A89E-4317469C9CAC}" srcOrd="12" destOrd="0" presId="urn:microsoft.com/office/officeart/2018/2/layout/IconVerticalSolidList"/>
    <dgm:cxn modelId="{80161854-1670-4BD7-9912-A0DFE5201001}" type="presParOf" srcId="{A9DA4473-F7AD-4D05-A89E-4317469C9CAC}" destId="{343A76ED-9DD6-4B0A-830E-16ED952B3D06}" srcOrd="0" destOrd="0" presId="urn:microsoft.com/office/officeart/2018/2/layout/IconVerticalSolidList"/>
    <dgm:cxn modelId="{17AEC66B-BBFF-4EF5-B894-6B5A992F362F}" type="presParOf" srcId="{A9DA4473-F7AD-4D05-A89E-4317469C9CAC}" destId="{C21BED67-1F13-4312-815B-B5C34DAA27F9}" srcOrd="1" destOrd="0" presId="urn:microsoft.com/office/officeart/2018/2/layout/IconVerticalSolidList"/>
    <dgm:cxn modelId="{D35FF1B4-6B78-4ECE-976F-17DFD749DB9F}" type="presParOf" srcId="{A9DA4473-F7AD-4D05-A89E-4317469C9CAC}" destId="{8854FDB6-04FD-4DEB-9AB6-DDB7E532A353}" srcOrd="2" destOrd="0" presId="urn:microsoft.com/office/officeart/2018/2/layout/IconVerticalSolidList"/>
    <dgm:cxn modelId="{00C148E5-B634-4CBF-973D-0F5A3C5E09C8}" type="presParOf" srcId="{A9DA4473-F7AD-4D05-A89E-4317469C9CAC}" destId="{9260EF14-C09B-4543-88B7-7F45704CBA3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174219-EC9E-4267-A04D-B18EE847387A}">
      <dsp:nvSpPr>
        <dsp:cNvPr id="0" name=""/>
        <dsp:cNvSpPr/>
      </dsp:nvSpPr>
      <dsp:spPr>
        <a:xfrm>
          <a:off x="0" y="1252062"/>
          <a:ext cx="6156323" cy="3480750"/>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7799" tIns="1353820" rIns="477799" bIns="170688" numCol="1" spcCol="1270" anchor="t" anchorCtr="0">
          <a:noAutofit/>
        </a:bodyPr>
        <a:lstStyle/>
        <a:p>
          <a:pPr marL="228600" lvl="1" indent="-228600" algn="l" defTabSz="1066800">
            <a:lnSpc>
              <a:spcPct val="90000"/>
            </a:lnSpc>
            <a:spcBef>
              <a:spcPct val="0"/>
            </a:spcBef>
            <a:spcAft>
              <a:spcPct val="15000"/>
            </a:spcAft>
            <a:buClr>
              <a:schemeClr val="accent2"/>
            </a:buClr>
            <a:buFont typeface="Wingdings" panose="05000000000000000000" pitchFamily="2" charset="2"/>
            <a:buChar char="§"/>
          </a:pPr>
          <a:r>
            <a:rPr lang="en-ZA" sz="2400" kern="1200" dirty="0">
              <a:solidFill>
                <a:schemeClr val="bg1"/>
              </a:solidFill>
            </a:rPr>
            <a:t>Using an IDE (Visual Studio Code)</a:t>
          </a:r>
          <a:endParaRPr lang="en-US" sz="2400" kern="1200" dirty="0">
            <a:solidFill>
              <a:schemeClr val="bg1"/>
            </a:solidFill>
          </a:endParaRPr>
        </a:p>
        <a:p>
          <a:pPr marL="228600" lvl="1" indent="-228600" algn="l" defTabSz="1066800">
            <a:lnSpc>
              <a:spcPct val="90000"/>
            </a:lnSpc>
            <a:spcBef>
              <a:spcPct val="0"/>
            </a:spcBef>
            <a:spcAft>
              <a:spcPct val="15000"/>
            </a:spcAft>
            <a:buClr>
              <a:schemeClr val="accent2"/>
            </a:buClr>
            <a:buFont typeface="Wingdings" panose="05000000000000000000" pitchFamily="2" charset="2"/>
            <a:buChar char="§"/>
          </a:pPr>
          <a:r>
            <a:rPr lang="en-ZA" sz="2400" kern="1200" dirty="0">
              <a:solidFill>
                <a:schemeClr val="bg1"/>
              </a:solidFill>
            </a:rPr>
            <a:t>Writing Code, File Management</a:t>
          </a:r>
          <a:endParaRPr lang="en-US" sz="2400" kern="1200" dirty="0">
            <a:solidFill>
              <a:schemeClr val="bg1"/>
            </a:solidFill>
          </a:endParaRPr>
        </a:p>
        <a:p>
          <a:pPr marL="228600" lvl="1" indent="-228600" algn="l" defTabSz="1066800">
            <a:lnSpc>
              <a:spcPct val="90000"/>
            </a:lnSpc>
            <a:spcBef>
              <a:spcPct val="0"/>
            </a:spcBef>
            <a:spcAft>
              <a:spcPct val="15000"/>
            </a:spcAft>
            <a:buClr>
              <a:schemeClr val="accent2"/>
            </a:buClr>
            <a:buFont typeface="Wingdings" panose="05000000000000000000" pitchFamily="2" charset="2"/>
            <a:buChar char="§"/>
          </a:pPr>
          <a:r>
            <a:rPr lang="en-ZA" sz="2400" kern="1200" dirty="0">
              <a:solidFill>
                <a:schemeClr val="bg1"/>
              </a:solidFill>
            </a:rPr>
            <a:t>Programming in Python</a:t>
          </a:r>
          <a:endParaRPr lang="en-US" sz="2400" kern="1200" dirty="0">
            <a:solidFill>
              <a:schemeClr val="bg1"/>
            </a:solidFill>
          </a:endParaRPr>
        </a:p>
        <a:p>
          <a:pPr marL="228600" lvl="1" indent="-228600" algn="l" defTabSz="1066800">
            <a:lnSpc>
              <a:spcPct val="90000"/>
            </a:lnSpc>
            <a:spcBef>
              <a:spcPct val="0"/>
            </a:spcBef>
            <a:spcAft>
              <a:spcPct val="15000"/>
            </a:spcAft>
            <a:buClr>
              <a:schemeClr val="accent2"/>
            </a:buClr>
            <a:buFont typeface="Wingdings" panose="05000000000000000000" pitchFamily="2" charset="2"/>
            <a:buChar char="§"/>
          </a:pPr>
          <a:r>
            <a:rPr lang="en-US" sz="2400" kern="1200" dirty="0">
              <a:solidFill>
                <a:schemeClr val="bg1"/>
              </a:solidFill>
            </a:rPr>
            <a:t>Developing Games and Cool Graphics</a:t>
          </a:r>
        </a:p>
        <a:p>
          <a:pPr marL="228600" lvl="1" indent="-228600" algn="l" defTabSz="1066800">
            <a:lnSpc>
              <a:spcPct val="90000"/>
            </a:lnSpc>
            <a:spcBef>
              <a:spcPct val="0"/>
            </a:spcBef>
            <a:spcAft>
              <a:spcPct val="15000"/>
            </a:spcAft>
            <a:buClr>
              <a:schemeClr val="accent2"/>
            </a:buClr>
            <a:buFont typeface="Wingdings" panose="05000000000000000000" pitchFamily="2" charset="2"/>
            <a:buChar char="§"/>
          </a:pPr>
          <a:r>
            <a:rPr lang="en-US" sz="2400" kern="1200" dirty="0">
              <a:solidFill>
                <a:schemeClr val="bg1"/>
              </a:solidFill>
            </a:rPr>
            <a:t>More To Be Added Later</a:t>
          </a:r>
        </a:p>
      </dsp:txBody>
      <dsp:txXfrm>
        <a:off x="0" y="1252062"/>
        <a:ext cx="6156323" cy="3480750"/>
      </dsp:txXfrm>
    </dsp:sp>
    <dsp:sp modelId="{8EFCDC49-2431-44A7-9E88-01190BAF5B19}">
      <dsp:nvSpPr>
        <dsp:cNvPr id="0" name=""/>
        <dsp:cNvSpPr/>
      </dsp:nvSpPr>
      <dsp:spPr>
        <a:xfrm>
          <a:off x="307816" y="1569048"/>
          <a:ext cx="4309426" cy="642414"/>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2886" tIns="0" rIns="162886" bIns="0" numCol="1" spcCol="1270" anchor="ctr" anchorCtr="0">
          <a:noAutofit/>
        </a:bodyPr>
        <a:lstStyle/>
        <a:p>
          <a:pPr marL="0" lvl="0" indent="0" algn="l" defTabSz="1244600">
            <a:lnSpc>
              <a:spcPct val="90000"/>
            </a:lnSpc>
            <a:spcBef>
              <a:spcPct val="0"/>
            </a:spcBef>
            <a:spcAft>
              <a:spcPct val="35000"/>
            </a:spcAft>
            <a:buNone/>
          </a:pPr>
          <a:r>
            <a:rPr lang="en-ZA" sz="2800" kern="1200" dirty="0">
              <a:solidFill>
                <a:schemeClr val="tx1"/>
              </a:solidFill>
            </a:rPr>
            <a:t>We will cover these skills</a:t>
          </a:r>
          <a:endParaRPr lang="en-US" sz="2800" kern="1200" dirty="0">
            <a:solidFill>
              <a:schemeClr val="tx1"/>
            </a:solidFill>
          </a:endParaRPr>
        </a:p>
      </dsp:txBody>
      <dsp:txXfrm>
        <a:off x="307816" y="1569048"/>
        <a:ext cx="4309426" cy="6424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698387-9DF3-4127-A7DE-FCE3F05A3470}">
      <dsp:nvSpPr>
        <dsp:cNvPr id="0" name=""/>
        <dsp:cNvSpPr/>
      </dsp:nvSpPr>
      <dsp:spPr>
        <a:xfrm>
          <a:off x="0" y="1085"/>
          <a:ext cx="7059547" cy="724048"/>
        </a:xfrm>
        <a:prstGeom prst="rect">
          <a:avLst/>
        </a:prstGeom>
        <a:gradFill rotWithShape="0">
          <a:gsLst>
            <a:gs pos="0">
              <a:schemeClr val="tx1">
                <a:lumMod val="75000"/>
                <a:lumOff val="25000"/>
              </a:schemeClr>
            </a:gs>
            <a:gs pos="15929">
              <a:schemeClr val="tx1">
                <a:lumMod val="85000"/>
                <a:lumOff val="15000"/>
              </a:schemeClr>
            </a:gs>
            <a:gs pos="97000">
              <a:schemeClr val="tx1">
                <a:lumMod val="85000"/>
                <a:lumOff val="15000"/>
              </a:schemeClr>
            </a:gs>
            <a:gs pos="100000">
              <a:schemeClr val="accent2">
                <a:lumMod val="75000"/>
              </a:schemeClr>
            </a:gs>
          </a:gsLst>
          <a:lin ang="10800000" scaled="0"/>
        </a:gradFill>
        <a:ln>
          <a:noFill/>
        </a:ln>
        <a:effectLst/>
      </dsp:spPr>
      <dsp:style>
        <a:lnRef idx="0">
          <a:scrgbClr r="0" g="0" b="0"/>
        </a:lnRef>
        <a:fillRef idx="1">
          <a:scrgbClr r="0" g="0" b="0"/>
        </a:fillRef>
        <a:effectRef idx="0">
          <a:scrgbClr r="0" g="0" b="0"/>
        </a:effectRef>
        <a:fontRef idx="minor"/>
      </dsp:style>
    </dsp:sp>
    <dsp:sp modelId="{B52E1101-E263-4511-8D8F-5A215C912C41}">
      <dsp:nvSpPr>
        <dsp:cNvPr id="0" name=""/>
        <dsp:cNvSpPr/>
      </dsp:nvSpPr>
      <dsp:spPr>
        <a:xfrm>
          <a:off x="204998" y="176747"/>
          <a:ext cx="372725" cy="372725"/>
        </a:xfrm>
        <a:prstGeom prst="rect">
          <a:avLst/>
        </a:prstGeom>
        <a:blipFill>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13ED77-1650-49A8-987A-A13C2A50CEA5}">
      <dsp:nvSpPr>
        <dsp:cNvPr id="0" name=""/>
        <dsp:cNvSpPr/>
      </dsp:nvSpPr>
      <dsp:spPr>
        <a:xfrm>
          <a:off x="782722" y="24268"/>
          <a:ext cx="6276824" cy="6776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721" tIns="71721" rIns="71721" bIns="71721" numCol="1" spcCol="1270" anchor="ctr" anchorCtr="0">
          <a:noAutofit/>
        </a:bodyPr>
        <a:lstStyle/>
        <a:p>
          <a:pPr marL="0" lvl="0" indent="0" algn="l" defTabSz="666750">
            <a:lnSpc>
              <a:spcPct val="100000"/>
            </a:lnSpc>
            <a:spcBef>
              <a:spcPct val="0"/>
            </a:spcBef>
            <a:spcAft>
              <a:spcPct val="35000"/>
            </a:spcAft>
            <a:buNone/>
          </a:pPr>
          <a:r>
            <a:rPr lang="en-US" sz="1500" kern="1200" dirty="0">
              <a:solidFill>
                <a:schemeClr val="bg1"/>
              </a:solidFill>
            </a:rPr>
            <a:t>Lesson 1: Basic Programming Concepts, Hello World! IF-ELSE and WHILE Loops</a:t>
          </a:r>
        </a:p>
      </dsp:txBody>
      <dsp:txXfrm>
        <a:off x="782722" y="24268"/>
        <a:ext cx="6276824" cy="677681"/>
      </dsp:txXfrm>
    </dsp:sp>
    <dsp:sp modelId="{FA3369E0-5B38-4FDD-A9F5-22B9810A03F7}">
      <dsp:nvSpPr>
        <dsp:cNvPr id="0" name=""/>
        <dsp:cNvSpPr/>
      </dsp:nvSpPr>
      <dsp:spPr>
        <a:xfrm>
          <a:off x="0" y="926554"/>
          <a:ext cx="7059547" cy="78077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sp:spPr>
      <dsp:style>
        <a:lnRef idx="0">
          <a:scrgbClr r="0" g="0" b="0"/>
        </a:lnRef>
        <a:fillRef idx="1">
          <a:scrgbClr r="0" g="0" b="0"/>
        </a:fillRef>
        <a:effectRef idx="0">
          <a:scrgbClr r="0" g="0" b="0"/>
        </a:effectRef>
        <a:fontRef idx="minor"/>
      </dsp:style>
    </dsp:sp>
    <dsp:sp modelId="{FADE9C4E-BFE3-4374-BE2C-676ED238ACF2}">
      <dsp:nvSpPr>
        <dsp:cNvPr id="0" name=""/>
        <dsp:cNvSpPr/>
      </dsp:nvSpPr>
      <dsp:spPr>
        <a:xfrm>
          <a:off x="204998" y="1149249"/>
          <a:ext cx="372725" cy="3727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018808-9CEA-4C61-8875-3E922AA167D7}">
      <dsp:nvSpPr>
        <dsp:cNvPr id="0" name=""/>
        <dsp:cNvSpPr/>
      </dsp:nvSpPr>
      <dsp:spPr>
        <a:xfrm>
          <a:off x="782722" y="945285"/>
          <a:ext cx="6276824" cy="780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721" tIns="71721" rIns="71721" bIns="71721" numCol="1" spcCol="1270" anchor="ctr" anchorCtr="0">
          <a:noAutofit/>
        </a:bodyPr>
        <a:lstStyle/>
        <a:p>
          <a:pPr marL="0" lvl="0" indent="0" algn="l" defTabSz="666750">
            <a:lnSpc>
              <a:spcPct val="100000"/>
            </a:lnSpc>
            <a:spcBef>
              <a:spcPct val="0"/>
            </a:spcBef>
            <a:spcAft>
              <a:spcPct val="35000"/>
            </a:spcAft>
            <a:buNone/>
          </a:pPr>
          <a:r>
            <a:rPr lang="en-US" sz="1500" kern="1200" dirty="0">
              <a:solidFill>
                <a:schemeClr val="bg1"/>
              </a:solidFill>
            </a:rPr>
            <a:t>Lesson 2: Numbers, Strings, Lists, Iterations (loops), etc. </a:t>
          </a:r>
        </a:p>
        <a:p>
          <a:pPr marL="0" lvl="0" indent="0" algn="l" defTabSz="666750">
            <a:lnSpc>
              <a:spcPct val="100000"/>
            </a:lnSpc>
            <a:spcBef>
              <a:spcPct val="0"/>
            </a:spcBef>
            <a:spcAft>
              <a:spcPct val="35000"/>
            </a:spcAft>
            <a:buNone/>
          </a:pPr>
          <a:r>
            <a:rPr lang="en-US" sz="1500" b="1" kern="1200" dirty="0">
              <a:solidFill>
                <a:schemeClr val="bg1"/>
              </a:solidFill>
            </a:rPr>
            <a:t>Develop a Simple Game</a:t>
          </a:r>
        </a:p>
      </dsp:txBody>
      <dsp:txXfrm>
        <a:off x="782722" y="945285"/>
        <a:ext cx="6276824" cy="780635"/>
      </dsp:txXfrm>
    </dsp:sp>
    <dsp:sp modelId="{DB8ABDAA-976A-4A84-A3C3-277080E19DCA}">
      <dsp:nvSpPr>
        <dsp:cNvPr id="0" name=""/>
        <dsp:cNvSpPr/>
      </dsp:nvSpPr>
      <dsp:spPr>
        <a:xfrm>
          <a:off x="0" y="1909210"/>
          <a:ext cx="7059547" cy="621481"/>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sp:spPr>
      <dsp:style>
        <a:lnRef idx="0">
          <a:scrgbClr r="0" g="0" b="0"/>
        </a:lnRef>
        <a:fillRef idx="1">
          <a:scrgbClr r="0" g="0" b="0"/>
        </a:fillRef>
        <a:effectRef idx="0">
          <a:scrgbClr r="0" g="0" b="0"/>
        </a:effectRef>
        <a:fontRef idx="minor"/>
      </dsp:style>
    </dsp:sp>
    <dsp:sp modelId="{D335376E-740A-4A47-BC5B-3381DE731CE0}">
      <dsp:nvSpPr>
        <dsp:cNvPr id="0" name=""/>
        <dsp:cNvSpPr/>
      </dsp:nvSpPr>
      <dsp:spPr>
        <a:xfrm>
          <a:off x="204998" y="2058470"/>
          <a:ext cx="372725" cy="372725"/>
        </a:xfrm>
        <a:prstGeom prst="rect">
          <a:avLst/>
        </a:prstGeom>
        <a:blipFill>
          <a:blip xmlns:r="http://schemas.openxmlformats.org/officeDocument/2006/relationships"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09F791-340A-4625-9294-3E680D66DB63}">
      <dsp:nvSpPr>
        <dsp:cNvPr id="0" name=""/>
        <dsp:cNvSpPr/>
      </dsp:nvSpPr>
      <dsp:spPr>
        <a:xfrm>
          <a:off x="782722" y="1905994"/>
          <a:ext cx="6276824" cy="6776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721" tIns="71721" rIns="71721" bIns="71721" numCol="1" spcCol="1270" anchor="ctr" anchorCtr="0">
          <a:noAutofit/>
        </a:bodyPr>
        <a:lstStyle/>
        <a:p>
          <a:pPr marL="0" lvl="0" indent="0" algn="l" defTabSz="666750">
            <a:lnSpc>
              <a:spcPct val="100000"/>
            </a:lnSpc>
            <a:spcBef>
              <a:spcPct val="0"/>
            </a:spcBef>
            <a:spcAft>
              <a:spcPct val="35000"/>
            </a:spcAft>
            <a:buNone/>
          </a:pPr>
          <a:r>
            <a:rPr lang="en-US" sz="1500" kern="1200" dirty="0">
              <a:solidFill>
                <a:schemeClr val="bg1"/>
              </a:solidFill>
            </a:rPr>
            <a:t>Lesson 3: Using Module, Graphics</a:t>
          </a:r>
        </a:p>
      </dsp:txBody>
      <dsp:txXfrm>
        <a:off x="782722" y="1905994"/>
        <a:ext cx="6276824" cy="677681"/>
      </dsp:txXfrm>
    </dsp:sp>
    <dsp:sp modelId="{52B0FCF4-9792-402B-B67A-DF68249A79C4}">
      <dsp:nvSpPr>
        <dsp:cNvPr id="0" name=""/>
        <dsp:cNvSpPr/>
      </dsp:nvSpPr>
      <dsp:spPr>
        <a:xfrm>
          <a:off x="0" y="2735707"/>
          <a:ext cx="7059547" cy="623846"/>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sp:spPr>
      <dsp:style>
        <a:lnRef idx="0">
          <a:scrgbClr r="0" g="0" b="0"/>
        </a:lnRef>
        <a:fillRef idx="1">
          <a:scrgbClr r="0" g="0" b="0"/>
        </a:fillRef>
        <a:effectRef idx="0">
          <a:scrgbClr r="0" g="0" b="0"/>
        </a:effectRef>
        <a:fontRef idx="minor"/>
      </dsp:style>
    </dsp:sp>
    <dsp:sp modelId="{ADBC4DE3-5CF0-40B0-B4A1-8B4AED913A6E}">
      <dsp:nvSpPr>
        <dsp:cNvPr id="0" name=""/>
        <dsp:cNvSpPr/>
      </dsp:nvSpPr>
      <dsp:spPr>
        <a:xfrm>
          <a:off x="204998" y="2921752"/>
          <a:ext cx="372725" cy="372725"/>
        </a:xfrm>
        <a:prstGeom prst="rect">
          <a:avLst/>
        </a:prstGeom>
        <a:blipFill>
          <a:blip xmlns:r="http://schemas.openxmlformats.org/officeDocument/2006/relationships"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8539969-D4D4-427E-8F0D-0F29D046B3CE}">
      <dsp:nvSpPr>
        <dsp:cNvPr id="0" name=""/>
        <dsp:cNvSpPr/>
      </dsp:nvSpPr>
      <dsp:spPr>
        <a:xfrm>
          <a:off x="782722" y="2769320"/>
          <a:ext cx="6276824" cy="6776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721" tIns="71721" rIns="71721" bIns="71721" numCol="1" spcCol="1270" anchor="ctr" anchorCtr="0">
          <a:noAutofit/>
        </a:bodyPr>
        <a:lstStyle/>
        <a:p>
          <a:pPr marL="0" lvl="0" indent="0" algn="l" defTabSz="666750">
            <a:lnSpc>
              <a:spcPct val="100000"/>
            </a:lnSpc>
            <a:spcBef>
              <a:spcPct val="0"/>
            </a:spcBef>
            <a:spcAft>
              <a:spcPct val="35000"/>
            </a:spcAft>
            <a:buNone/>
          </a:pPr>
          <a:r>
            <a:rPr lang="en-US" sz="1500" kern="1200" dirty="0">
              <a:solidFill>
                <a:schemeClr val="bg1"/>
              </a:solidFill>
            </a:rPr>
            <a:t>Lesson 4: TBD</a:t>
          </a:r>
        </a:p>
      </dsp:txBody>
      <dsp:txXfrm>
        <a:off x="782722" y="2769320"/>
        <a:ext cx="6276824" cy="677681"/>
      </dsp:txXfrm>
    </dsp:sp>
    <dsp:sp modelId="{EBA8AD59-45E5-4EED-B6F4-70718E00B90E}">
      <dsp:nvSpPr>
        <dsp:cNvPr id="0" name=""/>
        <dsp:cNvSpPr/>
      </dsp:nvSpPr>
      <dsp:spPr>
        <a:xfrm>
          <a:off x="0" y="3527369"/>
          <a:ext cx="7059547" cy="750634"/>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sp:spPr>
      <dsp:style>
        <a:lnRef idx="0">
          <a:scrgbClr r="0" g="0" b="0"/>
        </a:lnRef>
        <a:fillRef idx="1">
          <a:scrgbClr r="0" g="0" b="0"/>
        </a:fillRef>
        <a:effectRef idx="0">
          <a:scrgbClr r="0" g="0" b="0"/>
        </a:effectRef>
        <a:fontRef idx="minor"/>
      </dsp:style>
    </dsp:sp>
    <dsp:sp modelId="{0A0BD4E6-9AE2-4A75-BE88-0EEAFBBB45C8}">
      <dsp:nvSpPr>
        <dsp:cNvPr id="0" name=""/>
        <dsp:cNvSpPr/>
      </dsp:nvSpPr>
      <dsp:spPr>
        <a:xfrm>
          <a:off x="204998" y="3741226"/>
          <a:ext cx="372725" cy="372725"/>
        </a:xfrm>
        <a:prstGeom prst="rect">
          <a:avLst/>
        </a:prstGeom>
        <a:blipFill>
          <a:blip xmlns:r="http://schemas.openxmlformats.org/officeDocument/2006/relationships"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3DE2BD-744D-412C-9D17-326CC9579FED}">
      <dsp:nvSpPr>
        <dsp:cNvPr id="0" name=""/>
        <dsp:cNvSpPr/>
      </dsp:nvSpPr>
      <dsp:spPr>
        <a:xfrm>
          <a:off x="782722" y="3588729"/>
          <a:ext cx="6276824" cy="6776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721" tIns="71721" rIns="71721" bIns="71721" numCol="1" spcCol="1270" anchor="ctr" anchorCtr="0">
          <a:noAutofit/>
        </a:bodyPr>
        <a:lstStyle/>
        <a:p>
          <a:pPr marL="0" lvl="0" indent="0" algn="l" defTabSz="666750">
            <a:lnSpc>
              <a:spcPct val="100000"/>
            </a:lnSpc>
            <a:spcBef>
              <a:spcPct val="0"/>
            </a:spcBef>
            <a:spcAft>
              <a:spcPct val="35000"/>
            </a:spcAft>
            <a:buNone/>
          </a:pPr>
          <a:r>
            <a:rPr lang="en-US" sz="1500" kern="1200" dirty="0">
              <a:solidFill>
                <a:schemeClr val="bg1"/>
              </a:solidFill>
            </a:rPr>
            <a:t>Lesson 5: TBD</a:t>
          </a:r>
        </a:p>
      </dsp:txBody>
      <dsp:txXfrm>
        <a:off x="782722" y="3588729"/>
        <a:ext cx="6276824" cy="677681"/>
      </dsp:txXfrm>
    </dsp:sp>
    <dsp:sp modelId="{C2FCE80A-DCA0-4D7F-8F72-19CB2337E588}">
      <dsp:nvSpPr>
        <dsp:cNvPr id="0" name=""/>
        <dsp:cNvSpPr/>
      </dsp:nvSpPr>
      <dsp:spPr>
        <a:xfrm>
          <a:off x="0" y="4459005"/>
          <a:ext cx="7059547" cy="677681"/>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sp:spPr>
      <dsp:style>
        <a:lnRef idx="0">
          <a:scrgbClr r="0" g="0" b="0"/>
        </a:lnRef>
        <a:fillRef idx="1">
          <a:scrgbClr r="0" g="0" b="0"/>
        </a:fillRef>
        <a:effectRef idx="0">
          <a:scrgbClr r="0" g="0" b="0"/>
        </a:effectRef>
        <a:fontRef idx="minor"/>
      </dsp:style>
    </dsp:sp>
    <dsp:sp modelId="{1B0B9210-632F-4BB5-B140-1FA20D3CF123}">
      <dsp:nvSpPr>
        <dsp:cNvPr id="0" name=""/>
        <dsp:cNvSpPr/>
      </dsp:nvSpPr>
      <dsp:spPr>
        <a:xfrm>
          <a:off x="204998" y="4611483"/>
          <a:ext cx="372725" cy="372725"/>
        </a:xfrm>
        <a:prstGeom prst="rect">
          <a:avLst/>
        </a:prstGeom>
        <a:blipFill>
          <a:blip xmlns:r="http://schemas.openxmlformats.org/officeDocument/2006/relationships"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CBA7321-E2AC-48FD-B351-CE3C9A4CE924}">
      <dsp:nvSpPr>
        <dsp:cNvPr id="0" name=""/>
        <dsp:cNvSpPr/>
      </dsp:nvSpPr>
      <dsp:spPr>
        <a:xfrm>
          <a:off x="782722" y="4459005"/>
          <a:ext cx="6276824" cy="6776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721" tIns="71721" rIns="71721" bIns="71721" numCol="1" spcCol="1270" anchor="ctr" anchorCtr="0">
          <a:noAutofit/>
        </a:bodyPr>
        <a:lstStyle/>
        <a:p>
          <a:pPr marL="0" lvl="0" indent="0" algn="l" defTabSz="666750">
            <a:lnSpc>
              <a:spcPct val="100000"/>
            </a:lnSpc>
            <a:spcBef>
              <a:spcPct val="0"/>
            </a:spcBef>
            <a:spcAft>
              <a:spcPct val="35000"/>
            </a:spcAft>
            <a:buNone/>
          </a:pPr>
          <a:r>
            <a:rPr lang="en-US" sz="1500" kern="1200" dirty="0">
              <a:solidFill>
                <a:schemeClr val="bg1"/>
              </a:solidFill>
            </a:rPr>
            <a:t>Lesson 4: TBD</a:t>
          </a:r>
        </a:p>
      </dsp:txBody>
      <dsp:txXfrm>
        <a:off x="782722" y="4459005"/>
        <a:ext cx="6276824" cy="677681"/>
      </dsp:txXfrm>
    </dsp:sp>
    <dsp:sp modelId="{343A76ED-9DD6-4B0A-830E-16ED952B3D06}">
      <dsp:nvSpPr>
        <dsp:cNvPr id="0" name=""/>
        <dsp:cNvSpPr/>
      </dsp:nvSpPr>
      <dsp:spPr>
        <a:xfrm>
          <a:off x="0" y="5306107"/>
          <a:ext cx="7059547" cy="677681"/>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sp:spPr>
      <dsp:style>
        <a:lnRef idx="0">
          <a:scrgbClr r="0" g="0" b="0"/>
        </a:lnRef>
        <a:fillRef idx="1">
          <a:scrgbClr r="0" g="0" b="0"/>
        </a:fillRef>
        <a:effectRef idx="0">
          <a:scrgbClr r="0" g="0" b="0"/>
        </a:effectRef>
        <a:fontRef idx="minor"/>
      </dsp:style>
    </dsp:sp>
    <dsp:sp modelId="{C21BED67-1F13-4312-815B-B5C34DAA27F9}">
      <dsp:nvSpPr>
        <dsp:cNvPr id="0" name=""/>
        <dsp:cNvSpPr/>
      </dsp:nvSpPr>
      <dsp:spPr>
        <a:xfrm>
          <a:off x="204998" y="5458586"/>
          <a:ext cx="372725" cy="37272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60EF14-C09B-4543-88B7-7F45704CBA36}">
      <dsp:nvSpPr>
        <dsp:cNvPr id="0" name=""/>
        <dsp:cNvSpPr/>
      </dsp:nvSpPr>
      <dsp:spPr>
        <a:xfrm>
          <a:off x="782722" y="5306107"/>
          <a:ext cx="6276824" cy="6776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721" tIns="71721" rIns="71721" bIns="71721" numCol="1" spcCol="1270" anchor="ctr" anchorCtr="0">
          <a:noAutofit/>
        </a:bodyPr>
        <a:lstStyle/>
        <a:p>
          <a:pPr marL="0" lvl="0" indent="0" algn="l" defTabSz="666750">
            <a:lnSpc>
              <a:spcPct val="100000"/>
            </a:lnSpc>
            <a:spcBef>
              <a:spcPct val="0"/>
            </a:spcBef>
            <a:spcAft>
              <a:spcPct val="35000"/>
            </a:spcAft>
            <a:buNone/>
          </a:pPr>
          <a:r>
            <a:rPr lang="en-US" sz="1500" kern="1200" dirty="0">
              <a:solidFill>
                <a:schemeClr val="bg1"/>
              </a:solidFill>
            </a:rPr>
            <a:t>Lesson 5: TBD</a:t>
          </a:r>
        </a:p>
      </dsp:txBody>
      <dsp:txXfrm>
        <a:off x="782722" y="5306107"/>
        <a:ext cx="6276824" cy="677681"/>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C10188-DC2C-458D-AB41-143A0BE9A31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9634E15-7196-43FC-B912-C4D8B4A2CE7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416927-5E9C-4E77-85FE-EE4C81C1DE39}" type="datetimeFigureOut">
              <a:rPr lang="en-US" smtClean="0"/>
              <a:t>4/25/2020</a:t>
            </a:fld>
            <a:endParaRPr lang="en-US" dirty="0"/>
          </a:p>
        </p:txBody>
      </p:sp>
      <p:sp>
        <p:nvSpPr>
          <p:cNvPr id="4" name="Footer Placeholder 3">
            <a:extLst>
              <a:ext uri="{FF2B5EF4-FFF2-40B4-BE49-F238E27FC236}">
                <a16:creationId xmlns:a16="http://schemas.microsoft.com/office/drawing/2014/main" id="{89EA2570-D5B6-41CB-96C2-FFC9944668E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5C31B37-7A69-4C30-9B63-29F8242FC24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89B6C8-888A-401B-9F9B-D41D36B6C3E9}" type="slidenum">
              <a:rPr lang="en-US" smtClean="0"/>
              <a:t>‹#›</a:t>
            </a:fld>
            <a:endParaRPr lang="en-US" dirty="0"/>
          </a:p>
        </p:txBody>
      </p:sp>
    </p:spTree>
    <p:extLst>
      <p:ext uri="{BB962C8B-B14F-4D97-AF65-F5344CB8AC3E}">
        <p14:creationId xmlns:p14="http://schemas.microsoft.com/office/powerpoint/2010/main" val="2413100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798B7E-6604-4F74-86DB-B30627D56244}" type="datetimeFigureOut">
              <a:rPr lang="en-US" smtClean="0"/>
              <a:t>4/25/2020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F28A1F-3E69-47E5-AE93-E7F2155A242D}" type="slidenum">
              <a:rPr lang="en-US" smtClean="0"/>
              <a:t>‹#›</a:t>
            </a:fld>
            <a:endParaRPr lang="en-US" dirty="0"/>
          </a:p>
        </p:txBody>
      </p:sp>
    </p:spTree>
    <p:extLst>
      <p:ext uri="{BB962C8B-B14F-4D97-AF65-F5344CB8AC3E}">
        <p14:creationId xmlns:p14="http://schemas.microsoft.com/office/powerpoint/2010/main" val="207593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226532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AB651-5612-4E6A-9B35-A555D082EC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1389A2-D77B-40CA-AD1E-0178AEFAD15A}"/>
              </a:ext>
            </a:extLst>
          </p:cNvPr>
          <p:cNvSpPr>
            <a:spLocks noGrp="1"/>
          </p:cNvSpPr>
          <p:nvPr>
            <p:ph sz="half" idx="1"/>
          </p:nvPr>
        </p:nvSpPr>
        <p:spPr>
          <a:xfrm>
            <a:off x="838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1DCA993-CBEA-48C5-BD35-50ABDFF64065}"/>
              </a:ext>
            </a:extLst>
          </p:cNvPr>
          <p:cNvSpPr>
            <a:spLocks noGrp="1"/>
          </p:cNvSpPr>
          <p:nvPr>
            <p:ph sz="half" idx="2"/>
          </p:nvPr>
        </p:nvSpPr>
        <p:spPr>
          <a:xfrm>
            <a:off x="6172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B88ED8E0-95EC-469F-9B7E-562FBDFDE6C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646344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76F88-2A37-410D-A685-E455AF3D07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764B46-B015-44F7-8DC0-AFB8D275E4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3C8232-2077-497A-9142-B787E2B03A73}"/>
              </a:ext>
            </a:extLst>
          </p:cNvPr>
          <p:cNvSpPr>
            <a:spLocks noGrp="1"/>
          </p:cNvSpPr>
          <p:nvPr>
            <p:ph sz="half" idx="2"/>
          </p:nvPr>
        </p:nvSpPr>
        <p:spPr>
          <a:xfrm>
            <a:off x="839788" y="2505075"/>
            <a:ext cx="5157787"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AF6077C-D913-4FD0-B6E0-6D70BEFD40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905DBB-3AA9-4435-AC97-732293FDE7EF}"/>
              </a:ext>
            </a:extLst>
          </p:cNvPr>
          <p:cNvSpPr>
            <a:spLocks noGrp="1"/>
          </p:cNvSpPr>
          <p:nvPr>
            <p:ph sz="quarter" idx="4"/>
          </p:nvPr>
        </p:nvSpPr>
        <p:spPr>
          <a:xfrm>
            <a:off x="6172200" y="2505075"/>
            <a:ext cx="5183188"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1954C901-FCAF-4DFB-A621-6A969641CA73}"/>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292145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F2623-2255-4BBA-9577-B3A3FD2AE8E8}"/>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5259F0F0-5E7C-4FC9-8E90-6ADCD7A714B6}"/>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105532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9D3FFB-BE14-4D90-A515-10EDD1BEE6F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62767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51E51-BE82-4B1B-9CB6-89C26464DB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CCBF8C-3CF7-47E6-9AB0-15584178B4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07DA3C-0298-45CF-AFC3-41031C0763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F7C4FF87-D01E-416B-9EF8-E107C4EDDC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98533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8" name="Picture Placeholder 2">
            <a:extLst>
              <a:ext uri="{FF2B5EF4-FFF2-40B4-BE49-F238E27FC236}">
                <a16:creationId xmlns:a16="http://schemas.microsoft.com/office/drawing/2014/main" id="{2641ECAC-0557-4843-8433-067E4414E2F5}"/>
              </a:ext>
            </a:extLst>
          </p:cNvPr>
          <p:cNvSpPr>
            <a:spLocks noGrp="1"/>
          </p:cNvSpPr>
          <p:nvPr>
            <p:ph type="pic" idx="1" hasCustomPrompt="1"/>
          </p:nvPr>
        </p:nvSpPr>
        <p:spPr>
          <a:xfrm>
            <a:off x="-1" y="0"/>
            <a:ext cx="7512001" cy="6727855"/>
          </a:xfrm>
          <a:solidFill>
            <a:schemeClr val="tx1">
              <a:lumMod val="85000"/>
              <a:lumOff val="15000"/>
            </a:schemeClr>
          </a:solid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Tree>
    <p:extLst>
      <p:ext uri="{BB962C8B-B14F-4D97-AF65-F5344CB8AC3E}">
        <p14:creationId xmlns:p14="http://schemas.microsoft.com/office/powerpoint/2010/main" val="339438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6"/>
            <a:ext cx="6273800" cy="833663"/>
          </a:xfrm>
          <a:solidFill>
            <a:schemeClr val="accent2">
              <a:lumMod val="50000"/>
            </a:schemeClr>
          </a:solidFill>
        </p:spPr>
        <p:txBody>
          <a:bodyPr tIns="108000" bIns="108000">
            <a:spAutoFit/>
          </a:bodyPr>
          <a:lstStyle>
            <a:lvl1pPr>
              <a:lnSpc>
                <a:spcPct val="100000"/>
              </a:lnSpc>
              <a:defRPr sz="4000"/>
            </a:lvl1pPr>
          </a:lstStyle>
          <a:p>
            <a:r>
              <a:rPr lang="en-US"/>
              <a:t>Click to edit Master title style</a:t>
            </a:r>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627380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83923665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Wide">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7"/>
            <a:ext cx="6273800" cy="833663"/>
          </a:xfrm>
          <a:solidFill>
            <a:schemeClr val="accent2">
              <a:lumMod val="50000"/>
            </a:schemeClr>
          </a:solidFill>
        </p:spPr>
        <p:txBody>
          <a:bodyPr vert="horz" lIns="91440" tIns="108000" rIns="91440" bIns="108000" rtlCol="0" anchor="ctr">
            <a:spAutoFit/>
          </a:bodyPr>
          <a:lstStyle>
            <a:lvl1pPr>
              <a:defRPr lang="en-US" sz="400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1051560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59457105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Right">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6D3C5ED2-B01D-4104-B193-BC78D76A4646}"/>
              </a:ext>
            </a:extLst>
          </p:cNvPr>
          <p:cNvSpPr>
            <a:spLocks noGrp="1"/>
          </p:cNvSpPr>
          <p:nvPr>
            <p:ph type="pic" idx="11" hasCustomPrompt="1"/>
          </p:nvPr>
        </p:nvSpPr>
        <p:spPr>
          <a:xfrm>
            <a:off x="0" y="0"/>
            <a:ext cx="6305550" cy="6721475"/>
          </a:xfrm>
          <a:no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
        <p:nvSpPr>
          <p:cNvPr id="2" name="Title 1">
            <a:extLst>
              <a:ext uri="{FF2B5EF4-FFF2-40B4-BE49-F238E27FC236}">
                <a16:creationId xmlns:a16="http://schemas.microsoft.com/office/drawing/2014/main" id="{FE91AD08-4E28-4191-9B62-EAD61608E5CF}"/>
              </a:ext>
            </a:extLst>
          </p:cNvPr>
          <p:cNvSpPr>
            <a:spLocks noGrp="1"/>
          </p:cNvSpPr>
          <p:nvPr>
            <p:ph type="title" hasCustomPrompt="1"/>
          </p:nvPr>
        </p:nvSpPr>
        <p:spPr>
          <a:xfrm>
            <a:off x="6657974" y="611077"/>
            <a:ext cx="4695825" cy="833663"/>
          </a:xfrm>
          <a:solidFill>
            <a:schemeClr val="accent2">
              <a:lumMod val="50000"/>
            </a:schemeClr>
          </a:solidFill>
        </p:spPr>
        <p:txBody>
          <a:bodyPr wrap="square" tIns="108000" bIns="108000">
            <a:spAutoFit/>
          </a:bodyPr>
          <a:lstStyle>
            <a:lvl1pPr>
              <a:lnSpc>
                <a:spcPct val="100000"/>
              </a:lnSpc>
              <a:defRPr sz="4000"/>
            </a:lvl1pPr>
          </a:lstStyle>
          <a:p>
            <a:r>
              <a:rPr lang="en-US" dirty="0"/>
              <a:t>Edit Master title style</a:t>
            </a:r>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6657974" y="1825625"/>
            <a:ext cx="4695826"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797904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 Horizontal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0" y="1"/>
            <a:ext cx="4305300" cy="6721472"/>
          </a:xfrm>
          <a:gradFill>
            <a:gsLst>
              <a:gs pos="1000">
                <a:schemeClr val="tx1">
                  <a:lumMod val="85000"/>
                  <a:lumOff val="15000"/>
                </a:schemeClr>
              </a:gs>
              <a:gs pos="100000">
                <a:schemeClr val="accent2">
                  <a:lumMod val="50000"/>
                </a:schemeClr>
              </a:gs>
            </a:gsLst>
            <a:lin ang="12600000" scaled="0"/>
          </a:gradFill>
        </p:spPr>
        <p:txBody>
          <a:bodyPr vert="horz" lIns="396000" tIns="0" rIns="396000" bIns="0" rtlCol="0" anchor="ctr">
            <a:noAutofit/>
          </a:bodyPr>
          <a:lstStyle>
            <a:lvl1pPr algn="r">
              <a:lnSpc>
                <a:spcPct val="70000"/>
              </a:lnSpc>
              <a:defRPr lang="en-US" sz="5200" b="0" spc="-150" dirty="0"/>
            </a:lvl1pPr>
          </a:lstStyle>
          <a:p>
            <a:pPr lvl="0" algn="r"/>
            <a:r>
              <a:rPr lang="en-US"/>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4705350" y="365124"/>
            <a:ext cx="6648448" cy="5984875"/>
          </a:xfrm>
        </p:spPr>
        <p:txBody>
          <a:bodyPr lIns="108000" tIns="108000" rIns="108000" bIns="108000" anchor="ct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160496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orizontal 2">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65237DA4-112F-40B2-8C8C-EB23506D9C45}"/>
              </a:ext>
            </a:extLst>
          </p:cNvPr>
          <p:cNvSpPr>
            <a:spLocks noGrp="1"/>
          </p:cNvSpPr>
          <p:nvPr>
            <p:ph type="title"/>
          </p:nvPr>
        </p:nvSpPr>
        <p:spPr>
          <a:xfrm>
            <a:off x="7512000" y="0"/>
            <a:ext cx="4680000" cy="6721473"/>
          </a:xfrm>
          <a:gradFill>
            <a:gsLst>
              <a:gs pos="1000">
                <a:schemeClr val="tx1">
                  <a:lumMod val="85000"/>
                  <a:lumOff val="15000"/>
                </a:schemeClr>
              </a:gs>
              <a:gs pos="100000">
                <a:schemeClr val="accent2">
                  <a:lumMod val="50000"/>
                </a:schemeClr>
              </a:gs>
            </a:gsLst>
            <a:lin ang="12600000" scaled="0"/>
          </a:gradFill>
        </p:spPr>
        <p:txBody>
          <a:bodyPr lIns="396000" rIns="396000">
            <a:normAutofit/>
          </a:bodyPr>
          <a:lstStyle>
            <a:lvl1pPr>
              <a:lnSpc>
                <a:spcPct val="70000"/>
              </a:lnSpc>
              <a:defRPr sz="5200" spc="-15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365124"/>
            <a:ext cx="6156323" cy="5984875"/>
          </a:xfrm>
        </p:spPr>
        <p:txBody>
          <a:bodyPr lIns="108000" tIns="108000" rIns="108000" bIns="108000"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a:solidFill>
            <a:schemeClr val="bg1">
              <a:lumMod val="85000"/>
            </a:schemeClr>
          </a:solidFill>
        </p:spPr>
        <p:txBody>
          <a:bodyPr/>
          <a:lstStyle>
            <a:lvl1pPr>
              <a:defRPr>
                <a:solidFill>
                  <a:schemeClr val="tx1">
                    <a:lumMod val="85000"/>
                    <a:lumOff val="15000"/>
                  </a:schemeClr>
                </a:solidFill>
              </a:defRPr>
            </a:lvl1p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64498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Horizontal 3">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5" name="Content Placeholder 2">
            <a:extLst>
              <a:ext uri="{FF2B5EF4-FFF2-40B4-BE49-F238E27FC236}">
                <a16:creationId xmlns:a16="http://schemas.microsoft.com/office/drawing/2014/main" id="{D68E6EF2-4B2F-4D0D-9505-CE92872972F7}"/>
              </a:ext>
            </a:extLst>
          </p:cNvPr>
          <p:cNvSpPr>
            <a:spLocks noGrp="1"/>
          </p:cNvSpPr>
          <p:nvPr>
            <p:ph idx="1"/>
          </p:nvPr>
        </p:nvSpPr>
        <p:spPr>
          <a:xfrm>
            <a:off x="4705350" y="611076"/>
            <a:ext cx="6648448" cy="5738923"/>
          </a:xfrm>
        </p:spPr>
        <p:txBody>
          <a:bodyPr lIns="108000" tIns="108000" rIns="108000" bIns="108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1">
            <a:extLst>
              <a:ext uri="{FF2B5EF4-FFF2-40B4-BE49-F238E27FC236}">
                <a16:creationId xmlns:a16="http://schemas.microsoft.com/office/drawing/2014/main" id="{D91A21B9-BA54-413B-940E-027C32E4D429}"/>
              </a:ext>
            </a:extLst>
          </p:cNvPr>
          <p:cNvSpPr>
            <a:spLocks noGrp="1"/>
          </p:cNvSpPr>
          <p:nvPr>
            <p:ph type="title"/>
          </p:nvPr>
        </p:nvSpPr>
        <p:spPr>
          <a:xfrm>
            <a:off x="838200" y="611076"/>
            <a:ext cx="3440502" cy="2064769"/>
          </a:xfrm>
          <a:solidFill>
            <a:schemeClr val="accent2">
              <a:lumMod val="50000"/>
            </a:schemeClr>
          </a:solidFill>
        </p:spPr>
        <p:txBody>
          <a:bodyPr wrap="square" tIns="108000" bIns="108000" anchor="t">
            <a:spAutoFit/>
          </a:bodyPr>
          <a:lstStyle>
            <a:lvl1pPr>
              <a:lnSpc>
                <a:spcPct val="100000"/>
              </a:lnSpc>
              <a:defRPr sz="4000"/>
            </a:lvl1pPr>
          </a:lstStyle>
          <a:p>
            <a:r>
              <a:rPr lang="en-US"/>
              <a:t>Click to edit Master title style</a:t>
            </a:r>
            <a:endParaRPr lang="en-US" dirty="0"/>
          </a:p>
        </p:txBody>
      </p:sp>
    </p:spTree>
    <p:extLst>
      <p:ext uri="{BB962C8B-B14F-4D97-AF65-F5344CB8AC3E}">
        <p14:creationId xmlns:p14="http://schemas.microsoft.com/office/powerpoint/2010/main" val="3610051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2BDA7-8BE9-42D5-ACF1-0F51423A20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CEF73F-3CCA-4312-8E9C-2B4629DA1F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Slide Number Placeholder 3">
            <a:extLst>
              <a:ext uri="{FF2B5EF4-FFF2-40B4-BE49-F238E27FC236}">
                <a16:creationId xmlns:a16="http://schemas.microsoft.com/office/drawing/2014/main" id="{293BF716-502C-4821-A3A0-19C2C508EED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66598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8E4AFE-E166-4B84-B0C8-9205038D8033}"/>
              </a:ext>
            </a:extLst>
          </p:cNvPr>
          <p:cNvPicPr>
            <a:picLocks noChangeAspect="1"/>
          </p:cNvPicPr>
          <p:nvPr userDrawn="1"/>
        </p:nvPicPr>
        <p:blipFill>
          <a:blip r:embed="rId16" cstate="screen">
            <a:extLst>
              <a:ext uri="{28A0092B-C50C-407E-A947-70E740481C1C}">
                <a14:useLocalDpi xmlns:a14="http://schemas.microsoft.com/office/drawing/2010/main"/>
              </a:ext>
            </a:extLst>
          </a:blip>
          <a:stretch>
            <a:fillRect/>
          </a:stretch>
        </p:blipFill>
        <p:spPr>
          <a:xfrm flipV="1">
            <a:off x="0" y="0"/>
            <a:ext cx="12192000" cy="6858000"/>
          </a:xfrm>
          <a:prstGeom prst="rect">
            <a:avLst/>
          </a:prstGeom>
        </p:spPr>
      </p:pic>
      <p:sp>
        <p:nvSpPr>
          <p:cNvPr id="2" name="Title Placeholder 1">
            <a:extLst>
              <a:ext uri="{FF2B5EF4-FFF2-40B4-BE49-F238E27FC236}">
                <a16:creationId xmlns:a16="http://schemas.microsoft.com/office/drawing/2014/main" id="{6C617517-B672-49BA-AC6E-AB66D0639A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C92C27-7843-4B22-9200-B7304E6AE4CD}"/>
              </a:ext>
            </a:extLst>
          </p:cNvPr>
          <p:cNvSpPr>
            <a:spLocks noGrp="1"/>
          </p:cNvSpPr>
          <p:nvPr>
            <p:ph type="body" idx="1"/>
          </p:nvPr>
        </p:nvSpPr>
        <p:spPr>
          <a:xfrm>
            <a:off x="838200" y="1825625"/>
            <a:ext cx="1051559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52DB4F10-F75B-41A8-B994-BFF68949E59A}"/>
              </a:ext>
            </a:extLst>
          </p:cNvPr>
          <p:cNvSpPr>
            <a:spLocks noGrp="1"/>
          </p:cNvSpPr>
          <p:nvPr>
            <p:ph type="sldNum" sz="quarter" idx="4"/>
          </p:nvPr>
        </p:nvSpPr>
        <p:spPr>
          <a:xfrm>
            <a:off x="11353800" y="6361475"/>
            <a:ext cx="838200" cy="360000"/>
          </a:xfrm>
          <a:prstGeom prst="rect">
            <a:avLst/>
          </a:prstGeom>
          <a:solidFill>
            <a:schemeClr val="tx1">
              <a:lumMod val="85000"/>
              <a:lumOff val="15000"/>
            </a:schemeClr>
          </a:solidFill>
        </p:spPr>
        <p:txBody>
          <a:bodyPr vert="horz" lIns="91440" tIns="45720" rIns="91440" bIns="45720" rtlCol="0" anchor="ctr"/>
          <a:lstStyle>
            <a:lvl1pPr algn="ctr">
              <a:defRPr sz="1200">
                <a:solidFill>
                  <a:schemeClr val="bg1"/>
                </a:solidFill>
              </a:defRPr>
            </a:lvl1pPr>
          </a:lstStyle>
          <a:p>
            <a:r>
              <a:rPr lang="en-US" dirty="0"/>
              <a:t>PAGE </a:t>
            </a:r>
            <a:fld id="{4A9B5881-4007-4345-955A-79C2656F0C49}" type="slidenum">
              <a:rPr lang="en-US" smtClean="0"/>
              <a:pPr/>
              <a:t>‹#›</a:t>
            </a:fld>
            <a:endParaRPr lang="en-US" dirty="0"/>
          </a:p>
        </p:txBody>
      </p:sp>
      <p:sp>
        <p:nvSpPr>
          <p:cNvPr id="7" name="Rectangle 6">
            <a:extLst>
              <a:ext uri="{FF2B5EF4-FFF2-40B4-BE49-F238E27FC236}">
                <a16:creationId xmlns:a16="http://schemas.microsoft.com/office/drawing/2014/main" id="{512D21E2-8DEB-4F43-A26E-B8DA900A9230}"/>
              </a:ext>
            </a:extLst>
          </p:cNvPr>
          <p:cNvSpPr/>
          <p:nvPr userDrawn="1"/>
        </p:nvSpPr>
        <p:spPr>
          <a:xfrm>
            <a:off x="0" y="6721475"/>
            <a:ext cx="12192000" cy="136525"/>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CD3143-7FD1-40EA-AA4A-47C72380AEC2}"/>
              </a:ext>
            </a:extLst>
          </p:cNvPr>
          <p:cNvSpPr/>
          <p:nvPr userDrawn="1"/>
        </p:nvSpPr>
        <p:spPr>
          <a:xfrm>
            <a:off x="11353798" y="6721474"/>
            <a:ext cx="838201" cy="1365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53920126"/>
      </p:ext>
    </p:extLst>
  </p:cSld>
  <p:clrMap bg1="lt1" tx1="dk1" bg2="lt2" tx2="dk2" accent1="accent1" accent2="accent2" accent3="accent3" accent4="accent4" accent5="accent5" accent6="accent6" hlink="hlink" folHlink="folHlink"/>
  <p:sldLayoutIdLst>
    <p:sldLayoutId id="2147483661" r:id="rId1"/>
    <p:sldLayoutId id="2147483659" r:id="rId2"/>
    <p:sldLayoutId id="2147483660" r:id="rId3"/>
    <p:sldLayoutId id="2147483665" r:id="rId4"/>
    <p:sldLayoutId id="2147483666" r:id="rId5"/>
    <p:sldLayoutId id="2147483650" r:id="rId6"/>
    <p:sldLayoutId id="2147483663" r:id="rId7"/>
    <p:sldLayoutId id="2147483664" r:id="rId8"/>
    <p:sldLayoutId id="2147483651" r:id="rId9"/>
    <p:sldLayoutId id="2147483652" r:id="rId10"/>
    <p:sldLayoutId id="2147483653" r:id="rId11"/>
    <p:sldLayoutId id="2147483654" r:id="rId12"/>
    <p:sldLayoutId id="2147483655" r:id="rId13"/>
    <p:sldLayoutId id="2147483656" r:id="rId14"/>
  </p:sldLayoutIdLst>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youtube.com/watch?v=CBf-jIn44X0" TargetMode="External"/><Relationship Id="rId1" Type="http://schemas.openxmlformats.org/officeDocument/2006/relationships/slideLayout" Target="../slideLayouts/slideLayout3.xml"/><Relationship Id="rId4" Type="http://schemas.openxmlformats.org/officeDocument/2006/relationships/image" Target="../media/image14.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0C5037-DA4A-44E2-A9FB-84B1498768A7}"/>
              </a:ext>
            </a:extLst>
          </p:cNvPr>
          <p:cNvSpPr>
            <a:spLocks noGrp="1"/>
          </p:cNvSpPr>
          <p:nvPr>
            <p:ph type="title"/>
          </p:nvPr>
        </p:nvSpPr>
        <p:spPr>
          <a:xfrm>
            <a:off x="7848901" y="1234371"/>
            <a:ext cx="3923999" cy="2436592"/>
          </a:xfrm>
        </p:spPr>
        <p:txBody>
          <a:bodyPr/>
          <a:lstStyle/>
          <a:p>
            <a:r>
              <a:rPr lang="en-US" sz="5400" dirty="0"/>
              <a:t>Introduction to Programming</a:t>
            </a:r>
          </a:p>
        </p:txBody>
      </p:sp>
      <p:sp>
        <p:nvSpPr>
          <p:cNvPr id="6" name="Text Placeholder 5">
            <a:extLst>
              <a:ext uri="{FF2B5EF4-FFF2-40B4-BE49-F238E27FC236}">
                <a16:creationId xmlns:a16="http://schemas.microsoft.com/office/drawing/2014/main" id="{1397C2DB-90F2-4971-AC44-7CDDF5A3B552}"/>
              </a:ext>
            </a:extLst>
          </p:cNvPr>
          <p:cNvSpPr>
            <a:spLocks noGrp="1"/>
          </p:cNvSpPr>
          <p:nvPr>
            <p:ph type="body" sz="half" idx="2"/>
          </p:nvPr>
        </p:nvSpPr>
        <p:spPr>
          <a:xfrm>
            <a:off x="7873611" y="3800940"/>
            <a:ext cx="3924000" cy="477892"/>
          </a:xfrm>
        </p:spPr>
        <p:txBody>
          <a:bodyPr>
            <a:normAutofit/>
          </a:bodyPr>
          <a:lstStyle/>
          <a:p>
            <a:r>
              <a:rPr lang="en-US" sz="1800" dirty="0"/>
              <a:t>Using Python</a:t>
            </a:r>
          </a:p>
        </p:txBody>
      </p:sp>
      <p:sp>
        <p:nvSpPr>
          <p:cNvPr id="15" name="Slide Number Placeholder 14">
            <a:extLst>
              <a:ext uri="{FF2B5EF4-FFF2-40B4-BE49-F238E27FC236}">
                <a16:creationId xmlns:a16="http://schemas.microsoft.com/office/drawing/2014/main" id="{26F5C050-EB87-421A-8A5C-E6CB30102699}"/>
              </a:ext>
            </a:extLst>
          </p:cNvPr>
          <p:cNvSpPr>
            <a:spLocks noGrp="1"/>
          </p:cNvSpPr>
          <p:nvPr>
            <p:ph type="sldNum" sz="quarter" idx="10"/>
          </p:nvPr>
        </p:nvSpPr>
        <p:spPr/>
        <p:txBody>
          <a:bodyPr/>
          <a:lstStyle/>
          <a:p>
            <a:r>
              <a:rPr lang="en-US" dirty="0"/>
              <a:t>PAGE </a:t>
            </a:r>
            <a:fld id="{4A9B5881-4007-4345-955A-79C2656F0C49}" type="slidenum">
              <a:rPr lang="en-US" smtClean="0"/>
              <a:pPr/>
              <a:t>1</a:t>
            </a:fld>
            <a:endParaRPr lang="en-US" dirty="0"/>
          </a:p>
        </p:txBody>
      </p:sp>
      <p:pic>
        <p:nvPicPr>
          <p:cNvPr id="29" name="Picture Placeholder 28" descr="Young student drawing on a whiteboard">
            <a:extLst>
              <a:ext uri="{FF2B5EF4-FFF2-40B4-BE49-F238E27FC236}">
                <a16:creationId xmlns:a16="http://schemas.microsoft.com/office/drawing/2014/main" id="{AE2FE2E9-1D1E-404B-A659-DD19B5D66B5B}"/>
              </a:ext>
            </a:extLst>
          </p:cNvPr>
          <p:cNvPicPr>
            <a:picLocks noGrp="1" noChangeAspect="1"/>
          </p:cNvPicPr>
          <p:nvPr>
            <p:ph type="pic" idx="1"/>
          </p:nvPr>
        </p:nvPicPr>
        <p:blipFill>
          <a:blip r:embed="rId2" cstate="screen">
            <a:extLst>
              <a:ext uri="{28A0092B-C50C-407E-A947-70E740481C1C}">
                <a14:useLocalDpi xmlns:a14="http://schemas.microsoft.com/office/drawing/2010/main"/>
              </a:ext>
            </a:extLst>
          </a:blip>
          <a:srcRect/>
          <a:stretch>
            <a:fillRect/>
          </a:stretch>
        </p:blipFill>
        <p:spPr/>
      </p:pic>
      <p:sp>
        <p:nvSpPr>
          <p:cNvPr id="7" name="Text Placeholder 5">
            <a:extLst>
              <a:ext uri="{FF2B5EF4-FFF2-40B4-BE49-F238E27FC236}">
                <a16:creationId xmlns:a16="http://schemas.microsoft.com/office/drawing/2014/main" id="{23ABE8A9-D87F-4FF9-951C-F37C4847082B}"/>
              </a:ext>
            </a:extLst>
          </p:cNvPr>
          <p:cNvSpPr txBox="1">
            <a:spLocks/>
          </p:cNvSpPr>
          <p:nvPr/>
        </p:nvSpPr>
        <p:spPr>
          <a:xfrm>
            <a:off x="7873611" y="4688606"/>
            <a:ext cx="3693549" cy="935023"/>
          </a:xfrm>
          <a:prstGeom prst="rect">
            <a:avLst/>
          </a:prstGeom>
        </p:spPr>
        <p:txBody>
          <a:bodyPr vert="horz" lIns="0" tIns="0" rIns="0" bIns="0" rtlCol="0">
            <a:normAutofit fontScale="62500" lnSpcReduction="20000"/>
          </a:bodyPr>
          <a:lstStyle>
            <a:lvl1pPr marL="0" indent="0" algn="l" defTabSz="914400" rtl="0" eaLnBrk="1" latinLnBrk="0" hangingPunct="1">
              <a:lnSpc>
                <a:spcPct val="90000"/>
              </a:lnSpc>
              <a:spcBef>
                <a:spcPts val="1000"/>
              </a:spcBef>
              <a:buClr>
                <a:schemeClr val="accent2"/>
              </a:buClr>
              <a:buFont typeface="Wingdings" panose="05000000000000000000" pitchFamily="2" charset="2"/>
              <a:buNone/>
              <a:defRPr sz="16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Wingdings" panose="05000000000000000000" pitchFamily="2" charset="2"/>
              <a:buNone/>
              <a:defRPr sz="140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Wingdings" panose="05000000000000000000" pitchFamily="2" charset="2"/>
              <a:buNone/>
              <a:defRPr sz="12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Wingdings" panose="05000000000000000000" pitchFamily="2" charset="2"/>
              <a:buNone/>
              <a:defRPr sz="10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Wingdings" panose="05000000000000000000" pitchFamily="2" charset="2"/>
              <a:buNone/>
              <a:defRPr sz="1000" kern="1200">
                <a:solidFill>
                  <a:schemeClr val="bg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2300" dirty="0"/>
              <a:t>Instructors: </a:t>
            </a:r>
          </a:p>
          <a:p>
            <a:r>
              <a:rPr lang="en-US" sz="1700" dirty="0"/>
              <a:t>Ikhlas Ahmed</a:t>
            </a:r>
          </a:p>
          <a:p>
            <a:r>
              <a:rPr lang="en-US" sz="1700" dirty="0"/>
              <a:t>Ali Zamurad</a:t>
            </a:r>
          </a:p>
          <a:p>
            <a:r>
              <a:rPr lang="en-US" sz="1700" dirty="0"/>
              <a:t>Munib Ahmed</a:t>
            </a:r>
          </a:p>
        </p:txBody>
      </p:sp>
    </p:spTree>
    <p:extLst>
      <p:ext uri="{BB962C8B-B14F-4D97-AF65-F5344CB8AC3E}">
        <p14:creationId xmlns:p14="http://schemas.microsoft.com/office/powerpoint/2010/main" val="1136250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58AE6-56F6-44E8-8BBF-23277B1773E4}"/>
              </a:ext>
            </a:extLst>
          </p:cNvPr>
          <p:cNvSpPr>
            <a:spLocks noGrp="1"/>
          </p:cNvSpPr>
          <p:nvPr>
            <p:ph type="title"/>
          </p:nvPr>
        </p:nvSpPr>
        <p:spPr>
          <a:xfrm>
            <a:off x="7512000" y="0"/>
            <a:ext cx="4680000" cy="6721473"/>
          </a:xfrm>
        </p:spPr>
        <p:txBody>
          <a:bodyPr/>
          <a:lstStyle/>
          <a:p>
            <a:r>
              <a:rPr lang="en-US" dirty="0"/>
              <a:t>Course</a:t>
            </a:r>
            <a:br>
              <a:rPr lang="en-US" dirty="0"/>
            </a:br>
            <a:r>
              <a:rPr lang="en-US" dirty="0"/>
              <a:t>Outline</a:t>
            </a:r>
          </a:p>
        </p:txBody>
      </p:sp>
      <p:sp>
        <p:nvSpPr>
          <p:cNvPr id="20" name="Slide Number Placeholder 19">
            <a:extLst>
              <a:ext uri="{FF2B5EF4-FFF2-40B4-BE49-F238E27FC236}">
                <a16:creationId xmlns:a16="http://schemas.microsoft.com/office/drawing/2014/main" id="{3AEC0301-E9AA-4478-9E23-C372DBDCE653}"/>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2</a:t>
            </a:fld>
            <a:endParaRPr lang="en-US" dirty="0"/>
          </a:p>
        </p:txBody>
      </p:sp>
      <p:graphicFrame>
        <p:nvGraphicFramePr>
          <p:cNvPr id="3" name="Content Placeholder 2" descr="List Content Placeholder">
            <a:extLst>
              <a:ext uri="{FF2B5EF4-FFF2-40B4-BE49-F238E27FC236}">
                <a16:creationId xmlns:a16="http://schemas.microsoft.com/office/drawing/2014/main" id="{00DD6853-7971-494B-A148-546DF3F15457}"/>
              </a:ext>
            </a:extLst>
          </p:cNvPr>
          <p:cNvGraphicFramePr>
            <a:graphicFrameLocks noGrp="1"/>
          </p:cNvGraphicFramePr>
          <p:nvPr>
            <p:ph idx="1"/>
            <p:extLst>
              <p:ext uri="{D42A27DB-BD31-4B8C-83A1-F6EECF244321}">
                <p14:modId xmlns:p14="http://schemas.microsoft.com/office/powerpoint/2010/main" val="3063598984"/>
              </p:ext>
            </p:extLst>
          </p:nvPr>
        </p:nvGraphicFramePr>
        <p:xfrm>
          <a:off x="838200" y="365124"/>
          <a:ext cx="6156323" cy="5984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89782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58AE6-56F6-44E8-8BBF-23277B1773E4}"/>
              </a:ext>
            </a:extLst>
          </p:cNvPr>
          <p:cNvSpPr>
            <a:spLocks noGrp="1"/>
          </p:cNvSpPr>
          <p:nvPr>
            <p:ph type="title"/>
          </p:nvPr>
        </p:nvSpPr>
        <p:spPr>
          <a:gradFill>
            <a:gsLst>
              <a:gs pos="1000">
                <a:schemeClr val="tx1">
                  <a:lumMod val="85000"/>
                  <a:lumOff val="15000"/>
                </a:schemeClr>
              </a:gs>
              <a:gs pos="100000">
                <a:schemeClr val="accent2">
                  <a:lumMod val="50000"/>
                </a:schemeClr>
              </a:gs>
            </a:gsLst>
          </a:gradFill>
        </p:spPr>
        <p:txBody>
          <a:bodyPr/>
          <a:lstStyle/>
          <a:p>
            <a:pPr algn="r"/>
            <a:r>
              <a:rPr lang="en-US" dirty="0">
                <a:solidFill>
                  <a:schemeClr val="bg1"/>
                </a:solidFill>
              </a:rPr>
              <a:t>Course</a:t>
            </a:r>
            <a:br>
              <a:rPr lang="en-US" dirty="0">
                <a:solidFill>
                  <a:schemeClr val="bg1"/>
                </a:solidFill>
              </a:rPr>
            </a:br>
            <a:r>
              <a:rPr lang="en-US" dirty="0">
                <a:solidFill>
                  <a:schemeClr val="bg1"/>
                </a:solidFill>
              </a:rPr>
              <a:t>Outline</a:t>
            </a:r>
          </a:p>
        </p:txBody>
      </p:sp>
      <p:graphicFrame>
        <p:nvGraphicFramePr>
          <p:cNvPr id="10" name="Content Placeholder 2" descr="List Content Placeholder">
            <a:extLst>
              <a:ext uri="{FF2B5EF4-FFF2-40B4-BE49-F238E27FC236}">
                <a16:creationId xmlns:a16="http://schemas.microsoft.com/office/drawing/2014/main" id="{4DBF5C5D-E8C1-4EFB-87B6-B4245AB407AE}"/>
              </a:ext>
            </a:extLst>
          </p:cNvPr>
          <p:cNvGraphicFramePr>
            <a:graphicFrameLocks noGrp="1"/>
          </p:cNvGraphicFramePr>
          <p:nvPr>
            <p:ph idx="1"/>
            <p:extLst>
              <p:ext uri="{D42A27DB-BD31-4B8C-83A1-F6EECF244321}">
                <p14:modId xmlns:p14="http://schemas.microsoft.com/office/powerpoint/2010/main" val="3038235566"/>
              </p:ext>
            </p:extLst>
          </p:nvPr>
        </p:nvGraphicFramePr>
        <p:xfrm>
          <a:off x="4562477" y="218821"/>
          <a:ext cx="7059547" cy="5984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0" name="Slide Number Placeholder 19">
            <a:extLst>
              <a:ext uri="{FF2B5EF4-FFF2-40B4-BE49-F238E27FC236}">
                <a16:creationId xmlns:a16="http://schemas.microsoft.com/office/drawing/2014/main" id="{3AEC0301-E9AA-4478-9E23-C372DBDCE653}"/>
              </a:ext>
            </a:extLst>
          </p:cNvPr>
          <p:cNvSpPr>
            <a:spLocks noGrp="1"/>
          </p:cNvSpPr>
          <p:nvPr>
            <p:ph type="sldNum" sz="quarter" idx="10"/>
          </p:nvPr>
        </p:nvSpPr>
        <p:spPr/>
        <p:txBody>
          <a:bodyPr/>
          <a:lstStyle/>
          <a:p>
            <a:r>
              <a:rPr lang="en-US" dirty="0"/>
              <a:t>PAGE </a:t>
            </a:r>
            <a:fld id="{4A9B5881-4007-4345-955A-79C2656F0C49}" type="slidenum">
              <a:rPr lang="en-US" smtClean="0"/>
              <a:pPr/>
              <a:t>3</a:t>
            </a:fld>
            <a:endParaRPr lang="en-US" dirty="0"/>
          </a:p>
        </p:txBody>
      </p:sp>
    </p:spTree>
    <p:extLst>
      <p:ext uri="{BB962C8B-B14F-4D97-AF65-F5344CB8AC3E}">
        <p14:creationId xmlns:p14="http://schemas.microsoft.com/office/powerpoint/2010/main" val="4080338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1048512" y="482563"/>
            <a:ext cx="8488680" cy="5264889"/>
          </a:xfrm>
        </p:spPr>
        <p:txBody>
          <a:bodyPr>
            <a:noAutofit/>
          </a:bodyPr>
          <a:lstStyle/>
          <a:p>
            <a:r>
              <a:rPr lang="en-US" dirty="0"/>
              <a:t>Quick Recap:  (5 mins)</a:t>
            </a:r>
          </a:p>
          <a:p>
            <a:pPr lvl="1"/>
            <a:r>
              <a:rPr lang="en-US" noProof="1"/>
              <a:t>Ensure that all students have VSCode &amp; Python installed</a:t>
            </a:r>
          </a:p>
          <a:p>
            <a:pPr lvl="1"/>
            <a:r>
              <a:rPr lang="en-US" noProof="1"/>
              <a:t>Manage files: create files, save files, and reopen later</a:t>
            </a:r>
          </a:p>
          <a:p>
            <a:r>
              <a:rPr lang="en-US" noProof="1"/>
              <a:t>Describe a computer program   (3 mins)</a:t>
            </a:r>
          </a:p>
          <a:p>
            <a:pPr marL="0" indent="0">
              <a:buNone/>
            </a:pPr>
            <a:r>
              <a:rPr lang="en-US" noProof="1"/>
              <a:t>    A typical program is a sequence of Input-&gt;Store-&gt;Process-&gt;Output</a:t>
            </a:r>
          </a:p>
          <a:p>
            <a:pPr marL="0" indent="0">
              <a:buNone/>
            </a:pPr>
            <a:r>
              <a:rPr lang="en-US" noProof="1"/>
              <a:t>    Other examples of this sequence: </a:t>
            </a:r>
          </a:p>
          <a:p>
            <a:pPr marL="0" indent="0">
              <a:buNone/>
            </a:pPr>
            <a:r>
              <a:rPr lang="en-US" noProof="1"/>
              <a:t>	a) Vending Machines</a:t>
            </a:r>
          </a:p>
          <a:p>
            <a:pPr marL="0" indent="0">
              <a:buNone/>
            </a:pPr>
            <a:r>
              <a:rPr lang="en-US" noProof="1"/>
              <a:t>	b) Calculator</a:t>
            </a:r>
          </a:p>
          <a:p>
            <a:pPr marL="0" indent="0">
              <a:buNone/>
            </a:pPr>
            <a:r>
              <a:rPr lang="en-US" noProof="1"/>
              <a:t>    What else?</a:t>
            </a:r>
          </a:p>
          <a:p>
            <a:r>
              <a:rPr lang="en-US" noProof="1"/>
              <a:t>Let’s watch this video: </a:t>
            </a:r>
          </a:p>
          <a:p>
            <a:pPr marL="0" indent="0">
              <a:buNone/>
            </a:pPr>
            <a:r>
              <a:rPr lang="en-US" noProof="1">
                <a:hlinkClick r:id="rId2"/>
              </a:rPr>
              <a:t>https://www.youtube.com/watch?v=CBf-jIn44X0</a:t>
            </a:r>
            <a:r>
              <a:rPr lang="en-US" noProof="1"/>
              <a:t>(3 minutes)</a:t>
            </a:r>
          </a:p>
          <a:p>
            <a:pPr marL="0" indent="0">
              <a:buNone/>
            </a:pPr>
            <a:endParaRPr lang="en-US" noProof="1"/>
          </a:p>
          <a:p>
            <a:pPr marL="0" indent="0">
              <a:buNone/>
            </a:pPr>
            <a:r>
              <a:rPr lang="en-US" noProof="1"/>
              <a:t>Questions? Comments?</a:t>
            </a:r>
          </a:p>
          <a:p>
            <a:endParaRPr lang="en-US"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4</a:t>
            </a:fld>
            <a:endParaRPr lang="en-US" dirty="0"/>
          </a:p>
        </p:txBody>
      </p:sp>
      <p:sp>
        <p:nvSpPr>
          <p:cNvPr id="8" name="Rectangle 7">
            <a:extLst>
              <a:ext uri="{FF2B5EF4-FFF2-40B4-BE49-F238E27FC236}">
                <a16:creationId xmlns:a16="http://schemas.microsoft.com/office/drawing/2014/main" id="{52C2DB72-01A8-424A-8CEF-8BD2418A8D25}"/>
              </a:ext>
              <a:ext uri="{C183D7F6-B498-43B3-948B-1728B52AA6E4}">
                <adec:decorative xmlns:adec="http://schemas.microsoft.com/office/drawing/2017/decorative" val="1"/>
              </a:ext>
            </a:extLst>
          </p:cNvPr>
          <p:cNvSpPr/>
          <p:nvPr/>
        </p:nvSpPr>
        <p:spPr>
          <a:xfrm>
            <a:off x="1145309" y="6140801"/>
            <a:ext cx="2521855" cy="580674"/>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Lesson 1</a:t>
            </a:r>
          </a:p>
        </p:txBody>
      </p:sp>
      <p:sp>
        <p:nvSpPr>
          <p:cNvPr id="10" name="Rectangle 9">
            <a:extLst>
              <a:ext uri="{FF2B5EF4-FFF2-40B4-BE49-F238E27FC236}">
                <a16:creationId xmlns:a16="http://schemas.microsoft.com/office/drawing/2014/main" id="{95AAAEAA-CCF6-4E36-A4A3-5AF49D00995B}"/>
              </a:ext>
              <a:ext uri="{C183D7F6-B498-43B3-948B-1728B52AA6E4}">
                <adec:decorative xmlns:adec="http://schemas.microsoft.com/office/drawing/2017/decorative" val="1"/>
              </a:ext>
            </a:extLst>
          </p:cNvPr>
          <p:cNvSpPr/>
          <p:nvPr/>
        </p:nvSpPr>
        <p:spPr>
          <a:xfrm>
            <a:off x="3697433" y="6562004"/>
            <a:ext cx="838201" cy="15947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Lesson 2</a:t>
            </a:r>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val="1"/>
              </a:ext>
            </a:extLst>
          </p:cNvPr>
          <p:cNvSpPr/>
          <p:nvPr/>
        </p:nvSpPr>
        <p:spPr>
          <a:xfrm>
            <a:off x="4535634" y="6562004"/>
            <a:ext cx="838201"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Lesson 3</a:t>
            </a:r>
          </a:p>
        </p:txBody>
      </p:sp>
      <p:sp>
        <p:nvSpPr>
          <p:cNvPr id="12" name="Rectangle 11">
            <a:extLst>
              <a:ext uri="{FF2B5EF4-FFF2-40B4-BE49-F238E27FC236}">
                <a16:creationId xmlns:a16="http://schemas.microsoft.com/office/drawing/2014/main" id="{84949406-858F-4224-BC48-197463899896}"/>
              </a:ext>
              <a:ext uri="{C183D7F6-B498-43B3-948B-1728B52AA6E4}">
                <adec:decorative xmlns:adec="http://schemas.microsoft.com/office/drawing/2017/decorative" val="1"/>
              </a:ext>
            </a:extLst>
          </p:cNvPr>
          <p:cNvSpPr/>
          <p:nvPr/>
        </p:nvSpPr>
        <p:spPr>
          <a:xfrm>
            <a:off x="7933207" y="6560397"/>
            <a:ext cx="2552123" cy="15947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Lesson 7: Conclusion</a:t>
            </a:r>
          </a:p>
        </p:txBody>
      </p:sp>
      <p:sp>
        <p:nvSpPr>
          <p:cNvPr id="14" name="Isosceles Triangle 13">
            <a:extLst>
              <a:ext uri="{FF2B5EF4-FFF2-40B4-BE49-F238E27FC236}">
                <a16:creationId xmlns:a16="http://schemas.microsoft.com/office/drawing/2014/main" id="{1D0A4E21-00BC-4451-94C9-943503852954}"/>
              </a:ext>
              <a:ext uri="{C183D7F6-B498-43B3-948B-1728B52AA6E4}">
                <adec:decorative xmlns:adec="http://schemas.microsoft.com/office/drawing/2017/decorative" val="1"/>
              </a:ext>
            </a:extLst>
          </p:cNvPr>
          <p:cNvSpPr/>
          <p:nvPr/>
        </p:nvSpPr>
        <p:spPr>
          <a:xfrm rot="10800000">
            <a:off x="2334812" y="6026852"/>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5" descr="Head with gears">
            <a:extLst>
              <a:ext uri="{FF2B5EF4-FFF2-40B4-BE49-F238E27FC236}">
                <a16:creationId xmlns:a16="http://schemas.microsoft.com/office/drawing/2014/main" id="{C282FE53-F8B5-4EB7-9C8F-5DCD548C7F7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84868" y="4975355"/>
            <a:ext cx="602485" cy="602485"/>
          </a:xfrm>
          <a:prstGeom prst="rect">
            <a:avLst/>
          </a:prstGeom>
        </p:spPr>
      </p:pic>
      <p:sp>
        <p:nvSpPr>
          <p:cNvPr id="13" name="Rectangle 12">
            <a:extLst>
              <a:ext uri="{FF2B5EF4-FFF2-40B4-BE49-F238E27FC236}">
                <a16:creationId xmlns:a16="http://schemas.microsoft.com/office/drawing/2014/main" id="{072979E9-85DA-4FB5-AD97-AF5690FC7619}"/>
              </a:ext>
              <a:ext uri="{C183D7F6-B498-43B3-948B-1728B52AA6E4}">
                <adec:decorative xmlns:adec="http://schemas.microsoft.com/office/drawing/2017/decorative" val="1"/>
              </a:ext>
            </a:extLst>
          </p:cNvPr>
          <p:cNvSpPr/>
          <p:nvPr/>
        </p:nvSpPr>
        <p:spPr>
          <a:xfrm>
            <a:off x="5381085" y="6560398"/>
            <a:ext cx="838201" cy="15947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Lesson 4</a:t>
            </a:r>
          </a:p>
        </p:txBody>
      </p:sp>
      <p:sp>
        <p:nvSpPr>
          <p:cNvPr id="15" name="Rectangle 14">
            <a:extLst>
              <a:ext uri="{FF2B5EF4-FFF2-40B4-BE49-F238E27FC236}">
                <a16:creationId xmlns:a16="http://schemas.microsoft.com/office/drawing/2014/main" id="{3C745A38-4DC7-4A9D-B002-18B2706B0B12}"/>
              </a:ext>
              <a:ext uri="{C183D7F6-B498-43B3-948B-1728B52AA6E4}">
                <adec:decorative xmlns:adec="http://schemas.microsoft.com/office/drawing/2017/decorative" val="1"/>
              </a:ext>
            </a:extLst>
          </p:cNvPr>
          <p:cNvSpPr/>
          <p:nvPr/>
        </p:nvSpPr>
        <p:spPr>
          <a:xfrm>
            <a:off x="6226536" y="6550619"/>
            <a:ext cx="838201"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Lesson 5</a:t>
            </a:r>
          </a:p>
        </p:txBody>
      </p:sp>
      <p:sp>
        <p:nvSpPr>
          <p:cNvPr id="16" name="Rectangle 15">
            <a:extLst>
              <a:ext uri="{FF2B5EF4-FFF2-40B4-BE49-F238E27FC236}">
                <a16:creationId xmlns:a16="http://schemas.microsoft.com/office/drawing/2014/main" id="{C5451237-8BD6-442F-83F2-AE50D321C9C1}"/>
              </a:ext>
              <a:ext uri="{C183D7F6-B498-43B3-948B-1728B52AA6E4}">
                <adec:decorative xmlns:adec="http://schemas.microsoft.com/office/drawing/2017/decorative" val="1"/>
              </a:ext>
            </a:extLst>
          </p:cNvPr>
          <p:cNvSpPr/>
          <p:nvPr/>
        </p:nvSpPr>
        <p:spPr>
          <a:xfrm>
            <a:off x="7068786" y="6560397"/>
            <a:ext cx="838201" cy="15947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Lesson 6</a:t>
            </a:r>
          </a:p>
        </p:txBody>
      </p:sp>
      <p:sp>
        <p:nvSpPr>
          <p:cNvPr id="7" name="TextBox 6">
            <a:extLst>
              <a:ext uri="{FF2B5EF4-FFF2-40B4-BE49-F238E27FC236}">
                <a16:creationId xmlns:a16="http://schemas.microsoft.com/office/drawing/2014/main" id="{D306B60A-8FAC-4B60-A215-2DD9345D7700}"/>
              </a:ext>
            </a:extLst>
          </p:cNvPr>
          <p:cNvSpPr txBox="1"/>
          <p:nvPr/>
        </p:nvSpPr>
        <p:spPr>
          <a:xfrm>
            <a:off x="10213848" y="136525"/>
            <a:ext cx="1844251" cy="400110"/>
          </a:xfrm>
          <a:prstGeom prst="rect">
            <a:avLst/>
          </a:prstGeom>
          <a:noFill/>
        </p:spPr>
        <p:txBody>
          <a:bodyPr wrap="square" rtlCol="0">
            <a:spAutoFit/>
          </a:bodyPr>
          <a:lstStyle/>
          <a:p>
            <a:r>
              <a:rPr lang="en-US" sz="2000" b="1" dirty="0">
                <a:solidFill>
                  <a:schemeClr val="bg1"/>
                </a:solidFill>
              </a:rPr>
              <a:t>April 19, 2020</a:t>
            </a:r>
          </a:p>
        </p:txBody>
      </p:sp>
    </p:spTree>
    <p:extLst>
      <p:ext uri="{BB962C8B-B14F-4D97-AF65-F5344CB8AC3E}">
        <p14:creationId xmlns:p14="http://schemas.microsoft.com/office/powerpoint/2010/main" val="2169832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713232" y="494867"/>
            <a:ext cx="9656064" cy="4342309"/>
          </a:xfrm>
        </p:spPr>
        <p:txBody>
          <a:bodyPr>
            <a:normAutofit fontScale="92500" lnSpcReduction="10000"/>
          </a:bodyPr>
          <a:lstStyle/>
          <a:p>
            <a:r>
              <a:rPr lang="en-US" dirty="0"/>
              <a:t>Our first program : Hello World (5 mins)</a:t>
            </a:r>
          </a:p>
          <a:p>
            <a:r>
              <a:rPr lang="en-US" dirty="0"/>
              <a:t>Different ways of running a script : direct shell vs </a:t>
            </a:r>
            <a:r>
              <a:rPr lang="en-US" dirty="0" err="1"/>
              <a:t>VSCode</a:t>
            </a:r>
            <a:r>
              <a:rPr lang="en-US" dirty="0"/>
              <a:t> (3 mins)</a:t>
            </a:r>
          </a:p>
          <a:p>
            <a:r>
              <a:rPr lang="en-US" dirty="0"/>
              <a:t>Show how to recognize errors and fix them -- What is IntelliSense? ( 1 min)</a:t>
            </a:r>
          </a:p>
          <a:p>
            <a:r>
              <a:rPr lang="en-US" dirty="0"/>
              <a:t>Talk about the basic concept of "import" of a library/module (3 mins) </a:t>
            </a:r>
          </a:p>
          <a:p>
            <a:r>
              <a:rPr lang="en-US" dirty="0"/>
              <a:t>Print date &amp; time using </a:t>
            </a:r>
            <a:r>
              <a:rPr lang="en-US" b="1" u="sng" dirty="0"/>
              <a:t>datetime</a:t>
            </a:r>
            <a:r>
              <a:rPr lang="en-US" dirty="0"/>
              <a:t> module  (10 mins)</a:t>
            </a:r>
          </a:p>
          <a:p>
            <a:r>
              <a:rPr lang="en-US" dirty="0"/>
              <a:t>Data Types: Integers, Strings, </a:t>
            </a:r>
            <a:r>
              <a:rPr lang="en-US" dirty="0" err="1"/>
              <a:t>etc</a:t>
            </a:r>
            <a:r>
              <a:rPr lang="en-US" dirty="0"/>
              <a:t> </a:t>
            </a:r>
          </a:p>
          <a:p>
            <a:r>
              <a:rPr lang="en-US" dirty="0"/>
              <a:t>Perform some Math functions using integers – Convert int-&gt;str &amp; vice versa</a:t>
            </a:r>
          </a:p>
          <a:p>
            <a:r>
              <a:rPr lang="en-US" dirty="0"/>
              <a:t>Introduce IF-ELIF-ELSE constructs -- Indentation is super important in Python!!   (10 mins)</a:t>
            </a:r>
          </a:p>
          <a:p>
            <a:r>
              <a:rPr lang="en-US" dirty="0"/>
              <a:t>WHILE loops  (5 mins)</a:t>
            </a:r>
          </a:p>
          <a:p>
            <a:r>
              <a:rPr lang="en-US" dirty="0"/>
              <a:t>Input a number and print its multiplication table from 1 to 12</a:t>
            </a:r>
          </a:p>
          <a:p>
            <a:r>
              <a:rPr lang="en-US" dirty="0"/>
              <a:t>Use </a:t>
            </a:r>
            <a:r>
              <a:rPr lang="en-US" b="1" u="sng" dirty="0"/>
              <a:t>random</a:t>
            </a:r>
            <a:r>
              <a:rPr lang="en-US" dirty="0"/>
              <a:t> module and print some random numbers  (5 mins) </a:t>
            </a:r>
          </a:p>
          <a:p>
            <a:r>
              <a:rPr lang="en-US" b="1" dirty="0"/>
              <a:t>Let’s write a “Guess A Number” game  (20 mins)</a:t>
            </a:r>
          </a:p>
          <a:p>
            <a:endParaRPr lang="en-US" noProof="1"/>
          </a:p>
          <a:p>
            <a:endParaRPr lang="en-US" noProof="1"/>
          </a:p>
          <a:p>
            <a:pPr marL="0" indent="0">
              <a:buNone/>
            </a:pPr>
            <a:endParaRPr lang="en-US"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5</a:t>
            </a:fld>
            <a:endParaRPr lang="en-US" dirty="0"/>
          </a:p>
        </p:txBody>
      </p:sp>
      <p:sp>
        <p:nvSpPr>
          <p:cNvPr id="8" name="Rectangle 7">
            <a:extLst>
              <a:ext uri="{FF2B5EF4-FFF2-40B4-BE49-F238E27FC236}">
                <a16:creationId xmlns:a16="http://schemas.microsoft.com/office/drawing/2014/main" id="{52C2DB72-01A8-424A-8CEF-8BD2418A8D25}"/>
              </a:ext>
              <a:ext uri="{C183D7F6-B498-43B3-948B-1728B52AA6E4}">
                <adec:decorative xmlns:adec="http://schemas.microsoft.com/office/drawing/2017/decorative" val="1"/>
              </a:ext>
            </a:extLst>
          </p:cNvPr>
          <p:cNvSpPr/>
          <p:nvPr/>
        </p:nvSpPr>
        <p:spPr>
          <a:xfrm>
            <a:off x="1145309" y="6140801"/>
            <a:ext cx="2521855" cy="580674"/>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Lesson 1</a:t>
            </a:r>
          </a:p>
        </p:txBody>
      </p:sp>
      <p:sp>
        <p:nvSpPr>
          <p:cNvPr id="10" name="Rectangle 9">
            <a:extLst>
              <a:ext uri="{FF2B5EF4-FFF2-40B4-BE49-F238E27FC236}">
                <a16:creationId xmlns:a16="http://schemas.microsoft.com/office/drawing/2014/main" id="{95AAAEAA-CCF6-4E36-A4A3-5AF49D00995B}"/>
              </a:ext>
              <a:ext uri="{C183D7F6-B498-43B3-948B-1728B52AA6E4}">
                <adec:decorative xmlns:adec="http://schemas.microsoft.com/office/drawing/2017/decorative" val="1"/>
              </a:ext>
            </a:extLst>
          </p:cNvPr>
          <p:cNvSpPr/>
          <p:nvPr/>
        </p:nvSpPr>
        <p:spPr>
          <a:xfrm>
            <a:off x="3697433" y="6562004"/>
            <a:ext cx="838201" cy="15947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Lesson 2</a:t>
            </a:r>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val="1"/>
              </a:ext>
            </a:extLst>
          </p:cNvPr>
          <p:cNvSpPr/>
          <p:nvPr/>
        </p:nvSpPr>
        <p:spPr>
          <a:xfrm>
            <a:off x="4535634" y="6562004"/>
            <a:ext cx="838201"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Lesson 3</a:t>
            </a:r>
          </a:p>
        </p:txBody>
      </p:sp>
      <p:sp>
        <p:nvSpPr>
          <p:cNvPr id="12" name="Rectangle 11">
            <a:extLst>
              <a:ext uri="{FF2B5EF4-FFF2-40B4-BE49-F238E27FC236}">
                <a16:creationId xmlns:a16="http://schemas.microsoft.com/office/drawing/2014/main" id="{84949406-858F-4224-BC48-197463899896}"/>
              </a:ext>
              <a:ext uri="{C183D7F6-B498-43B3-948B-1728B52AA6E4}">
                <adec:decorative xmlns:adec="http://schemas.microsoft.com/office/drawing/2017/decorative" val="1"/>
              </a:ext>
            </a:extLst>
          </p:cNvPr>
          <p:cNvSpPr/>
          <p:nvPr/>
        </p:nvSpPr>
        <p:spPr>
          <a:xfrm>
            <a:off x="7933207" y="6560397"/>
            <a:ext cx="2552123" cy="15947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Lesson 7: Conclusion</a:t>
            </a:r>
          </a:p>
        </p:txBody>
      </p:sp>
      <p:sp>
        <p:nvSpPr>
          <p:cNvPr id="14" name="Isosceles Triangle 13">
            <a:extLst>
              <a:ext uri="{FF2B5EF4-FFF2-40B4-BE49-F238E27FC236}">
                <a16:creationId xmlns:a16="http://schemas.microsoft.com/office/drawing/2014/main" id="{1D0A4E21-00BC-4451-94C9-943503852954}"/>
              </a:ext>
              <a:ext uri="{C183D7F6-B498-43B3-948B-1728B52AA6E4}">
                <adec:decorative xmlns:adec="http://schemas.microsoft.com/office/drawing/2017/decorative" val="1"/>
              </a:ext>
            </a:extLst>
          </p:cNvPr>
          <p:cNvSpPr/>
          <p:nvPr/>
        </p:nvSpPr>
        <p:spPr>
          <a:xfrm rot="10800000">
            <a:off x="2334812" y="6026852"/>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72979E9-85DA-4FB5-AD97-AF5690FC7619}"/>
              </a:ext>
              <a:ext uri="{C183D7F6-B498-43B3-948B-1728B52AA6E4}">
                <adec:decorative xmlns:adec="http://schemas.microsoft.com/office/drawing/2017/decorative" val="1"/>
              </a:ext>
            </a:extLst>
          </p:cNvPr>
          <p:cNvSpPr/>
          <p:nvPr/>
        </p:nvSpPr>
        <p:spPr>
          <a:xfrm>
            <a:off x="5381085" y="6560398"/>
            <a:ext cx="838201" cy="15947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Lesson 4</a:t>
            </a:r>
          </a:p>
        </p:txBody>
      </p:sp>
      <p:sp>
        <p:nvSpPr>
          <p:cNvPr id="15" name="Rectangle 14">
            <a:extLst>
              <a:ext uri="{FF2B5EF4-FFF2-40B4-BE49-F238E27FC236}">
                <a16:creationId xmlns:a16="http://schemas.microsoft.com/office/drawing/2014/main" id="{3C745A38-4DC7-4A9D-B002-18B2706B0B12}"/>
              </a:ext>
              <a:ext uri="{C183D7F6-B498-43B3-948B-1728B52AA6E4}">
                <adec:decorative xmlns:adec="http://schemas.microsoft.com/office/drawing/2017/decorative" val="1"/>
              </a:ext>
            </a:extLst>
          </p:cNvPr>
          <p:cNvSpPr/>
          <p:nvPr/>
        </p:nvSpPr>
        <p:spPr>
          <a:xfrm>
            <a:off x="6226536" y="6550619"/>
            <a:ext cx="838201"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Lesson 5</a:t>
            </a:r>
          </a:p>
        </p:txBody>
      </p:sp>
      <p:sp>
        <p:nvSpPr>
          <p:cNvPr id="16" name="Rectangle 15">
            <a:extLst>
              <a:ext uri="{FF2B5EF4-FFF2-40B4-BE49-F238E27FC236}">
                <a16:creationId xmlns:a16="http://schemas.microsoft.com/office/drawing/2014/main" id="{C5451237-8BD6-442F-83F2-AE50D321C9C1}"/>
              </a:ext>
              <a:ext uri="{C183D7F6-B498-43B3-948B-1728B52AA6E4}">
                <adec:decorative xmlns:adec="http://schemas.microsoft.com/office/drawing/2017/decorative" val="1"/>
              </a:ext>
            </a:extLst>
          </p:cNvPr>
          <p:cNvSpPr/>
          <p:nvPr/>
        </p:nvSpPr>
        <p:spPr>
          <a:xfrm>
            <a:off x="7068786" y="6560397"/>
            <a:ext cx="838201" cy="15947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Lesson 6</a:t>
            </a:r>
          </a:p>
        </p:txBody>
      </p:sp>
      <p:sp>
        <p:nvSpPr>
          <p:cNvPr id="17" name="TextBox 16">
            <a:extLst>
              <a:ext uri="{FF2B5EF4-FFF2-40B4-BE49-F238E27FC236}">
                <a16:creationId xmlns:a16="http://schemas.microsoft.com/office/drawing/2014/main" id="{93642840-5A1D-40BE-BD90-830C227114B7}"/>
              </a:ext>
            </a:extLst>
          </p:cNvPr>
          <p:cNvSpPr txBox="1"/>
          <p:nvPr/>
        </p:nvSpPr>
        <p:spPr>
          <a:xfrm>
            <a:off x="10213848" y="136525"/>
            <a:ext cx="1844251" cy="400110"/>
          </a:xfrm>
          <a:prstGeom prst="rect">
            <a:avLst/>
          </a:prstGeom>
          <a:noFill/>
        </p:spPr>
        <p:txBody>
          <a:bodyPr wrap="square" rtlCol="0">
            <a:spAutoFit/>
          </a:bodyPr>
          <a:lstStyle/>
          <a:p>
            <a:r>
              <a:rPr lang="en-US" sz="2000" b="1" dirty="0">
                <a:solidFill>
                  <a:schemeClr val="bg1"/>
                </a:solidFill>
              </a:rPr>
              <a:t>April 19, 2020</a:t>
            </a:r>
          </a:p>
        </p:txBody>
      </p:sp>
    </p:spTree>
    <p:extLst>
      <p:ext uri="{BB962C8B-B14F-4D97-AF65-F5344CB8AC3E}">
        <p14:creationId xmlns:p14="http://schemas.microsoft.com/office/powerpoint/2010/main" val="2375843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56488" y="494867"/>
            <a:ext cx="9201912" cy="4705094"/>
          </a:xfrm>
        </p:spPr>
        <p:txBody>
          <a:bodyPr>
            <a:normAutofit/>
          </a:bodyPr>
          <a:lstStyle/>
          <a:p>
            <a:r>
              <a:rPr lang="en-US" dirty="0"/>
              <a:t>Iteration: FOR loops</a:t>
            </a:r>
          </a:p>
          <a:p>
            <a:r>
              <a:rPr lang="en-US" dirty="0"/>
              <a:t>Exercise: Make a list of 5 fruits. Input a fruit name from user and print the position of that fruit in your list. If it is not in the list then tell user that it is not in the list</a:t>
            </a:r>
          </a:p>
          <a:p>
            <a:r>
              <a:rPr lang="en-US" noProof="1"/>
              <a:t>TBD</a:t>
            </a:r>
          </a:p>
          <a:p>
            <a:endParaRPr lang="en-US" noProof="1"/>
          </a:p>
          <a:p>
            <a:pPr marL="0" indent="0">
              <a:buNone/>
            </a:pPr>
            <a:endParaRPr lang="en-US"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6</a:t>
            </a:fld>
            <a:endParaRPr lang="en-US" dirty="0"/>
          </a:p>
        </p:txBody>
      </p:sp>
      <p:sp>
        <p:nvSpPr>
          <p:cNvPr id="8" name="Rectangle 7">
            <a:extLst>
              <a:ext uri="{FF2B5EF4-FFF2-40B4-BE49-F238E27FC236}">
                <a16:creationId xmlns:a16="http://schemas.microsoft.com/office/drawing/2014/main" id="{52C2DB72-01A8-424A-8CEF-8BD2418A8D25}"/>
              </a:ext>
              <a:ext uri="{C183D7F6-B498-43B3-948B-1728B52AA6E4}">
                <adec:decorative xmlns:adec="http://schemas.microsoft.com/office/drawing/2017/decorative" val="1"/>
              </a:ext>
            </a:extLst>
          </p:cNvPr>
          <p:cNvSpPr/>
          <p:nvPr/>
        </p:nvSpPr>
        <p:spPr>
          <a:xfrm>
            <a:off x="1987559" y="6139194"/>
            <a:ext cx="2521855" cy="580674"/>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Lesson 2</a:t>
            </a:r>
          </a:p>
        </p:txBody>
      </p:sp>
      <p:sp>
        <p:nvSpPr>
          <p:cNvPr id="10" name="Rectangle 9">
            <a:extLst>
              <a:ext uri="{FF2B5EF4-FFF2-40B4-BE49-F238E27FC236}">
                <a16:creationId xmlns:a16="http://schemas.microsoft.com/office/drawing/2014/main" id="{95AAAEAA-CCF6-4E36-A4A3-5AF49D00995B}"/>
              </a:ext>
              <a:ext uri="{C183D7F6-B498-43B3-948B-1728B52AA6E4}">
                <adec:decorative xmlns:adec="http://schemas.microsoft.com/office/drawing/2017/decorative" val="1"/>
              </a:ext>
            </a:extLst>
          </p:cNvPr>
          <p:cNvSpPr/>
          <p:nvPr/>
        </p:nvSpPr>
        <p:spPr>
          <a:xfrm>
            <a:off x="1149358" y="6560396"/>
            <a:ext cx="838201" cy="15947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Lesson 2</a:t>
            </a:r>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val="1"/>
              </a:ext>
            </a:extLst>
          </p:cNvPr>
          <p:cNvSpPr/>
          <p:nvPr/>
        </p:nvSpPr>
        <p:spPr>
          <a:xfrm>
            <a:off x="4535634" y="6562004"/>
            <a:ext cx="838201"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Lesson 3</a:t>
            </a:r>
          </a:p>
        </p:txBody>
      </p:sp>
      <p:sp>
        <p:nvSpPr>
          <p:cNvPr id="12" name="Rectangle 11">
            <a:extLst>
              <a:ext uri="{FF2B5EF4-FFF2-40B4-BE49-F238E27FC236}">
                <a16:creationId xmlns:a16="http://schemas.microsoft.com/office/drawing/2014/main" id="{84949406-858F-4224-BC48-197463899896}"/>
              </a:ext>
              <a:ext uri="{C183D7F6-B498-43B3-948B-1728B52AA6E4}">
                <adec:decorative xmlns:adec="http://schemas.microsoft.com/office/drawing/2017/decorative" val="1"/>
              </a:ext>
            </a:extLst>
          </p:cNvPr>
          <p:cNvSpPr/>
          <p:nvPr/>
        </p:nvSpPr>
        <p:spPr>
          <a:xfrm>
            <a:off x="7933207" y="6560397"/>
            <a:ext cx="2552123" cy="15947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Lesson 7: Conclusion</a:t>
            </a:r>
          </a:p>
        </p:txBody>
      </p:sp>
      <p:sp>
        <p:nvSpPr>
          <p:cNvPr id="14" name="Isosceles Triangle 13">
            <a:extLst>
              <a:ext uri="{FF2B5EF4-FFF2-40B4-BE49-F238E27FC236}">
                <a16:creationId xmlns:a16="http://schemas.microsoft.com/office/drawing/2014/main" id="{1D0A4E21-00BC-4451-94C9-943503852954}"/>
              </a:ext>
              <a:ext uri="{C183D7F6-B498-43B3-948B-1728B52AA6E4}">
                <adec:decorative xmlns:adec="http://schemas.microsoft.com/office/drawing/2017/decorative" val="1"/>
              </a:ext>
            </a:extLst>
          </p:cNvPr>
          <p:cNvSpPr/>
          <p:nvPr/>
        </p:nvSpPr>
        <p:spPr>
          <a:xfrm rot="10800000">
            <a:off x="3215002" y="6039439"/>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72979E9-85DA-4FB5-AD97-AF5690FC7619}"/>
              </a:ext>
              <a:ext uri="{C183D7F6-B498-43B3-948B-1728B52AA6E4}">
                <adec:decorative xmlns:adec="http://schemas.microsoft.com/office/drawing/2017/decorative" val="1"/>
              </a:ext>
            </a:extLst>
          </p:cNvPr>
          <p:cNvSpPr/>
          <p:nvPr/>
        </p:nvSpPr>
        <p:spPr>
          <a:xfrm>
            <a:off x="5381085" y="6560398"/>
            <a:ext cx="838201" cy="15947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Lesson 4</a:t>
            </a:r>
          </a:p>
        </p:txBody>
      </p:sp>
      <p:sp>
        <p:nvSpPr>
          <p:cNvPr id="15" name="Rectangle 14">
            <a:extLst>
              <a:ext uri="{FF2B5EF4-FFF2-40B4-BE49-F238E27FC236}">
                <a16:creationId xmlns:a16="http://schemas.microsoft.com/office/drawing/2014/main" id="{3C745A38-4DC7-4A9D-B002-18B2706B0B12}"/>
              </a:ext>
              <a:ext uri="{C183D7F6-B498-43B3-948B-1728B52AA6E4}">
                <adec:decorative xmlns:adec="http://schemas.microsoft.com/office/drawing/2017/decorative" val="1"/>
              </a:ext>
            </a:extLst>
          </p:cNvPr>
          <p:cNvSpPr/>
          <p:nvPr/>
        </p:nvSpPr>
        <p:spPr>
          <a:xfrm>
            <a:off x="6226536" y="6550619"/>
            <a:ext cx="838201"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Lesson 5</a:t>
            </a:r>
          </a:p>
        </p:txBody>
      </p:sp>
      <p:sp>
        <p:nvSpPr>
          <p:cNvPr id="16" name="Rectangle 15">
            <a:extLst>
              <a:ext uri="{FF2B5EF4-FFF2-40B4-BE49-F238E27FC236}">
                <a16:creationId xmlns:a16="http://schemas.microsoft.com/office/drawing/2014/main" id="{C5451237-8BD6-442F-83F2-AE50D321C9C1}"/>
              </a:ext>
              <a:ext uri="{C183D7F6-B498-43B3-948B-1728B52AA6E4}">
                <adec:decorative xmlns:adec="http://schemas.microsoft.com/office/drawing/2017/decorative" val="1"/>
              </a:ext>
            </a:extLst>
          </p:cNvPr>
          <p:cNvSpPr/>
          <p:nvPr/>
        </p:nvSpPr>
        <p:spPr>
          <a:xfrm>
            <a:off x="7068786" y="6560397"/>
            <a:ext cx="838201" cy="15947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Lesson 6</a:t>
            </a:r>
          </a:p>
        </p:txBody>
      </p:sp>
      <p:sp>
        <p:nvSpPr>
          <p:cNvPr id="17" name="TextBox 16">
            <a:extLst>
              <a:ext uri="{FF2B5EF4-FFF2-40B4-BE49-F238E27FC236}">
                <a16:creationId xmlns:a16="http://schemas.microsoft.com/office/drawing/2014/main" id="{93642840-5A1D-40BE-BD90-830C227114B7}"/>
              </a:ext>
            </a:extLst>
          </p:cNvPr>
          <p:cNvSpPr txBox="1"/>
          <p:nvPr/>
        </p:nvSpPr>
        <p:spPr>
          <a:xfrm>
            <a:off x="10213848" y="136525"/>
            <a:ext cx="1844251" cy="400110"/>
          </a:xfrm>
          <a:prstGeom prst="rect">
            <a:avLst/>
          </a:prstGeom>
          <a:noFill/>
        </p:spPr>
        <p:txBody>
          <a:bodyPr wrap="square" rtlCol="0">
            <a:spAutoFit/>
          </a:bodyPr>
          <a:lstStyle/>
          <a:p>
            <a:r>
              <a:rPr lang="en-US" sz="2000" b="1" dirty="0">
                <a:solidFill>
                  <a:schemeClr val="bg1"/>
                </a:solidFill>
              </a:rPr>
              <a:t>April 26, 2020</a:t>
            </a:r>
          </a:p>
        </p:txBody>
      </p:sp>
    </p:spTree>
    <p:extLst>
      <p:ext uri="{BB962C8B-B14F-4D97-AF65-F5344CB8AC3E}">
        <p14:creationId xmlns:p14="http://schemas.microsoft.com/office/powerpoint/2010/main" val="1411038235"/>
      </p:ext>
    </p:extLst>
  </p:cSld>
  <p:clrMapOvr>
    <a:masterClrMapping/>
  </p:clrMapOvr>
</p:sld>
</file>

<file path=ppt/theme/theme1.xml><?xml version="1.0" encoding="utf-8"?>
<a:theme xmlns:a="http://schemas.openxmlformats.org/drawingml/2006/main" name="Office Theme">
  <a:themeElements>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fontScheme name="MS Surge Teach Light and Dark">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Corporate_Teach a Course_Win32_SB - v2" id="{AAA48AC2-5F99-4B13-8624-B64D50F70391}" vid="{7E93EDBA-CDC2-40D2-AD59-7619D791F78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ppt/theme/themeOverride2.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4E32C0B-4052-44CB-9341-8AD8B2CC4712}">
  <ds:schemaRefs>
    <ds:schemaRef ds:uri="http://schemas.microsoft.com/office/2006/metadata/properties"/>
    <ds:schemaRef ds:uri="http://purl.org/dc/elements/1.1/"/>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16c05727-aa75-4e4a-9b5f-8a80a1165891"/>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D6766BD6-F648-49AA-B7EC-13E75CECB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BB7C387-AFDC-4FE3-A658-984B7F35F1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Corporate teach a course</Template>
  <TotalTime>0</TotalTime>
  <Words>431</Words>
  <Application>Microsoft Office PowerPoint</Application>
  <PresentationFormat>Widescreen</PresentationFormat>
  <Paragraphs>81</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Wingdings</vt:lpstr>
      <vt:lpstr>Office Theme</vt:lpstr>
      <vt:lpstr>Introduction to Programming</vt:lpstr>
      <vt:lpstr>Course Outline</vt:lpstr>
      <vt:lpstr>Course Outline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2020-04-15T15:52:43Z</dcterms:created>
  <dcterms:modified xsi:type="dcterms:W3CDTF">2020-04-25T21:39:15Z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