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1873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57E784-6691-45CF-92E9-D4C70ACB3731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6E0F41-7B29-49DE-8E37-4D37FB7B2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E75-E233-4080-B7F8-AFC58CB9D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882" y="117443"/>
            <a:ext cx="8689976" cy="2509213"/>
          </a:xfrm>
        </p:spPr>
        <p:txBody>
          <a:bodyPr/>
          <a:lstStyle/>
          <a:p>
            <a:r>
              <a:rPr lang="en-US" dirty="0"/>
              <a:t>MAIL MARGE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7FDFA-D50B-4A1B-B3E3-A904A832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79377"/>
            <a:ext cx="8689976" cy="1371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Mail merge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di program </a:t>
            </a:r>
            <a:r>
              <a:rPr lang="en-US" dirty="0" err="1"/>
              <a:t>pengolah</a:t>
            </a:r>
            <a:r>
              <a:rPr lang="en-US" dirty="0"/>
              <a:t> kata </a:t>
            </a:r>
            <a:r>
              <a:rPr lang="en-US" dirty="0" err="1"/>
              <a:t>seperti</a:t>
            </a:r>
            <a:r>
              <a:rPr lang="en-US" dirty="0"/>
              <a:t> Microsoft Word.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Anda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dipersonalisasi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, label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email,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template) dan </a:t>
            </a:r>
            <a:r>
              <a:rPr lang="en-US" dirty="0" err="1"/>
              <a:t>sumber</a:t>
            </a:r>
            <a:r>
              <a:rPr lang="en-US" dirty="0"/>
              <a:t> data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67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D9A5-226E-42CB-A014-886B4700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Proses Dasar Mail Merge: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41CC-FC1C-4074-A9B2-51AA04B492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Dokumen</a:t>
            </a:r>
            <a:r>
              <a:rPr lang="en-US" b="1" dirty="0"/>
              <a:t> Utama (Template):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 </a:t>
            </a:r>
            <a:r>
              <a:rPr lang="en-US" dirty="0" err="1"/>
              <a:t>Misalnya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orang.</a:t>
            </a:r>
          </a:p>
          <a:p>
            <a:r>
              <a:rPr lang="en-US" b="1" dirty="0" err="1"/>
              <a:t>Sumber</a:t>
            </a:r>
            <a:r>
              <a:rPr lang="en-US" b="1" dirty="0"/>
              <a:t> Data: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daftar Excel,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5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7F9F-BEDD-4449-9A2A-F3AC1D7E4C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956983"/>
            <a:ext cx="10363826" cy="5347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Langkah-langkah</a:t>
            </a:r>
            <a:r>
              <a:rPr lang="en-US" b="1" dirty="0"/>
              <a:t> Mail Merge:</a:t>
            </a:r>
            <a:endParaRPr lang="en-US" dirty="0"/>
          </a:p>
          <a:p>
            <a:r>
              <a:rPr lang="en-US" b="1" dirty="0" err="1"/>
              <a:t>Mulai</a:t>
            </a:r>
            <a:r>
              <a:rPr lang="en-US" b="1" dirty="0"/>
              <a:t> Mail Merge:</a:t>
            </a:r>
            <a:r>
              <a:rPr lang="en-US" dirty="0"/>
              <a:t> Buka program </a:t>
            </a:r>
            <a:r>
              <a:rPr lang="en-US" dirty="0" err="1"/>
              <a:t>pengolah</a:t>
            </a:r>
            <a:r>
              <a:rPr lang="en-US" dirty="0"/>
              <a:t> kata (</a:t>
            </a:r>
            <a:r>
              <a:rPr lang="en-US" dirty="0" err="1"/>
              <a:t>biasanya</a:t>
            </a:r>
            <a:r>
              <a:rPr lang="en-US" dirty="0"/>
              <a:t> Microsoft Word),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“Mailings”.</a:t>
            </a:r>
          </a:p>
          <a:p>
            <a:r>
              <a:rPr lang="en-US" b="1" dirty="0" err="1"/>
              <a:t>Pilih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Dokumen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Anda </a:t>
            </a:r>
            <a:r>
              <a:rPr lang="en-US" dirty="0" err="1"/>
              <a:t>buat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, email, label,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7BBF3-2402-49B8-B501-D2B4F927C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97"/>
          <a:stretch/>
        </p:blipFill>
        <p:spPr>
          <a:xfrm>
            <a:off x="914087" y="3227294"/>
            <a:ext cx="10600706" cy="248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7950-CD7D-426A-ACA0-36FF022EEA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968598"/>
            <a:ext cx="10363826" cy="342410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Sambungkan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Sumber</a:t>
            </a:r>
            <a:r>
              <a:rPr lang="en-US" b="1" dirty="0"/>
              <a:t> Data:</a:t>
            </a:r>
            <a:r>
              <a:rPr lang="en-US" dirty="0"/>
              <a:t> </a:t>
            </a:r>
            <a:r>
              <a:rPr lang="en-US" dirty="0" err="1"/>
              <a:t>Sambungkan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Anda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data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Excel, database,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di 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21CC-2E6C-4D74-8BF0-F98E129F1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0" t="172" b="69635"/>
          <a:stretch/>
        </p:blipFill>
        <p:spPr>
          <a:xfrm>
            <a:off x="672666" y="3133713"/>
            <a:ext cx="11178568" cy="18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BBCE-F6F0-479D-AD74-E86D9E8AE6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2033" y="1358563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Pilih</a:t>
            </a:r>
            <a:r>
              <a:rPr lang="en-US" dirty="0"/>
              <a:t> file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data, </a:t>
            </a:r>
            <a:r>
              <a:rPr lang="en-US" dirty="0" err="1"/>
              <a:t>misalnya</a:t>
            </a:r>
            <a:r>
              <a:rPr lang="en-US" dirty="0"/>
              <a:t> file excel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AB939-26ED-4B52-9FA7-5833D80D7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15" b="23627"/>
          <a:stretch/>
        </p:blipFill>
        <p:spPr>
          <a:xfrm>
            <a:off x="2944593" y="2386140"/>
            <a:ext cx="7086913" cy="39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C39C-A267-4FE9-8E1E-882B30E46E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8210" y="870124"/>
            <a:ext cx="10363826" cy="3424107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sheet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pada sheet1 </a:t>
            </a:r>
            <a:r>
              <a:rPr lang="en-US" dirty="0" err="1"/>
              <a:t>berisikan</a:t>
            </a:r>
            <a:r>
              <a:rPr lang="en-US" dirty="0"/>
              <a:t> data </a:t>
            </a:r>
            <a:r>
              <a:rPr lang="en-US" dirty="0" err="1"/>
              <a:t>data</a:t>
            </a:r>
            <a:r>
              <a:rPr lang="en-US" dirty="0"/>
              <a:t> mail marge,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seseuaikan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sheet pada file excel </a:t>
            </a:r>
            <a:r>
              <a:rPr lang="en-US" dirty="0" err="1"/>
              <a:t>nya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381BA-0738-4BCC-B036-A70649626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2" t="3909" r="10042" b="28282"/>
          <a:stretch/>
        </p:blipFill>
        <p:spPr>
          <a:xfrm>
            <a:off x="3307977" y="2454418"/>
            <a:ext cx="6347011" cy="32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0F8B01-C89E-48FA-8DDD-FD567CE11462}"/>
              </a:ext>
            </a:extLst>
          </p:cNvPr>
          <p:cNvSpPr txBox="1">
            <a:spLocks/>
          </p:cNvSpPr>
          <p:nvPr/>
        </p:nvSpPr>
        <p:spPr>
          <a:xfrm>
            <a:off x="914087" y="1291328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 </a:t>
            </a:r>
            <a:r>
              <a:rPr lang="en-US" b="1" dirty="0" err="1"/>
              <a:t>Dokumen</a:t>
            </a:r>
            <a:r>
              <a:rPr lang="en-US" b="1" dirty="0"/>
              <a:t> Utama: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Anda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bidang-bidang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oleh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Anda.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tempatkan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"Nama" </a:t>
            </a:r>
            <a:r>
              <a:rPr lang="en-US" dirty="0" err="1"/>
              <a:t>atau</a:t>
            </a:r>
            <a:r>
              <a:rPr lang="en-US" dirty="0"/>
              <a:t> "Alamat" di </a:t>
            </a:r>
            <a:r>
              <a:rPr lang="en-US" dirty="0" err="1"/>
              <a:t>dokumen</a:t>
            </a:r>
            <a:r>
              <a:rPr lang="en-US" dirty="0"/>
              <a:t> Anda.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ED1DC2-824E-494B-9A09-63A6BDF7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13" y="2689692"/>
            <a:ext cx="609050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9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DDEF-2F22-4F2D-8792-BB79152F77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0974" y="955151"/>
            <a:ext cx="10363826" cy="3424107"/>
          </a:xfrm>
        </p:spPr>
        <p:txBody>
          <a:bodyPr/>
          <a:lstStyle/>
          <a:p>
            <a:r>
              <a:rPr lang="en-US" b="1" dirty="0"/>
              <a:t>Preview dan </a:t>
            </a:r>
            <a:r>
              <a:rPr lang="en-US" b="1" dirty="0" err="1"/>
              <a:t>Selesaikan</a:t>
            </a:r>
            <a:r>
              <a:rPr lang="en-US" b="1" dirty="0"/>
              <a:t> Mail Merge: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preview </a:t>
            </a:r>
            <a:r>
              <a:rPr lang="en-US" dirty="0" err="1"/>
              <a:t>hasil</a:t>
            </a:r>
            <a:r>
              <a:rPr lang="en-US" dirty="0"/>
              <a:t> mail merge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Setelah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mail merge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entri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1D63-2651-4729-A5A6-31CA24118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8" t="-1202" r="18517" b="19229"/>
          <a:stretch/>
        </p:blipFill>
        <p:spPr>
          <a:xfrm>
            <a:off x="2904565" y="2566147"/>
            <a:ext cx="7637930" cy="39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D283-7EA1-4E17-B9F2-A1DC6034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4E7E-2EA4-4BE4-9834-CAD8FCC2E3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ADA SEBUAH </a:t>
            </a:r>
            <a:r>
              <a:rPr lang="en-US" dirty="0" err="1"/>
              <a:t>Peruhaaan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karywan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mail marge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kodepos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 pada Microsoft excel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melamar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dan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kodepos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946BD9-C77C-4F39-8937-9031B4D82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1049"/>
              </p:ext>
            </p:extLst>
          </p:nvPr>
        </p:nvGraphicFramePr>
        <p:xfrm>
          <a:off x="3993776" y="4491317"/>
          <a:ext cx="3832412" cy="17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2412">
                  <a:extLst>
                    <a:ext uri="{9D8B030D-6E8A-4147-A177-3AD203B41FA5}">
                      <a16:colId xmlns:a16="http://schemas.microsoft.com/office/drawing/2014/main" val="4240406606"/>
                    </a:ext>
                  </a:extLst>
                </a:gridCol>
              </a:tblGrid>
              <a:tr h="349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Calon Karyawan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9269558"/>
                  </a:ext>
                </a:extLst>
              </a:tr>
              <a:tr h="349633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Calon Karyawan Laki laki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095221"/>
                  </a:ext>
                </a:extLst>
              </a:tr>
              <a:tr h="349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 Calon Karyawan Perempuan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5626648"/>
                  </a:ext>
                </a:extLst>
              </a:tr>
              <a:tr h="699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Calon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Karyawan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laki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melamar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2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7226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431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Droplet</vt:lpstr>
      <vt:lpstr>MAIL MARGE</vt:lpstr>
      <vt:lpstr>Proses Dasar Mail Merge: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MARGE</dc:title>
  <dc:creator>Asus</dc:creator>
  <cp:lastModifiedBy>Asus</cp:lastModifiedBy>
  <cp:revision>4</cp:revision>
  <dcterms:created xsi:type="dcterms:W3CDTF">2024-01-05T14:19:20Z</dcterms:created>
  <dcterms:modified xsi:type="dcterms:W3CDTF">2024-01-05T14:50:54Z</dcterms:modified>
</cp:coreProperties>
</file>