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1" r:id="rId8"/>
    <p:sldId id="267" r:id="rId9"/>
    <p:sldId id="266" r:id="rId10"/>
    <p:sldId id="268" r:id="rId11"/>
    <p:sldId id="262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02D258B-739E-4021-8A03-178C709F7FAE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7EB893-B024-43E3-919D-01A5ACFDB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2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258B-739E-4021-8A03-178C709F7FAE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B893-B024-43E3-919D-01A5ACFDB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1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258B-739E-4021-8A03-178C709F7FAE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B893-B024-43E3-919D-01A5ACFDB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04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258B-739E-4021-8A03-178C709F7FAE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B893-B024-43E3-919D-01A5ACFDB00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092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258B-739E-4021-8A03-178C709F7FAE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B893-B024-43E3-919D-01A5ACFDB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81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258B-739E-4021-8A03-178C709F7FAE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B893-B024-43E3-919D-01A5ACFDB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44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258B-739E-4021-8A03-178C709F7FAE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B893-B024-43E3-919D-01A5ACFDB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83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258B-739E-4021-8A03-178C709F7FAE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B893-B024-43E3-919D-01A5ACFDB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59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258B-739E-4021-8A03-178C709F7FAE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B893-B024-43E3-919D-01A5ACFDB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84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258B-739E-4021-8A03-178C709F7FAE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B893-B024-43E3-919D-01A5ACFDB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6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258B-739E-4021-8A03-178C709F7FAE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B893-B024-43E3-919D-01A5ACFDB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258B-739E-4021-8A03-178C709F7FAE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B893-B024-43E3-919D-01A5ACFDB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4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258B-739E-4021-8A03-178C709F7FAE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B893-B024-43E3-919D-01A5ACFDB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7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258B-739E-4021-8A03-178C709F7FAE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B893-B024-43E3-919D-01A5ACFDB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2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258B-739E-4021-8A03-178C709F7FAE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B893-B024-43E3-919D-01A5ACFDB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30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258B-739E-4021-8A03-178C709F7FAE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B893-B024-43E3-919D-01A5ACFDB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3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258B-739E-4021-8A03-178C709F7FAE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B893-B024-43E3-919D-01A5ACFDB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5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D258B-739E-4021-8A03-178C709F7FAE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EB893-B024-43E3-919D-01A5ACFDB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626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C5F8A-4D62-4FD6-87D4-62D96B265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732398"/>
            <a:ext cx="8791575" cy="2387600"/>
          </a:xfrm>
        </p:spPr>
        <p:txBody>
          <a:bodyPr/>
          <a:lstStyle/>
          <a:p>
            <a:pPr algn="ctr"/>
            <a:r>
              <a:rPr lang="en-US" dirty="0"/>
              <a:t>PERINTAH IF PADA MICROSOFT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3C11A-34E6-4193-B218-C7E3700F9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1577" y="3286499"/>
            <a:ext cx="8791575" cy="283910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IF statement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IF, Anda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salah. dan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Ada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IF </a:t>
            </a:r>
            <a:r>
              <a:rPr lang="en-US" dirty="0" err="1"/>
              <a:t>dalam</a:t>
            </a:r>
            <a:r>
              <a:rPr lang="en-US" dirty="0"/>
              <a:t> Excel, </a:t>
            </a:r>
            <a:r>
              <a:rPr lang="en-US" dirty="0" err="1"/>
              <a:t>termasuk</a:t>
            </a:r>
            <a:r>
              <a:rPr lang="en-US" dirty="0"/>
              <a:t> IF </a:t>
            </a:r>
            <a:r>
              <a:rPr lang="en-US" dirty="0" err="1"/>
              <a:t>tunggal</a:t>
            </a:r>
            <a:r>
              <a:rPr lang="en-US" dirty="0"/>
              <a:t>, IF </a:t>
            </a:r>
            <a:r>
              <a:rPr lang="en-US" dirty="0" err="1"/>
              <a:t>bersarang</a:t>
            </a:r>
            <a:r>
              <a:rPr lang="en-US" dirty="0"/>
              <a:t> (nested IF), dan </a:t>
            </a:r>
            <a:r>
              <a:rPr lang="en-US" dirty="0" err="1"/>
              <a:t>penggunaan</a:t>
            </a:r>
            <a:r>
              <a:rPr lang="en-US" dirty="0"/>
              <a:t> IF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lain </a:t>
            </a:r>
            <a:r>
              <a:rPr lang="en-US" dirty="0" err="1"/>
              <a:t>seperti</a:t>
            </a:r>
            <a:r>
              <a:rPr lang="en-US" dirty="0"/>
              <a:t> AND </a:t>
            </a:r>
            <a:r>
              <a:rPr lang="en-US" dirty="0" err="1"/>
              <a:t>atau</a:t>
            </a:r>
            <a:r>
              <a:rPr lang="en-US" dirty="0"/>
              <a:t> OR.</a:t>
            </a:r>
          </a:p>
        </p:txBody>
      </p:sp>
    </p:spTree>
    <p:extLst>
      <p:ext uri="{BB962C8B-B14F-4D97-AF65-F5344CB8AC3E}">
        <p14:creationId xmlns:p14="http://schemas.microsoft.com/office/powerpoint/2010/main" val="3263023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300CB-2A79-41F8-9BBD-DB49A74FF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94011"/>
            <a:ext cx="9905999" cy="406997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=IF(AND(A1&gt;=80, A1&lt;90), "B", IF(A1&gt;=90, "A", "C"))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AND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di </a:t>
            </a:r>
            <a:r>
              <a:rPr lang="en-US" dirty="0" err="1"/>
              <a:t>sel</a:t>
            </a:r>
            <a:r>
              <a:rPr lang="en-US" dirty="0"/>
              <a:t> A1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80 dan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90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"B".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90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"A".</a:t>
            </a:r>
          </a:p>
        </p:txBody>
      </p:sp>
    </p:spTree>
    <p:extLst>
      <p:ext uri="{BB962C8B-B14F-4D97-AF65-F5344CB8AC3E}">
        <p14:creationId xmlns:p14="http://schemas.microsoft.com/office/powerpoint/2010/main" val="1660953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E472-1323-4007-8E0B-579D3D7C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penggunaan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if OR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9A402-CE3B-46E1-8D31-81FB7F744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b="1" dirty="0" err="1"/>
              <a:t>Penggunaan</a:t>
            </a:r>
            <a:r>
              <a:rPr lang="en-US" b="1" dirty="0"/>
              <a:t> IF </a:t>
            </a:r>
            <a:r>
              <a:rPr lang="en-US" b="1" dirty="0" err="1"/>
              <a:t>bersama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OR </a:t>
            </a:r>
            <a:r>
              <a:rPr lang="en-US" b="1" dirty="0" err="1"/>
              <a:t>dalam</a:t>
            </a:r>
            <a:r>
              <a:rPr lang="en-US" b="1" dirty="0"/>
              <a:t> Excel </a:t>
            </a:r>
            <a:r>
              <a:rPr lang="en-US" b="1" dirty="0" err="1"/>
              <a:t>memungkinkan</a:t>
            </a:r>
            <a:r>
              <a:rPr lang="en-US" b="1" dirty="0"/>
              <a:t> Anda </a:t>
            </a:r>
            <a:r>
              <a:rPr lang="en-US" b="1" dirty="0" err="1"/>
              <a:t>membuat</a:t>
            </a:r>
            <a:r>
              <a:rPr lang="en-US" b="1" dirty="0"/>
              <a:t> </a:t>
            </a:r>
            <a:r>
              <a:rPr lang="en-US" b="1" dirty="0" err="1"/>
              <a:t>pernyataan</a:t>
            </a:r>
            <a:r>
              <a:rPr lang="en-US" b="1" dirty="0"/>
              <a:t> </a:t>
            </a:r>
            <a:r>
              <a:rPr lang="en-US" b="1" dirty="0" err="1"/>
              <a:t>kondisional</a:t>
            </a:r>
            <a:r>
              <a:rPr lang="en-US" b="1" dirty="0"/>
              <a:t> yang </a:t>
            </a:r>
            <a:r>
              <a:rPr lang="en-US" b="1" dirty="0" err="1"/>
              <a:t>menguji</a:t>
            </a:r>
            <a:r>
              <a:rPr lang="en-US" b="1" dirty="0"/>
              <a:t> </a:t>
            </a:r>
            <a:r>
              <a:rPr lang="en-US" b="1" dirty="0" err="1"/>
              <a:t>beberapa</a:t>
            </a:r>
            <a:r>
              <a:rPr lang="en-US" b="1" dirty="0"/>
              <a:t> </a:t>
            </a:r>
            <a:r>
              <a:rPr lang="en-US" b="1" dirty="0" err="1"/>
              <a:t>kondisi</a:t>
            </a:r>
            <a:r>
              <a:rPr lang="en-US" b="1" dirty="0"/>
              <a:t>, di mana </a:t>
            </a:r>
            <a:r>
              <a:rPr lang="en-US" b="1" dirty="0" err="1"/>
              <a:t>hanya</a:t>
            </a:r>
            <a:r>
              <a:rPr lang="en-US" b="1" dirty="0"/>
              <a:t> salah </a:t>
            </a:r>
            <a:r>
              <a:rPr lang="en-US" b="1" dirty="0" err="1"/>
              <a:t>satu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kondisi</a:t>
            </a:r>
            <a:r>
              <a:rPr lang="en-US" b="1" dirty="0"/>
              <a:t> yang </a:t>
            </a:r>
            <a:r>
              <a:rPr lang="en-US" b="1" dirty="0" err="1"/>
              <a:t>diberikan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r>
              <a:rPr lang="en-US" b="1" dirty="0"/>
              <a:t> OR </a:t>
            </a:r>
            <a:r>
              <a:rPr lang="en-US" b="1" dirty="0" err="1"/>
              <a:t>perlu</a:t>
            </a:r>
            <a:r>
              <a:rPr lang="en-US" b="1" dirty="0"/>
              <a:t> </a:t>
            </a:r>
            <a:r>
              <a:rPr lang="en-US" b="1" dirty="0" err="1"/>
              <a:t>benar</a:t>
            </a:r>
            <a:r>
              <a:rPr lang="en-US" b="1" dirty="0"/>
              <a:t> agar </a:t>
            </a:r>
            <a:r>
              <a:rPr lang="en-US" b="1" dirty="0" err="1"/>
              <a:t>pengujian</a:t>
            </a:r>
            <a:r>
              <a:rPr lang="en-US" b="1" dirty="0"/>
              <a:t> </a:t>
            </a:r>
            <a:r>
              <a:rPr lang="en-US" b="1" dirty="0" err="1"/>
              <a:t>mengembalikan</a:t>
            </a:r>
            <a:r>
              <a:rPr lang="en-US" b="1" dirty="0"/>
              <a:t>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benar</a:t>
            </a:r>
            <a:r>
              <a:rPr lang="en-US" b="1" dirty="0"/>
              <a:t> (TRUE). </a:t>
            </a:r>
            <a:r>
              <a:rPr lang="en-US" b="1" dirty="0" err="1"/>
              <a:t>Ini</a:t>
            </a:r>
            <a:r>
              <a:rPr lang="en-US" b="1" dirty="0"/>
              <a:t> </a:t>
            </a:r>
            <a:r>
              <a:rPr lang="en-US" b="1" dirty="0" err="1"/>
              <a:t>memungkinkan</a:t>
            </a:r>
            <a:r>
              <a:rPr lang="en-US" b="1" dirty="0"/>
              <a:t> </a:t>
            </a:r>
            <a:r>
              <a:rPr lang="en-US" b="1" dirty="0" err="1"/>
              <a:t>pengecekan</a:t>
            </a:r>
            <a:r>
              <a:rPr lang="en-US" b="1" dirty="0"/>
              <a:t> </a:t>
            </a:r>
            <a:r>
              <a:rPr lang="en-US" b="1" dirty="0" err="1"/>
              <a:t>kondisi</a:t>
            </a:r>
            <a:r>
              <a:rPr lang="en-US" b="1" dirty="0"/>
              <a:t> </a:t>
            </a:r>
            <a:r>
              <a:rPr lang="en-US" b="1" dirty="0" err="1"/>
              <a:t>alternatif</a:t>
            </a:r>
            <a:r>
              <a:rPr lang="en-US" b="1" dirty="0"/>
              <a:t>.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=IF(OR(condition1, condition2, ...), </a:t>
            </a:r>
            <a:r>
              <a:rPr lang="en-US" b="1" dirty="0" err="1"/>
              <a:t>value_if_true</a:t>
            </a:r>
            <a:r>
              <a:rPr lang="en-US" b="1" dirty="0"/>
              <a:t>, </a:t>
            </a:r>
            <a:r>
              <a:rPr lang="en-US" b="1" dirty="0" err="1"/>
              <a:t>value_if_false</a:t>
            </a:r>
            <a:r>
              <a:rPr lang="en-US" b="1" dirty="0"/>
              <a:t>)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 err="1"/>
              <a:t>Fungsi</a:t>
            </a:r>
            <a:r>
              <a:rPr lang="en-US" b="1" dirty="0"/>
              <a:t> OR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mengembalikan</a:t>
            </a:r>
            <a:r>
              <a:rPr lang="en-US" b="1" dirty="0"/>
              <a:t>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benar</a:t>
            </a:r>
            <a:r>
              <a:rPr lang="en-US" b="1" dirty="0"/>
              <a:t> (TRUE) </a:t>
            </a:r>
            <a:r>
              <a:rPr lang="en-US" b="1" dirty="0" err="1"/>
              <a:t>jika</a:t>
            </a:r>
            <a:r>
              <a:rPr lang="en-US" b="1" dirty="0"/>
              <a:t> </a:t>
            </a:r>
            <a:r>
              <a:rPr lang="en-US" b="1" dirty="0" err="1"/>
              <a:t>setidaknya</a:t>
            </a:r>
            <a:r>
              <a:rPr lang="en-US" b="1" dirty="0"/>
              <a:t> </a:t>
            </a:r>
            <a:r>
              <a:rPr lang="en-US" b="1" dirty="0" err="1"/>
              <a:t>satu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kondisi</a:t>
            </a:r>
            <a:r>
              <a:rPr lang="en-US" b="1" dirty="0"/>
              <a:t> yang </a:t>
            </a:r>
            <a:r>
              <a:rPr lang="en-US" b="1" dirty="0" err="1"/>
              <a:t>diberikan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err="1"/>
              <a:t>tersebut</a:t>
            </a:r>
            <a:r>
              <a:rPr lang="en-US" b="1" dirty="0"/>
              <a:t> </a:t>
            </a:r>
            <a:r>
              <a:rPr lang="en-US" b="1" dirty="0" err="1"/>
              <a:t>benar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5323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2CF7C-C735-4B0A-B7AF-AA7F73874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2BE3D-CFB5-480D-9C23-B2E7A8EC6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=IF(OR(A1&gt;10, B1="</a:t>
            </a:r>
            <a:r>
              <a:rPr lang="en-US" dirty="0" err="1"/>
              <a:t>Ya</a:t>
            </a:r>
            <a:r>
              <a:rPr lang="en-US" dirty="0"/>
              <a:t>"), "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terpenuhi</a:t>
            </a:r>
            <a:r>
              <a:rPr lang="en-US" dirty="0"/>
              <a:t>", "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terpenuhi</a:t>
            </a:r>
            <a:r>
              <a:rPr lang="en-US" dirty="0"/>
              <a:t>")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"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terpenuhi</a:t>
            </a:r>
            <a:r>
              <a:rPr lang="en-US" dirty="0"/>
              <a:t>"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di </a:t>
            </a:r>
            <a:r>
              <a:rPr lang="en-US" dirty="0" err="1"/>
              <a:t>sel</a:t>
            </a:r>
            <a:r>
              <a:rPr lang="en-US" dirty="0"/>
              <a:t> A1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10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di </a:t>
            </a:r>
            <a:r>
              <a:rPr lang="en-US" dirty="0" err="1"/>
              <a:t>sel</a:t>
            </a:r>
            <a:r>
              <a:rPr lang="en-US" dirty="0"/>
              <a:t> B1 </a:t>
            </a:r>
            <a:r>
              <a:rPr lang="en-US" dirty="0" err="1"/>
              <a:t>adalah</a:t>
            </a:r>
            <a:r>
              <a:rPr lang="en-US" dirty="0"/>
              <a:t> "</a:t>
            </a:r>
            <a:r>
              <a:rPr lang="en-US" dirty="0" err="1"/>
              <a:t>Ya</a:t>
            </a:r>
            <a:r>
              <a:rPr lang="en-US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2096208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4032-DED4-43E4-9100-CAD16C343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1707"/>
            <a:ext cx="9905998" cy="1478570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5AEBA-395B-4A33-8360-7AE30C171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73305"/>
            <a:ext cx="9905999" cy="476025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peruhaaan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mengitung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tes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terera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nik</a:t>
            </a:r>
            <a:r>
              <a:rPr lang="en-US" dirty="0"/>
              <a:t> dan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ngambil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sheet </a:t>
            </a:r>
            <a:r>
              <a:rPr lang="en-US" dirty="0" err="1"/>
              <a:t>sebelumnya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di </a:t>
            </a:r>
            <a:r>
              <a:rPr lang="en-US" dirty="0" err="1"/>
              <a:t>buat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grade, dan </a:t>
            </a:r>
            <a:r>
              <a:rPr lang="en-US" dirty="0" err="1"/>
              <a:t>keterangan</a:t>
            </a:r>
            <a:r>
              <a:rPr lang="en-US" dirty="0"/>
              <a:t> yang di </a:t>
            </a:r>
            <a:r>
              <a:rPr lang="en-US" dirty="0" err="1"/>
              <a:t>dapatkan</a:t>
            </a:r>
            <a:r>
              <a:rPr lang="en-US" dirty="0"/>
              <a:t> oleh </a:t>
            </a:r>
            <a:r>
              <a:rPr lang="en-US" dirty="0" err="1"/>
              <a:t>calon</a:t>
            </a:r>
            <a:r>
              <a:rPr lang="en-US" dirty="0"/>
              <a:t>  </a:t>
            </a:r>
            <a:r>
              <a:rPr lang="en-US" dirty="0" err="1"/>
              <a:t>pelamar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gerade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rata </a:t>
            </a:r>
            <a:r>
              <a:rPr lang="en-US" dirty="0" err="1"/>
              <a:t>rata</a:t>
            </a:r>
            <a:r>
              <a:rPr lang="en-US" dirty="0"/>
              <a:t> yang 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70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grade c,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rata </a:t>
            </a:r>
            <a:r>
              <a:rPr lang="en-US" dirty="0" err="1"/>
              <a:t>rata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70 dan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80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grade b,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grade a, dan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keterangan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grade </a:t>
            </a:r>
            <a:r>
              <a:rPr lang="en-US" dirty="0" err="1"/>
              <a:t>mendapatkan</a:t>
            </a:r>
            <a:r>
              <a:rPr lang="en-US" dirty="0"/>
              <a:t> a dan b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keterangan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lulus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gagal</a:t>
            </a:r>
            <a:r>
              <a:rPr lang="en-US" dirty="0"/>
              <a:t>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pelamar</a:t>
            </a:r>
            <a:r>
              <a:rPr lang="en-US" dirty="0"/>
              <a:t> yang lulus,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tertinggi</a:t>
            </a:r>
            <a:r>
              <a:rPr lang="en-US" dirty="0"/>
              <a:t> dan </a:t>
            </a:r>
            <a:r>
              <a:rPr lang="en-US" dirty="0" err="1"/>
              <a:t>terendah</a:t>
            </a:r>
            <a:r>
              <a:rPr lang="en-US" dirty="0"/>
              <a:t>, dan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rata </a:t>
            </a:r>
            <a:r>
              <a:rPr lang="en-US" dirty="0" err="1"/>
              <a:t>rata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4223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8EC5E-0FC2-4BFF-B877-6DC581462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BC6C02-0D63-45AC-B2A8-4519127A7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57" t="29059" r="8767" b="12787"/>
          <a:stretch/>
        </p:blipFill>
        <p:spPr>
          <a:xfrm>
            <a:off x="136289" y="980981"/>
            <a:ext cx="11916246" cy="450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9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B73B-A895-49BE-AC76-C2A912D5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err="1"/>
              <a:t>tunggal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5B426-6C01-4E40-BCA1-DD67B63D2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=IF(</a:t>
            </a:r>
            <a:r>
              <a:rPr lang="en-US" dirty="0" err="1"/>
              <a:t>logical_test</a:t>
            </a:r>
            <a:r>
              <a:rPr lang="en-US" dirty="0"/>
              <a:t>, </a:t>
            </a:r>
            <a:r>
              <a:rPr lang="en-US" dirty="0" err="1"/>
              <a:t>value_if_true</a:t>
            </a:r>
            <a:r>
              <a:rPr lang="en-US" dirty="0"/>
              <a:t>, </a:t>
            </a:r>
            <a:r>
              <a:rPr lang="en-US" dirty="0" err="1"/>
              <a:t>value_if_false</a:t>
            </a:r>
            <a:r>
              <a:rPr lang="en-US" dirty="0"/>
              <a:t>)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 err="1"/>
              <a:t>logical_test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uji </a:t>
            </a:r>
            <a:r>
              <a:rPr lang="en-US" dirty="0" err="1"/>
              <a:t>logis</a:t>
            </a:r>
            <a:r>
              <a:rPr lang="en-US" dirty="0"/>
              <a:t> yang Anda </a:t>
            </a:r>
            <a:r>
              <a:rPr lang="en-US" dirty="0" err="1"/>
              <a:t>terapkan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, </a:t>
            </a:r>
            <a:r>
              <a:rPr lang="en-US" dirty="0" err="1"/>
              <a:t>nilai_if_true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salah, </a:t>
            </a:r>
            <a:r>
              <a:rPr lang="en-US" dirty="0" err="1"/>
              <a:t>nilai_if_false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.</a:t>
            </a:r>
          </a:p>
          <a:p>
            <a:pPr algn="just"/>
            <a:r>
              <a:rPr lang="en-US" b="1" dirty="0" err="1"/>
              <a:t>value_if_true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diuji</a:t>
            </a:r>
            <a:r>
              <a:rPr lang="en-US" dirty="0"/>
              <a:t> </a:t>
            </a:r>
            <a:r>
              <a:rPr lang="en-US" dirty="0" err="1"/>
              <a:t>terbukti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.</a:t>
            </a:r>
          </a:p>
          <a:p>
            <a:pPr algn="just"/>
            <a:r>
              <a:rPr lang="en-US" b="1" dirty="0" err="1"/>
              <a:t>value_if_false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diuji</a:t>
            </a:r>
            <a:r>
              <a:rPr lang="en-US" dirty="0"/>
              <a:t> </a:t>
            </a:r>
            <a:r>
              <a:rPr lang="en-US" dirty="0" err="1"/>
              <a:t>terbukti</a:t>
            </a:r>
            <a:r>
              <a:rPr lang="en-US" dirty="0"/>
              <a:t> salah.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9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CDBE7-DF10-43CB-8E54-C428908C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259928"/>
            <a:ext cx="9905998" cy="1478570"/>
          </a:xfrm>
        </p:spPr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1AF04-6678-4C63-B165-48D49D107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8498"/>
            <a:ext cx="9905999" cy="47429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daftar </a:t>
            </a:r>
            <a:r>
              <a:rPr lang="en-US" dirty="0" err="1"/>
              <a:t>nilai</a:t>
            </a:r>
            <a:r>
              <a:rPr lang="en-US" dirty="0"/>
              <a:t>, Anda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keterangan</a:t>
            </a:r>
            <a:r>
              <a:rPr lang="en-US" dirty="0"/>
              <a:t> "Lulus"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60, dan "</a:t>
            </a:r>
            <a:r>
              <a:rPr lang="en-US" dirty="0" err="1"/>
              <a:t>Gagal</a:t>
            </a:r>
            <a:r>
              <a:rPr lang="en-US" dirty="0"/>
              <a:t>"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60.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Anda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IF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=IF(B2&gt;=60, "Lulus", "</a:t>
            </a:r>
            <a:r>
              <a:rPr lang="en-US" dirty="0" err="1"/>
              <a:t>Gagal</a:t>
            </a:r>
            <a:r>
              <a:rPr lang="en-US" dirty="0"/>
              <a:t>")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Di </a:t>
            </a:r>
            <a:r>
              <a:rPr lang="en-US" dirty="0" err="1"/>
              <a:t>sini</a:t>
            </a:r>
            <a:r>
              <a:rPr lang="en-US" dirty="0"/>
              <a:t>, B2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diuji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di B2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60,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"Lulus";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"</a:t>
            </a:r>
            <a:r>
              <a:rPr lang="en-US" dirty="0" err="1"/>
              <a:t>Gagal</a:t>
            </a:r>
            <a:r>
              <a:rPr lang="en-US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19185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960E-FD6C-4861-B472-8D0C2A566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(if </a:t>
            </a:r>
            <a:r>
              <a:rPr lang="en-US" dirty="0" err="1"/>
              <a:t>bersarang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20793-DFA5-46D0-99A6-7AA85EB8B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18112"/>
            <a:ext cx="9905999" cy="36179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=IF(logical_test1, value_if_true1, IF(logical_test2, value_if_true2, value_if_false2))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value_if_false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IF </a:t>
            </a:r>
            <a:r>
              <a:rPr lang="en-US" dirty="0" err="1"/>
              <a:t>pertama</a:t>
            </a:r>
            <a:r>
              <a:rPr lang="en-US" dirty="0"/>
              <a:t>, Anda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menyisipkan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IF </a:t>
            </a:r>
            <a:r>
              <a:rPr lang="en-US" dirty="0" err="1"/>
              <a:t>lainnya</a:t>
            </a:r>
            <a:r>
              <a:rPr lang="en-US" dirty="0"/>
              <a:t> (</a:t>
            </a:r>
            <a:r>
              <a:rPr lang="en-US" dirty="0" err="1"/>
              <a:t>bersarang</a:t>
            </a:r>
            <a:r>
              <a:rPr lang="en-US" dirty="0"/>
              <a:t>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mengevaluasi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Pola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dilanjutkan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yang Anda </a:t>
            </a:r>
            <a:r>
              <a:rPr lang="en-US" dirty="0" err="1"/>
              <a:t>perlukan</a:t>
            </a:r>
            <a:r>
              <a:rPr lang="en-US" dirty="0"/>
              <a:t>,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IF </a:t>
            </a:r>
            <a:r>
              <a:rPr lang="en-US" dirty="0" err="1"/>
              <a:t>bersarang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3460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93778-3BB0-4131-B12A-A027BD3B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79542-927B-48D8-A12B-1E6D265B0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mengkategorikan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rentang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:</a:t>
            </a:r>
          </a:p>
          <a:p>
            <a:pPr algn="just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≥ 90, </a:t>
            </a:r>
            <a:r>
              <a:rPr lang="en-US" dirty="0" err="1"/>
              <a:t>kategori</a:t>
            </a:r>
            <a:r>
              <a:rPr lang="en-US" dirty="0"/>
              <a:t> "A"</a:t>
            </a:r>
          </a:p>
          <a:p>
            <a:pPr algn="just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≥ 80, </a:t>
            </a:r>
            <a:r>
              <a:rPr lang="en-US" dirty="0" err="1"/>
              <a:t>kategori</a:t>
            </a:r>
            <a:r>
              <a:rPr lang="en-US" dirty="0"/>
              <a:t> "B"</a:t>
            </a:r>
          </a:p>
          <a:p>
            <a:pPr algn="just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≥ 70, </a:t>
            </a:r>
            <a:r>
              <a:rPr lang="en-US" dirty="0" err="1"/>
              <a:t>kategori</a:t>
            </a:r>
            <a:r>
              <a:rPr lang="en-US" dirty="0"/>
              <a:t> "C"</a:t>
            </a:r>
          </a:p>
          <a:p>
            <a:pPr algn="just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≥ 60, </a:t>
            </a:r>
            <a:r>
              <a:rPr lang="en-US" dirty="0" err="1"/>
              <a:t>kategori</a:t>
            </a:r>
            <a:r>
              <a:rPr lang="en-US" dirty="0"/>
              <a:t> "D"</a:t>
            </a:r>
          </a:p>
          <a:p>
            <a:pPr algn="just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&lt; 60, </a:t>
            </a:r>
            <a:r>
              <a:rPr lang="en-US" dirty="0" err="1"/>
              <a:t>kategori</a:t>
            </a:r>
            <a:r>
              <a:rPr lang="en-US" dirty="0"/>
              <a:t> "E"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3271A-CD5B-4E02-8570-2626192B1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14708"/>
            <a:ext cx="9905999" cy="382858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=IF(A1&gt;=90, "A", IF(A1&gt;=80, "B", IF(A1&gt;=70, "C", IF(A1&gt;=60, "D", "E"))))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fungsi</a:t>
            </a:r>
            <a:r>
              <a:rPr lang="en-US" dirty="0"/>
              <a:t> IF </a:t>
            </a:r>
            <a:r>
              <a:rPr lang="en-US" dirty="0" err="1"/>
              <a:t>bersarang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berturut-turut</a:t>
            </a:r>
            <a:r>
              <a:rPr lang="en-US" dirty="0"/>
              <a:t> </a:t>
            </a:r>
            <a:r>
              <a:rPr lang="en-US" dirty="0" err="1"/>
              <a:t>mengevaluasi</a:t>
            </a:r>
            <a:r>
              <a:rPr lang="en-US" dirty="0"/>
              <a:t> </a:t>
            </a:r>
            <a:r>
              <a:rPr lang="en-US" dirty="0" err="1"/>
              <a:t>rentang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yang paling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yang paling </a:t>
            </a:r>
            <a:r>
              <a:rPr lang="en-US" dirty="0" err="1"/>
              <a:t>kecil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di </a:t>
            </a:r>
            <a:r>
              <a:rPr lang="en-US" dirty="0" err="1"/>
              <a:t>sel</a:t>
            </a:r>
            <a:r>
              <a:rPr lang="en-US" dirty="0"/>
              <a:t> A1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90,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"A".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mengevaluasi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IF </a:t>
            </a:r>
            <a:r>
              <a:rPr lang="en-US" dirty="0" err="1"/>
              <a:t>berikutnya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570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6AB53-6E19-49F2-A691-F235E8F1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860565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Penggunaan</a:t>
            </a:r>
            <a:r>
              <a:rPr lang="en-US" b="1" dirty="0"/>
              <a:t> IF </a:t>
            </a:r>
            <a:r>
              <a:rPr lang="en-US" b="1" dirty="0" err="1"/>
              <a:t>bersama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AND </a:t>
            </a:r>
            <a:r>
              <a:rPr lang="en-US" b="1" dirty="0" err="1"/>
              <a:t>atau</a:t>
            </a:r>
            <a:r>
              <a:rPr lang="en-US" b="1" dirty="0"/>
              <a:t> OR: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652E4-E417-4BA6-9F81-6B689BA7A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7768"/>
            <a:ext cx="9905999" cy="35417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IF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AND </a:t>
            </a:r>
            <a:r>
              <a:rPr lang="en-US" dirty="0" err="1"/>
              <a:t>atau</a:t>
            </a:r>
            <a:r>
              <a:rPr lang="en-US" dirty="0"/>
              <a:t> OR </a:t>
            </a:r>
            <a:r>
              <a:rPr lang="en-US" dirty="0" err="1"/>
              <a:t>dalam</a:t>
            </a:r>
            <a:r>
              <a:rPr lang="en-US" dirty="0"/>
              <a:t> Excel </a:t>
            </a:r>
            <a:r>
              <a:rPr lang="en-US" dirty="0" err="1"/>
              <a:t>memungkinkan</a:t>
            </a:r>
            <a:r>
              <a:rPr lang="en-US" dirty="0"/>
              <a:t> Anda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kondisional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kompleks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mempertimbangkan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92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B28D-FEC8-4810-AEFC-4DC5F9FD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Penggunaan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if AND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CD7E3-EA13-4C39-8E89-4F5C058D0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9521"/>
            <a:ext cx="9905999" cy="389581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err="1"/>
              <a:t>Penggunaan</a:t>
            </a:r>
            <a:r>
              <a:rPr lang="en-US" dirty="0"/>
              <a:t> IF </a:t>
            </a:r>
            <a:r>
              <a:rPr lang="en-US" dirty="0" err="1"/>
              <a:t>bersama</a:t>
            </a:r>
            <a:r>
              <a:rPr lang="en-US" dirty="0"/>
              <a:t> AND </a:t>
            </a:r>
            <a:r>
              <a:rPr lang="en-US" dirty="0" err="1"/>
              <a:t>dalam</a:t>
            </a:r>
            <a:r>
              <a:rPr lang="en-US" dirty="0"/>
              <a:t> Excel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kondisional</a:t>
            </a:r>
            <a:r>
              <a:rPr lang="en-US" dirty="0"/>
              <a:t> yang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terpenuhi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(TRUE).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=IF(AND(condition1, condition2, ...), </a:t>
            </a:r>
            <a:r>
              <a:rPr lang="en-US" dirty="0" err="1"/>
              <a:t>value_if_true</a:t>
            </a:r>
            <a:r>
              <a:rPr lang="en-US" dirty="0"/>
              <a:t>, </a:t>
            </a:r>
            <a:r>
              <a:rPr lang="en-US" dirty="0" err="1"/>
              <a:t>value_if_false</a:t>
            </a:r>
            <a:r>
              <a:rPr lang="en-US" dirty="0"/>
              <a:t>)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 err="1"/>
              <a:t>Fungsi</a:t>
            </a:r>
            <a:r>
              <a:rPr lang="en-US" dirty="0"/>
              <a:t> AND </a:t>
            </a:r>
            <a:r>
              <a:rPr lang="en-US" dirty="0" err="1"/>
              <a:t>mengharuskan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disebutkan</a:t>
            </a:r>
            <a:r>
              <a:rPr lang="en-US" dirty="0"/>
              <a:t> di </a:t>
            </a:r>
            <a:r>
              <a:rPr lang="en-US" dirty="0" err="1"/>
              <a:t>dalamnya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agar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(TRUE).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21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63AA-128F-47C8-95A7-E11F1DB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7EDA7-299C-476E-AEBA-470CB2BF5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:</a:t>
            </a:r>
          </a:p>
          <a:p>
            <a:pPr algn="just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≥ 80 dan </a:t>
            </a:r>
            <a:r>
              <a:rPr lang="en-US" dirty="0" err="1"/>
              <a:t>nilai</a:t>
            </a:r>
            <a:r>
              <a:rPr lang="en-US" dirty="0"/>
              <a:t> &lt; 90, </a:t>
            </a:r>
            <a:r>
              <a:rPr lang="en-US" dirty="0" err="1"/>
              <a:t>kategori</a:t>
            </a:r>
            <a:r>
              <a:rPr lang="en-US" dirty="0"/>
              <a:t> "B"</a:t>
            </a:r>
          </a:p>
          <a:p>
            <a:pPr algn="just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≥ 90, </a:t>
            </a:r>
            <a:r>
              <a:rPr lang="en-US" dirty="0" err="1"/>
              <a:t>kategori</a:t>
            </a:r>
            <a:r>
              <a:rPr lang="en-US" dirty="0"/>
              <a:t> "A"</a:t>
            </a:r>
          </a:p>
          <a:p>
            <a:pPr algn="just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, </a:t>
            </a:r>
            <a:r>
              <a:rPr lang="en-US" dirty="0" err="1"/>
              <a:t>kategori</a:t>
            </a:r>
            <a:r>
              <a:rPr lang="en-US" dirty="0"/>
              <a:t> "C“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21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101</TotalTime>
  <Words>1018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</vt:lpstr>
      <vt:lpstr>PERINTAH IF PADA MICROSOFT EXCEL</vt:lpstr>
      <vt:lpstr>If tunggal</vt:lpstr>
      <vt:lpstr>contoh</vt:lpstr>
      <vt:lpstr>Nested if (if bersarang)</vt:lpstr>
      <vt:lpstr>Contoh </vt:lpstr>
      <vt:lpstr>PowerPoint Presentation</vt:lpstr>
      <vt:lpstr>Penggunaan IF bersama dengan AND atau OR: </vt:lpstr>
      <vt:lpstr>Penggunaan dengan if AND </vt:lpstr>
      <vt:lpstr>contoh</vt:lpstr>
      <vt:lpstr>PowerPoint Presentation</vt:lpstr>
      <vt:lpstr>penggunaan dengan if OR </vt:lpstr>
      <vt:lpstr>contoh</vt:lpstr>
      <vt:lpstr>Contoh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PERINTAH IF PADA MICROSOFT EXCEL</dc:title>
  <dc:creator>Asus</dc:creator>
  <cp:lastModifiedBy>Asus</cp:lastModifiedBy>
  <cp:revision>9</cp:revision>
  <dcterms:created xsi:type="dcterms:W3CDTF">2024-01-05T14:51:56Z</dcterms:created>
  <dcterms:modified xsi:type="dcterms:W3CDTF">2024-01-05T16:33:21Z</dcterms:modified>
</cp:coreProperties>
</file>