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7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56A418-10DB-4091-98FF-5EC63E1F6FF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CEBB5C7-285B-4D98-ADE7-58EEEEC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2B6D-08AE-48CB-8A55-7AE8BB966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en-US" dirty="0"/>
              <a:t>VLOOKUP &amp; HLOOKUP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E0A2D-3E78-423F-8345-6793DFA0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0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CED3-CFF7-46F1-8B39-0A2BEC08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EE01F-89E1-44BA-B2D4-AAA079FAA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34" y="433733"/>
            <a:ext cx="11124732" cy="62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5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E13B-3E8F-41BC-A367-3350729D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2B9D-DD65-4B45-9007-9B62751F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Perusahaan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karywan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divisi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lemburan</a:t>
            </a:r>
            <a:r>
              <a:rPr lang="en-US" dirty="0"/>
              <a:t> di </a:t>
            </a:r>
            <a:r>
              <a:rPr lang="en-US" dirty="0" err="1"/>
              <a:t>bedakan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di kali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lemburan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sebulan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di kali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leburan</a:t>
            </a:r>
            <a:r>
              <a:rPr lang="en-US" dirty="0"/>
              <a:t> </a:t>
            </a:r>
            <a:r>
              <a:rPr lang="en-US" dirty="0" err="1"/>
              <a:t>perjamnya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pun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dan </a:t>
            </a:r>
            <a:r>
              <a:rPr lang="en-US" dirty="0" err="1"/>
              <a:t>potongan</a:t>
            </a:r>
            <a:r>
              <a:rPr lang="en-US" dirty="0"/>
              <a:t>, dan </a:t>
            </a:r>
            <a:r>
              <a:rPr lang="en-US" dirty="0" err="1"/>
              <a:t>tuntuk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gaji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kurangi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dan </a:t>
            </a:r>
            <a:r>
              <a:rPr lang="en-US" dirty="0" err="1"/>
              <a:t>pajak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865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48A2-4555-4BB6-AB71-8B37A3F8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E85-8AF9-4051-BAC7-429A056F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2D775-9DAC-4E28-B502-8230ABBDE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0"/>
          <a:stretch/>
        </p:blipFill>
        <p:spPr>
          <a:xfrm>
            <a:off x="606114" y="629679"/>
            <a:ext cx="10739718" cy="55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9477-ACBB-49C8-ABB9-0861543A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 dan HLOOKUP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VLOOKUP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HLOOKUP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932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5F2D-6C5F-4D4B-9941-22004A1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VLOOKUP (Vertical Lookup):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33D-66F3-4FB2-93C5-BAC19FE3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Fungsi</a:t>
            </a:r>
            <a:r>
              <a:rPr lang="en-US" dirty="0"/>
              <a:t> VLOOKUP (Vertical Lookup)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Excel yang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, VLOOKUP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dan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5169-81F4-4A64-94B1-BE8E88B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4808B-7396-4203-AF44-E21C1CC1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=VLOOKUP(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lookup_value</a:t>
            </a:r>
            <a:r>
              <a:rPr lang="en-US" dirty="0"/>
              <a:t>: Nilai yang </a:t>
            </a:r>
            <a:r>
              <a:rPr lang="en-US" dirty="0" err="1"/>
              <a:t>ingin</a:t>
            </a:r>
            <a:r>
              <a:rPr lang="en-US" dirty="0"/>
              <a:t> Anda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table_array</a:t>
            </a:r>
            <a:r>
              <a:rPr lang="en-US" dirty="0"/>
              <a:t>: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mana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dan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col_index_num</a:t>
            </a:r>
            <a:r>
              <a:rPr lang="en-US" dirty="0"/>
              <a:t>: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table_array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Anda </a:t>
            </a:r>
            <a:r>
              <a:rPr lang="en-US" dirty="0" err="1"/>
              <a:t>kembalikan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[</a:t>
            </a:r>
            <a:r>
              <a:rPr lang="en-US" dirty="0" err="1"/>
              <a:t>range_lookup</a:t>
            </a:r>
            <a:r>
              <a:rPr lang="en-US" dirty="0"/>
              <a:t>]: </a:t>
            </a:r>
            <a:r>
              <a:rPr lang="en-US" dirty="0" err="1"/>
              <a:t>Opsional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FALSE,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95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7BC4-3BF0-4BDE-8582-7A80DE36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VLOOKUP: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76DD-CF92-4A1C-A1CD-C3C796A8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Misalkan</a:t>
            </a:r>
            <a:r>
              <a:rPr lang="en-US" dirty="0"/>
              <a:t> Anda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dan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: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=VLOOKUP("</a:t>
            </a:r>
            <a:r>
              <a:rPr lang="en-US" dirty="0" err="1"/>
              <a:t>NamaBarang</a:t>
            </a:r>
            <a:r>
              <a:rPr lang="en-US" dirty="0"/>
              <a:t>", A2:B10, 2, FALSE)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"</a:t>
            </a:r>
            <a:r>
              <a:rPr lang="en-US" dirty="0" err="1"/>
              <a:t>NamaBarang</a:t>
            </a:r>
            <a:r>
              <a:rPr lang="en-US" dirty="0"/>
              <a:t>"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Anda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A2:B10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dan </a:t>
            </a:r>
            <a:r>
              <a:rPr lang="en-US" dirty="0" err="1"/>
              <a:t>harga</a:t>
            </a:r>
            <a:r>
              <a:rPr lang="en-US" dirty="0"/>
              <a:t>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(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)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table_array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FALSE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3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FD65-34E9-4227-94F5-1BEC8FBE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E63FCD-4E75-4F25-AEA4-A727AB83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26"/>
          <a:stretch/>
        </p:blipFill>
        <p:spPr>
          <a:xfrm>
            <a:off x="494012" y="486685"/>
            <a:ext cx="11203975" cy="58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4E92-EE28-49EF-BEA7-ED11049B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HLOOKUP (Horizontal Lookup):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A688-6525-46A8-932A-4DDD891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Fungsi</a:t>
            </a:r>
            <a:r>
              <a:rPr lang="en-US" dirty="0"/>
              <a:t> HLOOKUP (Horizontal Lookup)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Excel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VLOOKUP, </a:t>
            </a:r>
            <a:r>
              <a:rPr lang="en-US" dirty="0" err="1"/>
              <a:t>tetapi</a:t>
            </a:r>
            <a:r>
              <a:rPr lang="en-US" dirty="0"/>
              <a:t> HLOOKUP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horizontal di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VLOOKUP.</a:t>
            </a:r>
          </a:p>
        </p:txBody>
      </p:sp>
    </p:spTree>
    <p:extLst>
      <p:ext uri="{BB962C8B-B14F-4D97-AF65-F5344CB8AC3E}">
        <p14:creationId xmlns:p14="http://schemas.microsoft.com/office/powerpoint/2010/main" val="281265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B3A6-32ED-43C7-BFF9-EC5EE4CA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4EE4-A624-47CC-8252-DB45643C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=HLOOKUP(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row_index_num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err="1"/>
              <a:t>Lookup_value</a:t>
            </a:r>
            <a:r>
              <a:rPr lang="en-US" dirty="0"/>
              <a:t>: Nilai yang </a:t>
            </a:r>
            <a:r>
              <a:rPr lang="en-US" dirty="0" err="1"/>
              <a:t>ingin</a:t>
            </a:r>
            <a:r>
              <a:rPr lang="en-US" dirty="0"/>
              <a:t> Anda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table_array</a:t>
            </a:r>
            <a:r>
              <a:rPr lang="en-US" dirty="0"/>
              <a:t>: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mana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di mana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row_index_num</a:t>
            </a:r>
            <a:r>
              <a:rPr lang="en-US" dirty="0"/>
              <a:t>: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table_array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Anda </a:t>
            </a:r>
            <a:r>
              <a:rPr lang="en-US" dirty="0" err="1"/>
              <a:t>kembalikan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dirty="0"/>
              <a:t>[</a:t>
            </a:r>
            <a:r>
              <a:rPr lang="en-US" dirty="0" err="1"/>
              <a:t>range_lookup</a:t>
            </a:r>
            <a:r>
              <a:rPr lang="en-US" dirty="0"/>
              <a:t>]: </a:t>
            </a:r>
            <a:r>
              <a:rPr lang="en-US" dirty="0" err="1"/>
              <a:t>Opsional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FALSE,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8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6469-8621-4464-944A-31FCA74F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HLOOKUP: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A5C6-69A9-4C84-AEEA-E278CFCE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Misalkan</a:t>
            </a:r>
            <a:r>
              <a:rPr lang="en-US" dirty="0"/>
              <a:t> Anda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dan Anda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di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=HLOOKUP("</a:t>
            </a:r>
            <a:r>
              <a:rPr lang="en-US" dirty="0" err="1"/>
              <a:t>ProductCode</a:t>
            </a:r>
            <a:r>
              <a:rPr lang="en-US" dirty="0"/>
              <a:t>", A1:E10, 2,)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"</a:t>
            </a:r>
            <a:r>
              <a:rPr lang="en-US" dirty="0" err="1"/>
              <a:t>ProductCode</a:t>
            </a:r>
            <a:r>
              <a:rPr lang="en-US" dirty="0"/>
              <a:t>"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Anda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A1:E10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di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di </a:t>
            </a:r>
            <a:r>
              <a:rPr lang="en-US" dirty="0" err="1"/>
              <a:t>baris-baris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3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table_array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87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</TotalTime>
  <Words>627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Times New Roman</vt:lpstr>
      <vt:lpstr>Wingdings 2</vt:lpstr>
      <vt:lpstr>Frame</vt:lpstr>
      <vt:lpstr>VLOOKUP &amp; HLOOKUP</vt:lpstr>
      <vt:lpstr>PowerPoint Presentation</vt:lpstr>
      <vt:lpstr>VLOOKUP (Vertical Lookup):</vt:lpstr>
      <vt:lpstr>PowerPoint Presentation</vt:lpstr>
      <vt:lpstr>Contoh Penggunaan Fungsi VLOOKUP: </vt:lpstr>
      <vt:lpstr>PowerPoint Presentation</vt:lpstr>
      <vt:lpstr>HLOOKUP (Horizontal Lookup):</vt:lpstr>
      <vt:lpstr>PowerPoint Presentation</vt:lpstr>
      <vt:lpstr>Contoh Penggunaan Fungsi HLOOKUP: </vt:lpstr>
      <vt:lpstr>PowerPoint Presentation</vt:lpstr>
      <vt:lpstr>CONTOH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VLOOKUP &amp; HLOOKUP</dc:title>
  <dc:creator>Asus</dc:creator>
  <cp:lastModifiedBy>Asus</cp:lastModifiedBy>
  <cp:revision>5</cp:revision>
  <dcterms:created xsi:type="dcterms:W3CDTF">2024-01-05T15:50:23Z</dcterms:created>
  <dcterms:modified xsi:type="dcterms:W3CDTF">2024-01-05T16:32:44Z</dcterms:modified>
</cp:coreProperties>
</file>