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6" r:id="rId42"/>
  </p:sldIdLst>
  <p:sldSz cx="9144000" cy="5143500" type="screen16x9"/>
  <p:notesSz cx="6858000" cy="9144000"/>
  <p:embeddedFontLst>
    <p:embeddedFont>
      <p:font typeface="Lato" panose="020B0604020202020204" charset="0"/>
      <p:regular r:id="rId44"/>
      <p:bold r:id="rId45"/>
      <p:italic r:id="rId46"/>
      <p:boldItalic r:id="rId47"/>
    </p:embeddedFont>
    <p:embeddedFont>
      <p:font typeface="Roboto" panose="020B0604020202020204" charset="0"/>
      <p:regular r:id="rId48"/>
      <p:bold r:id="rId49"/>
      <p:italic r:id="rId50"/>
      <p:boldItalic r:id="rId51"/>
    </p:embeddedFont>
    <p:embeddedFont>
      <p:font typeface="Raleway" panose="020B060402020202020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2e22439d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2e22439d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411bef1c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411bef1c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411bef1c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411bef1c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411bef1c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411bef1c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411bef1c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411bef1c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411bef1c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411bef1c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411bef1c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411bef1c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31c2d98d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31c2d98d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31c2d98d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31c2d98d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31c2d98d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31c2d98d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32246b5d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32246b5d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e22439da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2e22439da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32246b5d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32246b5d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785534e3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785534e3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32246b5d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32246b5d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32246b5d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32246b5d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32246b5d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32246b5d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32246b5d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32246b5d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e1b715cd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e1b715cd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e1c0c656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e1c0c656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e1c0c656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e1c0c656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1fdbd259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1fdbd259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31c2d98d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31c2d98d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1fdbd259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1fdbd259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e1c0c656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e1c0c656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1fdbd259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1fdbd259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1fdbd259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1fdbd259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1fdbd259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1fdbd259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1fdbd259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1fdbd259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1fdbd259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1fdbd259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1fdbd259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1fdbd259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39f8692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39f8692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39f86926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39f86926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2d113fe1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2d113fe1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65d4407c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65d4407c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165d4407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165d4407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2d113fe1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2d113fe1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32246b5d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32246b5d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32246b5d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32246b5d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32246b5d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32246b5d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411bef1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411bef1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rest-parameters-sprea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rest-parameters-sprea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array-method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modul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callback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mise-basic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mise-basics#consumers-then-catch-finally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fetch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async-awai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destructuring-assignm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 idx="4294967295"/>
          </p:nvPr>
        </p:nvSpPr>
        <p:spPr>
          <a:xfrm>
            <a:off x="746500" y="1214975"/>
            <a:ext cx="61470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 b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 Started</a:t>
            </a:r>
            <a:endParaRPr sz="4200" b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Advanced JavaScript</a:t>
            </a:r>
            <a:endParaRPr sz="4200" b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63100" y="3340480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675" y="3622701"/>
            <a:ext cx="1649676" cy="1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 idx="4294967295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Rest Parameters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4294967295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Rest parameters dan spread syntax menggunakan keyword titik tiga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(…)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Rest parameters: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Menggabungkan items/parameters menjadi satu (array).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JavaScript Info - Rest and Spread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50" y="692196"/>
            <a:ext cx="4265650" cy="375910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413" y="692188"/>
            <a:ext cx="4265662" cy="375911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50" y="507775"/>
            <a:ext cx="3700125" cy="41279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6425" y="985038"/>
            <a:ext cx="4897927" cy="317343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 idx="4294967295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Spread Syntax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4294967295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Rest parameters dan spread syntax menggunakan keyword titik tiga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(…)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Spread syntax: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Menyebarakan/memisahkan items (array atau object) menjadi item tersendiri.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Spread dapat digunakan pada array atau object.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Tujuan: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Copy array atau object.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Merge array atau object.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JavaScript Info - Rest and Spread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499" y="379888"/>
            <a:ext cx="6137000" cy="2163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500" y="2707071"/>
            <a:ext cx="6137000" cy="205654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00" y="848961"/>
            <a:ext cx="3663075" cy="34455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400" y="1258965"/>
            <a:ext cx="4969201" cy="28193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ctrTitle" idx="4294967295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 Method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 idx="4294967295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Array Method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4294967295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Array menyediakan banyak method untuk mempermudah mengelola data.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Methods: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Menambah dan menghapus: push, pop, shift, unshift.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Iterate (perulangan): forEach.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Searching (mencari): find, filter.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Transform (mengubah): map, reduce.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JavaScript Info - Array Methods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238125"/>
            <a:ext cx="7962900" cy="4667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888" y="152400"/>
            <a:ext cx="7380237" cy="48386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 idx="4294967295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Table of Contents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4294967295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Destructing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Rest Parameters and Spread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Array Method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 Modules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Promise + Async Await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092" y="152400"/>
            <a:ext cx="4127636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25" y="152400"/>
            <a:ext cx="3815462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00" y="355063"/>
            <a:ext cx="8803201" cy="443338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ctrTitle" idx="4294967295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Modules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 idx="4294967295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Modules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5"/>
          <p:cNvSpPr txBox="1">
            <a:spLocks noGrp="1"/>
          </p:cNvSpPr>
          <p:nvPr>
            <p:ph type="body" idx="4294967295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Modules adalah sebuah file yang berisi kode.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Kode dipisahkan berdasarkan tujuan atau responsibility tertentu (SRP).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Bertujuan: mengurangi kompleksitas, memudahkan maintenance, penerapan arsitektur.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Modules adalah prinsip penting dalam penerapan berbagai pattern.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Jenis: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ES Module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Berjalan di browser.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CommonJS: Berjalan di luar browser (NodeJS).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JavaScript Info - Modules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13" y="152400"/>
            <a:ext cx="3407941" cy="483870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4" name="Google Shape;234;p36"/>
          <p:cNvSpPr txBox="1"/>
          <p:nvPr/>
        </p:nvSpPr>
        <p:spPr>
          <a:xfrm>
            <a:off x="4766375" y="1594350"/>
            <a:ext cx="35610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Dari pada menuliskan semua kode dalam 1 file, kita dapat memisahkan kode berdasarkan tujuan atau responsibility: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users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dapat disimpan di file </a:t>
            </a:r>
            <a:r>
              <a:rPr lang="id"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data.js</a:t>
            </a:r>
            <a:endParaRPr sz="1000">
              <a:solidFill>
                <a:schemeClr val="dk2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method </a:t>
            </a:r>
            <a:r>
              <a:rPr lang="id"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index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store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dapat disimpan di file </a:t>
            </a:r>
            <a:r>
              <a:rPr lang="id"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controller.js</a:t>
            </a:r>
            <a:endParaRPr sz="1000">
              <a:solidFill>
                <a:schemeClr val="dk2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method </a:t>
            </a:r>
            <a:r>
              <a:rPr lang="id"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dapat disimpan di file </a:t>
            </a:r>
            <a:r>
              <a:rPr lang="id"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app.js</a:t>
            </a:r>
            <a:endParaRPr sz="1000">
              <a:solidFill>
                <a:schemeClr val="dk2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Dengan memisahkan kode (modules) berdasarkan tujuan, maka aplikasi menjadi lebih terstruktur (arsitektur).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00" y="854525"/>
            <a:ext cx="2766650" cy="216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1" name="Google Shape;2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3250" y="854525"/>
            <a:ext cx="2766650" cy="343444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2" name="Google Shape;24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2300" y="854525"/>
            <a:ext cx="3039300" cy="197935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>
            <a:spLocks noGrp="1"/>
          </p:cNvSpPr>
          <p:nvPr>
            <p:ph type="ctrTitle" idx="4294967295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Promises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8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 idx="4294967295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Asynchronous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9"/>
          <p:cNvSpPr txBox="1">
            <a:spLocks noGrp="1"/>
          </p:cNvSpPr>
          <p:nvPr>
            <p:ph type="body" idx="4294967295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Proses yang berjalan tanpa harus menunggu proses lain selesai.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Operasi Asynchronous: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Mengakses database.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Mengakses file.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Mengakses jaringan (resource, fetch)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memiliki fungsi </a:t>
            </a:r>
            <a:r>
              <a:rPr lang="id"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setTimeOut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yang menjalankan kode secara asynchronous.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setTimeOut: menjalankan kode setelah waktu tertentu.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JavaScript Info - Callbacks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0" name="Google Shape;2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13" y="397100"/>
            <a:ext cx="4268901" cy="43492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61" name="Google Shape;261;p40"/>
          <p:cNvSpPr txBox="1"/>
          <p:nvPr/>
        </p:nvSpPr>
        <p:spPr>
          <a:xfrm>
            <a:off x="5089763" y="2056025"/>
            <a:ext cx="35610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Hasil yang muncul tidak sesuai.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Karena operasi asynchronous tidak mencegah (non-blocking) proses selanjutnya.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Solusi: </a:t>
            </a:r>
            <a:r>
              <a:rPr lang="id"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callback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" name="Google Shape;2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63" y="152400"/>
            <a:ext cx="4124025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68" name="Google Shape;26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1362" y="973238"/>
            <a:ext cx="4526774" cy="319703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ctrTitle" idx="4294967295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Destructing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2"/>
          <p:cNvSpPr txBox="1"/>
          <p:nvPr/>
        </p:nvSpPr>
        <p:spPr>
          <a:xfrm>
            <a:off x="5061463" y="2171550"/>
            <a:ext cx="3561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Bagaimana jika ada 10 operasi asynchronous?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Problem: Callback Hell.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Solusi: </a:t>
            </a:r>
            <a:r>
              <a:rPr lang="id"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Promise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38" y="668638"/>
            <a:ext cx="4425575" cy="380622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>
            <a:spLocks noGrp="1"/>
          </p:cNvSpPr>
          <p:nvPr>
            <p:ph type="title" idx="4294967295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Promises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43"/>
          <p:cNvSpPr txBox="1">
            <a:spLocks noGrp="1"/>
          </p:cNvSpPr>
          <p:nvPr>
            <p:ph type="body" idx="4294967295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Object yang mengembalikan nilai di masa mendatang (future).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Solusi untuk menghandle proses Asynchronous.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Pembuatan promise: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AutoNum type="arabicPeriod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Producing: Membuat Promise.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Consuming: Menggunakan Promise.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Promise memiliki 3 keadaan (state):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Pending: Ketika promise dijalankan.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Fulfilled: Ketika promise berhasil (resolve).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Rejected: Ketika promise gagal (reject).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JavaScript Info - Promises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300" y="152400"/>
            <a:ext cx="4767412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>
            <a:spLocks noGrp="1"/>
          </p:cNvSpPr>
          <p:nvPr>
            <p:ph type="title" idx="4294967295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Promises - Consuming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45"/>
          <p:cNvSpPr txBox="1">
            <a:spLocks noGrp="1"/>
          </p:cNvSpPr>
          <p:nvPr>
            <p:ph type="body" idx="4294967295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Tahapan sebelumnya merupakan tahapan </a:t>
            </a:r>
            <a:r>
              <a:rPr lang="id"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Producing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Selanjutnya kita perlu melakukan </a:t>
            </a:r>
            <a:r>
              <a:rPr lang="id"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Consuming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yaitu menggunakan hasil promise.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Consuming Promise: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.then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menangkap promise ketika status berhasil (resolve).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.catch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menangkap promise ketika status gagal (reject).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JavaScript Info - Consuming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9" name="Google Shape;2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75" y="504200"/>
            <a:ext cx="4074151" cy="4135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00" name="Google Shape;30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400" y="999062"/>
            <a:ext cx="3569226" cy="31453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>
            <a:spLocks noGrp="1"/>
          </p:cNvSpPr>
          <p:nvPr>
            <p:ph type="title" idx="4294967295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Fetch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47"/>
          <p:cNvSpPr txBox="1">
            <a:spLocks noGrp="1"/>
          </p:cNvSpPr>
          <p:nvPr>
            <p:ph type="body" idx="4294967295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Fetch merupakan fungsi yang dapat digunakan untuk mengakses API (AJAX).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Fetch dibangun di atas Promise.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Untuk menggunakan Fetch perlu memahami promise.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JavaScript Info - Fetch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2" name="Google Shape;31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5" y="635725"/>
            <a:ext cx="4547101" cy="38720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13" name="Google Shape;31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00" y="1333313"/>
            <a:ext cx="3890676" cy="24768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>
            <a:spLocks noGrp="1"/>
          </p:cNvSpPr>
          <p:nvPr>
            <p:ph type="title" idx="4294967295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Async Await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49"/>
          <p:cNvSpPr txBox="1">
            <a:spLocks noGrp="1"/>
          </p:cNvSpPr>
          <p:nvPr>
            <p:ph type="body" idx="4294967295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Async Await: menulis kode asynchronous dengan gaya synchronous.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Async Await dibangun di atas Promise.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Async Await hanya berjalan di dalam function.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JavaScript Info - Async Await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5" name="Google Shape;32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00" y="152400"/>
            <a:ext cx="432185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26" name="Google Shape;32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659" y="1230250"/>
            <a:ext cx="4328941" cy="268299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2" name="Google Shape;3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24" y="1324975"/>
            <a:ext cx="2641600" cy="18036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33" name="Google Shape;33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1200" y="753275"/>
            <a:ext cx="2641600" cy="294706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34" name="Google Shape;33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1674" y="1409625"/>
            <a:ext cx="2641600" cy="156020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35" name="Google Shape;335;p51"/>
          <p:cNvSpPr txBox="1"/>
          <p:nvPr/>
        </p:nvSpPr>
        <p:spPr>
          <a:xfrm>
            <a:off x="3270600" y="4020925"/>
            <a:ext cx="260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Which is better and readable?</a:t>
            </a:r>
            <a:endParaRPr sz="1200">
              <a:solidFill>
                <a:schemeClr val="accen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 idx="4294967295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Destructing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Mengekstrak (unpack) array atau object ke variable.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Destructing object berdasarkan </a:t>
            </a:r>
            <a:r>
              <a:rPr lang="id"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key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Destructing array berdasarkan </a:t>
            </a:r>
            <a:r>
              <a:rPr lang="id"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urutan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(index).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JavaScript Info - Destructing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"/>
          <p:cNvSpPr txBox="1">
            <a:spLocks noGrp="1"/>
          </p:cNvSpPr>
          <p:nvPr>
            <p:ph type="ctrTitle" idx="4294967295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QnA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52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3"/>
          <p:cNvSpPr txBox="1">
            <a:spLocks noGrp="1"/>
          </p:cNvSpPr>
          <p:nvPr>
            <p:ph type="ctrTitle" idx="4294967295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63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88" y="1267263"/>
            <a:ext cx="4801650" cy="2608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938" y="1267263"/>
            <a:ext cx="3465779" cy="2608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900" y="152400"/>
            <a:ext cx="5218207" cy="48387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476" y="1032288"/>
            <a:ext cx="4017175" cy="30789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250" y="1288513"/>
            <a:ext cx="4619676" cy="256648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188" y="152400"/>
            <a:ext cx="6329618" cy="48387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ctrTitle" idx="4294967295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 and Spread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61DAFB"/>
      </a:dk1>
      <a:lt1>
        <a:srgbClr val="FFFFFF"/>
      </a:lt1>
      <a:dk2>
        <a:srgbClr val="282C34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On-screen Show (16:9)</PresentationFormat>
  <Paragraphs>100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Lato</vt:lpstr>
      <vt:lpstr>Roboto</vt:lpstr>
      <vt:lpstr>Raleway</vt:lpstr>
      <vt:lpstr>Streamline</vt:lpstr>
      <vt:lpstr>Get Started Advanced JavaScript</vt:lpstr>
      <vt:lpstr># Table of Contents</vt:lpstr>
      <vt:lpstr>Destructing</vt:lpstr>
      <vt:lpstr># Destructing</vt:lpstr>
      <vt:lpstr>PowerPoint Presentation</vt:lpstr>
      <vt:lpstr>PowerPoint Presentation</vt:lpstr>
      <vt:lpstr>PowerPoint Presentation</vt:lpstr>
      <vt:lpstr>PowerPoint Presentation</vt:lpstr>
      <vt:lpstr>Rest and Spread</vt:lpstr>
      <vt:lpstr># Rest Parameters</vt:lpstr>
      <vt:lpstr>PowerPoint Presentation</vt:lpstr>
      <vt:lpstr>PowerPoint Presentation</vt:lpstr>
      <vt:lpstr># Spread Syntax</vt:lpstr>
      <vt:lpstr>PowerPoint Presentation</vt:lpstr>
      <vt:lpstr>PowerPoint Presentation</vt:lpstr>
      <vt:lpstr>Array Method</vt:lpstr>
      <vt:lpstr># Array Method</vt:lpstr>
      <vt:lpstr>PowerPoint Presentation</vt:lpstr>
      <vt:lpstr>PowerPoint Presentation</vt:lpstr>
      <vt:lpstr>PowerPoint Presentation</vt:lpstr>
      <vt:lpstr>PowerPoint Presentation</vt:lpstr>
      <vt:lpstr>Modules</vt:lpstr>
      <vt:lpstr># Modules</vt:lpstr>
      <vt:lpstr>PowerPoint Presentation</vt:lpstr>
      <vt:lpstr>PowerPoint Presentation</vt:lpstr>
      <vt:lpstr>Promises</vt:lpstr>
      <vt:lpstr># Asynchronous</vt:lpstr>
      <vt:lpstr>PowerPoint Presentation</vt:lpstr>
      <vt:lpstr>PowerPoint Presentation</vt:lpstr>
      <vt:lpstr>PowerPoint Presentation</vt:lpstr>
      <vt:lpstr># Promises</vt:lpstr>
      <vt:lpstr>PowerPoint Presentation</vt:lpstr>
      <vt:lpstr># Promises - Consuming</vt:lpstr>
      <vt:lpstr>PowerPoint Presentation</vt:lpstr>
      <vt:lpstr># Fetch</vt:lpstr>
      <vt:lpstr>PowerPoint Presentation</vt:lpstr>
      <vt:lpstr># Async Await</vt:lpstr>
      <vt:lpstr>PowerPoint Presentation</vt:lpstr>
      <vt:lpstr>PowerPoint Presentation</vt:lpstr>
      <vt:lpstr>QnA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Started Advanced JavaScript</dc:title>
  <cp:lastModifiedBy>Azmifauzy</cp:lastModifiedBy>
  <cp:revision>1</cp:revision>
  <dcterms:modified xsi:type="dcterms:W3CDTF">2022-09-08T06:51:46Z</dcterms:modified>
</cp:coreProperties>
</file>