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8" r:id="rId37"/>
  </p:sldIdLst>
  <p:sldSz cx="9144000" cy="5143500" type="screen16x9"/>
  <p:notesSz cx="6858000" cy="9144000"/>
  <p:embeddedFontLs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d113fe1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d113fe1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d113fe1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d113fe1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d113fe1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d113fe1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d113fe1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2d113fe1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243a81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243a81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d113fe1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2d113fe1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d113fe1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d113fe1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ff0f471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ff0f471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d113fe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d113fe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ff0f47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ff0f47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ff0f471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ff0f471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ff0f47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ff0f47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ff0f47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ff0f47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ff0f471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ff0f471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31c2d98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31c2d98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31c2d98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31c2d98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31c2d98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31c2d98d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31c2d98d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31c2d98d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31c2d98d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31c2d98d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31c2d98d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31c2d98d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d113fe1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d113fe1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31c2d98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31c2d98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1c2d98d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1c2d98d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31c2d98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31c2d98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31c2d98d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31c2d98d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31c2d98d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31c2d98d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60d894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60d894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0d894f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60d894f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113fe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d113fe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d113fe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d113fe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d113fe1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d113fe1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d113fe1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d113fe1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d113fe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d113fe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1c2d98d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1c2d98d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fel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felse#conditional-operat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while-f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function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function-basics#default-valu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arr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array-metho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variab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the-for-in-loo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yp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ypes#st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b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endParaRPr sz="4200" b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Modern JavaScript</a:t>
            </a:r>
            <a:endParaRPr sz="4200" b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Conditional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Menjalankan aksi tertentu berdasarkan kondisi tertentu.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if: membuat satu kondisi.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else if: membuat dua kondisi atau lebih.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else: membuat kondisi terakhir.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 dirty="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Conditional</a:t>
            </a:r>
            <a:r>
              <a:rPr lang="id" sz="1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00" y="152400"/>
            <a:ext cx="4851603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Ternary Operator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Menuliskan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if else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dengan cara yang lebih singkat.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Ternary operator menggunakan operator: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dijalankan ketika kondisi true.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dijalankan ketika kondisi false.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Ternary Operator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0" y="1405350"/>
            <a:ext cx="3588925" cy="233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425" y="912138"/>
            <a:ext cx="4702700" cy="152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425" y="2783788"/>
            <a:ext cx="4702700" cy="14475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Melakukan operasi atau aksi yang berulang-ulang.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 Loops: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While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Loops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8" y="1299450"/>
            <a:ext cx="4330700" cy="254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48" y="1299450"/>
            <a:ext cx="3582314" cy="254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Function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Sekumpulan kode yang menjalankan tugas tertentu.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Reusable code.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memiliki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mengembalikan nilai (return).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Declaration: Membuat fungsi menggunakan 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Expression: Menyimpan fungsi ke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Arrow Function: Sama seperti Function Expression, namun penulisan lebih singkat.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5" y="561163"/>
            <a:ext cx="3687776" cy="1934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50" y="2647962"/>
            <a:ext cx="3687776" cy="19343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000" y="561175"/>
            <a:ext cx="3687746" cy="1934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7725" y="2647950"/>
            <a:ext cx="3687749" cy="19343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88" y="931525"/>
            <a:ext cx="4076449" cy="3280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952" y="931525"/>
            <a:ext cx="3413644" cy="32804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13" y="1237563"/>
            <a:ext cx="4267475" cy="2668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13" y="888075"/>
            <a:ext cx="3681599" cy="3367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Default Parameter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Memberikan nilai default ke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Mencegah terjadi error.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default digunakan jika tidak ada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Default 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38" y="373550"/>
            <a:ext cx="4806725" cy="4396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Array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jenis struktur data (data structure).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banyak nilai dalam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Disimpan dalam bentuk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urutan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(ordered):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[0, 1, 2, 3, 4, 5]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Array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942975"/>
            <a:ext cx="6096000" cy="3257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" y="676963"/>
            <a:ext cx="8803200" cy="37895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Loops Array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dapat digunakan untuk menampilkan seluruh data array.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for/while/do-while: looping manual.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 of: looping khusus untuk array.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forEach: method khusus untuk array (HOF).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Array Methods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50" y="239713"/>
            <a:ext cx="5409500" cy="21939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250" y="2636837"/>
            <a:ext cx="5409495" cy="2266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Variable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Tempat untuk menyimpan nilai.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variabel menggunakan 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dapat diubah nilainya, sedangkan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Dahulukan penggunaan const dari pada let.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Const bersifat immutable (tidak bisa re-assign, tapi bisa dimodifikasi).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Name variables right.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Variables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Object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3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jenis struktur data (data structure).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data yang lebih kompleks (banyak nilai).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disimpan dalam bentuk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key:value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bukan urutan (ordered).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selalu digunakan di berbagai tempat di JavaScript.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mirip seperti array asosiatif di bahasa pemrograman lain (PHP).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88" y="152400"/>
            <a:ext cx="6413425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Loops Object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dapat digunakan untuk menampilkan seluruh nilai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Pada object tidak dapat menggunakan loops biasa: for/while/do-while.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khusus pada object menggunakan method: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for-in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for-in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88" y="152400"/>
            <a:ext cx="5780634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590550"/>
            <a:ext cx="7829550" cy="396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Data Types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di JavaScript terdiri dari berbagai jenis (types).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 (Primitives):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Number: Nilai berupa angka (integer atau float).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String: Nilai berupa kumpulan karakter.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Boolean: Nilai yang terdiri dari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Null: Nilai yang tidak ada.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Undefined: Nilai yang belum di-assign.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Primitives: hanya bisa menyimpan 1 nilai.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operator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typeof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mengecek tipe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Data Types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19100"/>
            <a:ext cx="7505700" cy="4305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 idx="4294967295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Template Literals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294967295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string menggunakan kutip satu atau dua.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Literals: membuat string menggunakan backtick: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`string`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Supports: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Multiline.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interpolasi dan expresi: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${expression}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Tagged template (memanggil fungsi).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JavaScript Info - String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25" y="152400"/>
            <a:ext cx="6471762" cy="4838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 idx="4294967295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(16:9)</PresentationFormat>
  <Paragraphs>104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Raleway</vt:lpstr>
      <vt:lpstr>Arial</vt:lpstr>
      <vt:lpstr>Roboto</vt:lpstr>
      <vt:lpstr>Lato</vt:lpstr>
      <vt:lpstr>Streamline</vt:lpstr>
      <vt:lpstr>Get Started Modern JavaScript</vt:lpstr>
      <vt:lpstr># Table of Contents</vt:lpstr>
      <vt:lpstr># Variable</vt:lpstr>
      <vt:lpstr>PowerPoint Presentation</vt:lpstr>
      <vt:lpstr># Data Types</vt:lpstr>
      <vt:lpstr>PowerPoint Presentation</vt:lpstr>
      <vt:lpstr># Template Literals</vt:lpstr>
      <vt:lpstr>PowerPoint Presentation</vt:lpstr>
      <vt:lpstr>Conditional</vt:lpstr>
      <vt:lpstr># Conditional</vt:lpstr>
      <vt:lpstr>PowerPoint Presentation</vt:lpstr>
      <vt:lpstr># Ternary Operator</vt:lpstr>
      <vt:lpstr>PowerPoint Presentation</vt:lpstr>
      <vt:lpstr>Looping</vt:lpstr>
      <vt:lpstr># Looping</vt:lpstr>
      <vt:lpstr>PowerPoint Presentation</vt:lpstr>
      <vt:lpstr>Function</vt:lpstr>
      <vt:lpstr># Function</vt:lpstr>
      <vt:lpstr>PowerPoint Presentation</vt:lpstr>
      <vt:lpstr>PowerPoint Presentation</vt:lpstr>
      <vt:lpstr>PowerPoint Presentation</vt:lpstr>
      <vt:lpstr># Default Parameter</vt:lpstr>
      <vt:lpstr>PowerPoint Presentation</vt:lpstr>
      <vt:lpstr>Array</vt:lpstr>
      <vt:lpstr># Array</vt:lpstr>
      <vt:lpstr>PowerPoint Presentation</vt:lpstr>
      <vt:lpstr>PowerPoint Presentation</vt:lpstr>
      <vt:lpstr># Loops Array</vt:lpstr>
      <vt:lpstr>PowerPoint Presentation</vt:lpstr>
      <vt:lpstr>Object</vt:lpstr>
      <vt:lpstr># Object</vt:lpstr>
      <vt:lpstr>PowerPoint Presentation</vt:lpstr>
      <vt:lpstr># Loops Object</vt:lpstr>
      <vt:lpstr>PowerPoint Presentation</vt:lpstr>
      <vt:lpstr>QnA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Modern JavaScript</dc:title>
  <cp:lastModifiedBy>Azmifauzy</cp:lastModifiedBy>
  <cp:revision>1</cp:revision>
  <dcterms:modified xsi:type="dcterms:W3CDTF">2022-09-08T06:37:39Z</dcterms:modified>
</cp:coreProperties>
</file>