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1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7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52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73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94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23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053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35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97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8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05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BA3F-037C-4982-BD14-6CF4039733BB}" type="datetimeFigureOut">
              <a:rPr lang="id-ID" smtClean="0"/>
              <a:t>06/12/2019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B50C-DF5E-4D14-B400-3F61161D0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7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53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2019-12-06T01:11:44Z</dcterms:created>
  <dcterms:modified xsi:type="dcterms:W3CDTF">2019-12-06T01:11:56Z</dcterms:modified>
</cp:coreProperties>
</file>