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c68483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c68483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c684833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c684833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c684833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c684833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c684833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c684833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c684833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c684833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684833e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684833e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c684833e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c684833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ookerstudio.google.com/s/oZR4XLAWeWA" TargetMode="External"/><Relationship Id="rId4" Type="http://schemas.openxmlformats.org/officeDocument/2006/relationships/hyperlink" Target="https://docs.google.com/spreadsheets/d/13tut1CE6zxMezMNYdklmyL_u7Icblr3c/edit?usp=sharing&amp;ouid=102697357884702488130&amp;rtpof=true&amp;sd=tru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linkedin.com/in/ibnu-rasy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Amazon Movies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Ibnu Rasyid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Requirements Gathering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Data bersumber dari Kaggle.com yang berjudul</a:t>
            </a:r>
            <a:r>
              <a:rPr lang="id"/>
              <a:t> </a:t>
            </a: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Amazon Prime Movies and TV Shows. Dataset terdiri dari 10 kolom dan 9668 baris berikut definisi kolom-kolom yang akan di analisa :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show_id : Kode unik Film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type : Tipe Film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title : Judul Film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director : Sutradara Film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cast : Pemain Film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country : Asal Negara Film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date_added : Tanggal Rilis Film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release_year : Tahun Rilis Film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rating : Usia Penonton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duration : Durasi Film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Statement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Amazon membutuhkan suatu Dashboard monitoring untuk film-film yang telah di edarkan.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Solusi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Pembuatan alat monitoring untuk membantu para pemangku kepentingan di amazon untuk memahami informasi dengan mudah.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Metrics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Top 10 Years Release Movies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Total Movies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Top Movies By Country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Rating Movies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Cleansing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Dalam pembuatan Dashboard kolom yang digunakan antara lain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release_year : Tahun Rilis Film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country : Asal Negara Film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rating : Usia Penonton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Proses Data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release_year tidak memiliki nilai missing value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country memiliki nilai missing value, yang diganti dengan undefined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</a:rPr>
              <a:t>rating memiliki nilai missing value, yang diganti dengan unknown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Visualization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100" y="641650"/>
            <a:ext cx="5883900" cy="44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Conclusion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Total film yang diedarkan oleh Amazon berjumlah 9.630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Tahun terbanyak produksi film di Amazon terdapat pada tahun 2021, 2020, dan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 Negara yang paling banyak memproduksi film adalah negara United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Rating usia film di Amazon paling banyak adalah 13+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 Project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Dashboard :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https://lookerstudio.google.com/s/oZR4XLAWeWA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Dataset Clean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https://docs.google.com/spreadsheets/d/13tut1CE6zxMezMNYdklmyL_u7Icblr3c/edit?usp=sharing&amp;ouid=102697357884702488130&amp;rtpof=true&amp;sd=true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Tentang Saya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LinkedIn</a:t>
            </a:r>
            <a:r>
              <a:rPr lang="id"/>
              <a:t> : </a:t>
            </a:r>
            <a:r>
              <a:rPr lang="id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www.linkedin.com/in/ibnu-rasyid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Instagram : ir_rasyid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