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9" r:id="rId3"/>
    <p:sldId id="261" r:id="rId4"/>
    <p:sldId id="263" r:id="rId5"/>
    <p:sldId id="262" r:id="rId6"/>
    <p:sldId id="269" r:id="rId7"/>
    <p:sldId id="264" r:id="rId8"/>
    <p:sldId id="265" r:id="rId9"/>
  </p:sldIdLst>
  <p:sldSz cx="9144000" cy="5143500" type="screen16x9"/>
  <p:notesSz cx="6858000" cy="9144000"/>
  <p:embeddedFontLst>
    <p:embeddedFont>
      <p:font typeface="Varela Round" panose="020B0604020202020204" charset="-79"/>
      <p:regular r:id="rId11"/>
    </p:embeddedFont>
    <p:embeddedFont>
      <p:font typeface="DM Sans" panose="020B0604020202020204" charset="0"/>
      <p:regular r:id="rId12"/>
      <p:bold r:id="rId13"/>
      <p:italic r:id="rId14"/>
      <p:boldItalic r:id="rId15"/>
    </p:embeddedFont>
    <p:embeddedFont>
      <p:font typeface="Bebas Neu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C2F91-F182-4099-A23D-348003CA016D}">
  <a:tblStyle styleId="{3CCC2F91-F182-4099-A23D-348003CA01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1D85B3-DD86-4B71-9EC2-F2060BA4275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3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87258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2"/>
        <p:cNvGrpSpPr/>
        <p:nvPr/>
      </p:nvGrpSpPr>
      <p:grpSpPr>
        <a:xfrm>
          <a:off x="0" y="0"/>
          <a:ext cx="0" cy="0"/>
          <a:chOff x="0" y="0"/>
          <a:chExt cx="0" cy="0"/>
        </a:xfrm>
      </p:grpSpPr>
      <p:sp>
        <p:nvSpPr>
          <p:cNvPr id="2673" name="Google Shape;2673;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4" name="Google Shape;2674;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91" cy="5143648"/>
            <a:chOff x="0" y="0"/>
            <a:chExt cx="7440875" cy="4152456"/>
          </a:xfrm>
        </p:grpSpPr>
        <p:sp>
          <p:nvSpPr>
            <p:cNvPr id="10" name="Google Shape;10;p2"/>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502465" y="399924"/>
            <a:ext cx="8139069" cy="4343656"/>
            <a:chOff x="916986" y="2500875"/>
            <a:chExt cx="2280618" cy="1217119"/>
          </a:xfrm>
        </p:grpSpPr>
        <p:sp>
          <p:nvSpPr>
            <p:cNvPr id="73" name="Google Shape;73;p2"/>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2"/>
          <p:cNvSpPr txBox="1">
            <a:spLocks noGrp="1"/>
          </p:cNvSpPr>
          <p:nvPr>
            <p:ph type="ctrTitle"/>
          </p:nvPr>
        </p:nvSpPr>
        <p:spPr>
          <a:xfrm>
            <a:off x="1920100" y="1584325"/>
            <a:ext cx="5304000" cy="18072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9" name="Google Shape;79;p2"/>
          <p:cNvSpPr txBox="1">
            <a:spLocks noGrp="1"/>
          </p:cNvSpPr>
          <p:nvPr>
            <p:ph type="subTitle" idx="1"/>
          </p:nvPr>
        </p:nvSpPr>
        <p:spPr>
          <a:xfrm>
            <a:off x="1920025" y="3432600"/>
            <a:ext cx="5304000" cy="3732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0" name="Google Shape;80;p2"/>
          <p:cNvSpPr/>
          <p:nvPr/>
        </p:nvSpPr>
        <p:spPr>
          <a:xfrm>
            <a:off x="152091" y="2131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52091" y="47090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2"/>
        </a:solidFill>
        <a:effectLst/>
      </p:bgPr>
    </p:bg>
    <p:spTree>
      <p:nvGrpSpPr>
        <p:cNvPr id="1" name="Shape 1945"/>
        <p:cNvGrpSpPr/>
        <p:nvPr/>
      </p:nvGrpSpPr>
      <p:grpSpPr>
        <a:xfrm>
          <a:off x="0" y="0"/>
          <a:ext cx="0" cy="0"/>
          <a:chOff x="0" y="0"/>
          <a:chExt cx="0" cy="0"/>
        </a:xfrm>
      </p:grpSpPr>
      <p:grpSp>
        <p:nvGrpSpPr>
          <p:cNvPr id="1946" name="Google Shape;1946;p30"/>
          <p:cNvGrpSpPr/>
          <p:nvPr/>
        </p:nvGrpSpPr>
        <p:grpSpPr>
          <a:xfrm>
            <a:off x="0" y="0"/>
            <a:ext cx="9144091" cy="5143648"/>
            <a:chOff x="0" y="0"/>
            <a:chExt cx="7440875" cy="4152456"/>
          </a:xfrm>
        </p:grpSpPr>
        <p:sp>
          <p:nvSpPr>
            <p:cNvPr id="1947" name="Google Shape;1947;p30"/>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0"/>
          <p:cNvGrpSpPr/>
          <p:nvPr/>
        </p:nvGrpSpPr>
        <p:grpSpPr>
          <a:xfrm>
            <a:off x="502465" y="399924"/>
            <a:ext cx="8139069" cy="4343656"/>
            <a:chOff x="916986" y="2500875"/>
            <a:chExt cx="2280618" cy="1217119"/>
          </a:xfrm>
        </p:grpSpPr>
        <p:sp>
          <p:nvSpPr>
            <p:cNvPr id="2010" name="Google Shape;2010;p30"/>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2015"/>
        <p:cNvGrpSpPr/>
        <p:nvPr/>
      </p:nvGrpSpPr>
      <p:grpSpPr>
        <a:xfrm>
          <a:off x="0" y="0"/>
          <a:ext cx="0" cy="0"/>
          <a:chOff x="0" y="0"/>
          <a:chExt cx="0" cy="0"/>
        </a:xfrm>
      </p:grpSpPr>
      <p:grpSp>
        <p:nvGrpSpPr>
          <p:cNvPr id="2016" name="Google Shape;2016;p31"/>
          <p:cNvGrpSpPr/>
          <p:nvPr/>
        </p:nvGrpSpPr>
        <p:grpSpPr>
          <a:xfrm>
            <a:off x="0" y="0"/>
            <a:ext cx="9144091" cy="5143648"/>
            <a:chOff x="0" y="0"/>
            <a:chExt cx="7440875" cy="4152456"/>
          </a:xfrm>
        </p:grpSpPr>
        <p:sp>
          <p:nvSpPr>
            <p:cNvPr id="2017" name="Google Shape;2017;p31"/>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1"/>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1"/>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1"/>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1"/>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1"/>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1"/>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1"/>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1"/>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1"/>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1"/>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1"/>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1"/>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1"/>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1"/>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1"/>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1"/>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1"/>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1"/>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1"/>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1"/>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1"/>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1"/>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1"/>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1"/>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31"/>
          <p:cNvGrpSpPr/>
          <p:nvPr/>
        </p:nvGrpSpPr>
        <p:grpSpPr>
          <a:xfrm>
            <a:off x="173287" y="130863"/>
            <a:ext cx="8797256" cy="4881744"/>
            <a:chOff x="916986" y="2500875"/>
            <a:chExt cx="2280618" cy="1217119"/>
          </a:xfrm>
        </p:grpSpPr>
        <p:sp>
          <p:nvSpPr>
            <p:cNvPr id="2080" name="Google Shape;2080;p31"/>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1"/>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1"/>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1"/>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1"/>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75"/>
        <p:cNvGrpSpPr/>
        <p:nvPr/>
      </p:nvGrpSpPr>
      <p:grpSpPr>
        <a:xfrm>
          <a:off x="0" y="0"/>
          <a:ext cx="0" cy="0"/>
          <a:chOff x="0" y="0"/>
          <a:chExt cx="0" cy="0"/>
        </a:xfrm>
      </p:grpSpPr>
      <p:grpSp>
        <p:nvGrpSpPr>
          <p:cNvPr id="376" name="Google Shape;376;p7"/>
          <p:cNvGrpSpPr/>
          <p:nvPr/>
        </p:nvGrpSpPr>
        <p:grpSpPr>
          <a:xfrm>
            <a:off x="0" y="0"/>
            <a:ext cx="9144091" cy="5143648"/>
            <a:chOff x="0" y="0"/>
            <a:chExt cx="7440875" cy="4152456"/>
          </a:xfrm>
        </p:grpSpPr>
        <p:sp>
          <p:nvSpPr>
            <p:cNvPr id="377" name="Google Shape;377;p7"/>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7"/>
          <p:cNvGrpSpPr/>
          <p:nvPr/>
        </p:nvGrpSpPr>
        <p:grpSpPr>
          <a:xfrm>
            <a:off x="192408" y="135664"/>
            <a:ext cx="8759169" cy="4872494"/>
            <a:chOff x="916986" y="2500875"/>
            <a:chExt cx="2280618" cy="1217119"/>
          </a:xfrm>
        </p:grpSpPr>
        <p:sp>
          <p:nvSpPr>
            <p:cNvPr id="440" name="Google Shape;440;p7"/>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6" name="Google Shape;446;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20"/>
        <p:cNvGrpSpPr/>
        <p:nvPr/>
      </p:nvGrpSpPr>
      <p:grpSpPr>
        <a:xfrm>
          <a:off x="0" y="0"/>
          <a:ext cx="0" cy="0"/>
          <a:chOff x="0" y="0"/>
          <a:chExt cx="0" cy="0"/>
        </a:xfrm>
      </p:grpSpPr>
      <p:grpSp>
        <p:nvGrpSpPr>
          <p:cNvPr id="521" name="Google Shape;521;p9"/>
          <p:cNvGrpSpPr/>
          <p:nvPr/>
        </p:nvGrpSpPr>
        <p:grpSpPr>
          <a:xfrm>
            <a:off x="0" y="0"/>
            <a:ext cx="9144091" cy="5143648"/>
            <a:chOff x="0" y="0"/>
            <a:chExt cx="7440875" cy="4152456"/>
          </a:xfrm>
        </p:grpSpPr>
        <p:sp>
          <p:nvSpPr>
            <p:cNvPr id="522" name="Google Shape;522;p9"/>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9"/>
          <p:cNvGrpSpPr/>
          <p:nvPr/>
        </p:nvGrpSpPr>
        <p:grpSpPr>
          <a:xfrm>
            <a:off x="502465" y="399924"/>
            <a:ext cx="8139069" cy="4343656"/>
            <a:chOff x="916986" y="2500875"/>
            <a:chExt cx="2280618" cy="1217119"/>
          </a:xfrm>
        </p:grpSpPr>
        <p:sp>
          <p:nvSpPr>
            <p:cNvPr id="585" name="Google Shape;585;p9"/>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9"/>
          <p:cNvSpPr txBox="1">
            <a:spLocks noGrp="1"/>
          </p:cNvSpPr>
          <p:nvPr>
            <p:ph type="title"/>
          </p:nvPr>
        </p:nvSpPr>
        <p:spPr>
          <a:xfrm>
            <a:off x="2135550" y="1058588"/>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1" name="Google Shape;591;p9"/>
          <p:cNvSpPr txBox="1">
            <a:spLocks noGrp="1"/>
          </p:cNvSpPr>
          <p:nvPr>
            <p:ph type="subTitle" idx="1"/>
          </p:nvPr>
        </p:nvSpPr>
        <p:spPr>
          <a:xfrm>
            <a:off x="2135550" y="3064250"/>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2"/>
        </a:solidFill>
        <a:effectLst/>
      </p:bgPr>
    </p:bg>
    <p:spTree>
      <p:nvGrpSpPr>
        <p:cNvPr id="1" name="Shape 747"/>
        <p:cNvGrpSpPr/>
        <p:nvPr/>
      </p:nvGrpSpPr>
      <p:grpSpPr>
        <a:xfrm>
          <a:off x="0" y="0"/>
          <a:ext cx="0" cy="0"/>
          <a:chOff x="0" y="0"/>
          <a:chExt cx="0" cy="0"/>
        </a:xfrm>
      </p:grpSpPr>
      <p:grpSp>
        <p:nvGrpSpPr>
          <p:cNvPr id="748" name="Google Shape;748;p14"/>
          <p:cNvGrpSpPr/>
          <p:nvPr/>
        </p:nvGrpSpPr>
        <p:grpSpPr>
          <a:xfrm>
            <a:off x="0" y="0"/>
            <a:ext cx="9144091" cy="5143648"/>
            <a:chOff x="0" y="0"/>
            <a:chExt cx="7440875" cy="4152456"/>
          </a:xfrm>
        </p:grpSpPr>
        <p:sp>
          <p:nvSpPr>
            <p:cNvPr id="749" name="Google Shape;749;p14"/>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4"/>
          <p:cNvGrpSpPr/>
          <p:nvPr/>
        </p:nvGrpSpPr>
        <p:grpSpPr>
          <a:xfrm>
            <a:off x="502465" y="399924"/>
            <a:ext cx="8139069" cy="4343656"/>
            <a:chOff x="916986" y="2500875"/>
            <a:chExt cx="2280618" cy="1217119"/>
          </a:xfrm>
        </p:grpSpPr>
        <p:sp>
          <p:nvSpPr>
            <p:cNvPr id="812" name="Google Shape;812;p14"/>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4"/>
          <p:cNvSpPr txBox="1">
            <a:spLocks noGrp="1"/>
          </p:cNvSpPr>
          <p:nvPr>
            <p:ph type="title"/>
          </p:nvPr>
        </p:nvSpPr>
        <p:spPr>
          <a:xfrm>
            <a:off x="2539225" y="3557500"/>
            <a:ext cx="5378400" cy="56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18" name="Google Shape;818;p14"/>
          <p:cNvSpPr txBox="1">
            <a:spLocks noGrp="1"/>
          </p:cNvSpPr>
          <p:nvPr>
            <p:ph type="subTitle" idx="1"/>
          </p:nvPr>
        </p:nvSpPr>
        <p:spPr>
          <a:xfrm>
            <a:off x="1847750" y="975200"/>
            <a:ext cx="6069900" cy="2319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2"/>
        </a:solidFill>
        <a:effectLst/>
      </p:bgPr>
    </p:bg>
    <p:spTree>
      <p:nvGrpSpPr>
        <p:cNvPr id="1" name="Shape 1036"/>
        <p:cNvGrpSpPr/>
        <p:nvPr/>
      </p:nvGrpSpPr>
      <p:grpSpPr>
        <a:xfrm>
          <a:off x="0" y="0"/>
          <a:ext cx="0" cy="0"/>
          <a:chOff x="0" y="0"/>
          <a:chExt cx="0" cy="0"/>
        </a:xfrm>
      </p:grpSpPr>
      <p:grpSp>
        <p:nvGrpSpPr>
          <p:cNvPr id="1037" name="Google Shape;1037;p18"/>
          <p:cNvGrpSpPr/>
          <p:nvPr/>
        </p:nvGrpSpPr>
        <p:grpSpPr>
          <a:xfrm>
            <a:off x="0" y="0"/>
            <a:ext cx="9144091" cy="5143648"/>
            <a:chOff x="0" y="0"/>
            <a:chExt cx="7440875" cy="4152456"/>
          </a:xfrm>
        </p:grpSpPr>
        <p:sp>
          <p:nvSpPr>
            <p:cNvPr id="1038" name="Google Shape;1038;p18"/>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8"/>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8"/>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8"/>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8"/>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8"/>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8"/>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8"/>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8"/>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8"/>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8"/>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8"/>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8"/>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8"/>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8"/>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8"/>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8"/>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18"/>
          <p:cNvGrpSpPr/>
          <p:nvPr/>
        </p:nvGrpSpPr>
        <p:grpSpPr>
          <a:xfrm>
            <a:off x="192408" y="135664"/>
            <a:ext cx="8759169" cy="4872494"/>
            <a:chOff x="916986" y="2500875"/>
            <a:chExt cx="2280618" cy="1217119"/>
          </a:xfrm>
        </p:grpSpPr>
        <p:sp>
          <p:nvSpPr>
            <p:cNvPr id="1101" name="Google Shape;1101;p18"/>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highlight>
                  <a:schemeClr val="dk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7" name="Google Shape;1107;p18"/>
          <p:cNvSpPr txBox="1">
            <a:spLocks noGrp="1"/>
          </p:cNvSpPr>
          <p:nvPr>
            <p:ph type="subTitle" idx="1"/>
          </p:nvPr>
        </p:nvSpPr>
        <p:spPr>
          <a:xfrm>
            <a:off x="4923076" y="2980825"/>
            <a:ext cx="2640000" cy="122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8" name="Google Shape;1108;p18"/>
          <p:cNvSpPr txBox="1">
            <a:spLocks noGrp="1"/>
          </p:cNvSpPr>
          <p:nvPr>
            <p:ph type="subTitle" idx="2"/>
          </p:nvPr>
        </p:nvSpPr>
        <p:spPr>
          <a:xfrm>
            <a:off x="1580900" y="2980825"/>
            <a:ext cx="2640000" cy="122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9" name="Google Shape;1109;p18"/>
          <p:cNvSpPr txBox="1">
            <a:spLocks noGrp="1"/>
          </p:cNvSpPr>
          <p:nvPr>
            <p:ph type="subTitle" idx="3"/>
          </p:nvPr>
        </p:nvSpPr>
        <p:spPr>
          <a:xfrm>
            <a:off x="1580905" y="2498125"/>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0" name="Google Shape;1110;p18"/>
          <p:cNvSpPr txBox="1">
            <a:spLocks noGrp="1"/>
          </p:cNvSpPr>
          <p:nvPr>
            <p:ph type="subTitle" idx="4"/>
          </p:nvPr>
        </p:nvSpPr>
        <p:spPr>
          <a:xfrm>
            <a:off x="4923082" y="2498125"/>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1" name="Google Shape;1111;p18"/>
          <p:cNvSpPr/>
          <p:nvPr/>
        </p:nvSpPr>
        <p:spPr>
          <a:xfrm>
            <a:off x="8430766" y="3527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2"/>
        </a:solidFill>
        <a:effectLst/>
      </p:bgPr>
    </p:bg>
    <p:spTree>
      <p:nvGrpSpPr>
        <p:cNvPr id="1" name="Shape 1112"/>
        <p:cNvGrpSpPr/>
        <p:nvPr/>
      </p:nvGrpSpPr>
      <p:grpSpPr>
        <a:xfrm>
          <a:off x="0" y="0"/>
          <a:ext cx="0" cy="0"/>
          <a:chOff x="0" y="0"/>
          <a:chExt cx="0" cy="0"/>
        </a:xfrm>
      </p:grpSpPr>
      <p:grpSp>
        <p:nvGrpSpPr>
          <p:cNvPr id="1113" name="Google Shape;1113;p19"/>
          <p:cNvGrpSpPr/>
          <p:nvPr/>
        </p:nvGrpSpPr>
        <p:grpSpPr>
          <a:xfrm>
            <a:off x="0" y="0"/>
            <a:ext cx="9144091" cy="5143648"/>
            <a:chOff x="0" y="0"/>
            <a:chExt cx="7440875" cy="4152456"/>
          </a:xfrm>
        </p:grpSpPr>
        <p:sp>
          <p:nvSpPr>
            <p:cNvPr id="1114" name="Google Shape;1114;p19"/>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9"/>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9"/>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9"/>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9"/>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9"/>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9"/>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9"/>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9"/>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9"/>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9"/>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9"/>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9"/>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9"/>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9"/>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9"/>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9"/>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9"/>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9"/>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9"/>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9"/>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9"/>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9"/>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9"/>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9"/>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9"/>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9"/>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9"/>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9"/>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9"/>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9"/>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9"/>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9"/>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9"/>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9"/>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9"/>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9"/>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9"/>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9"/>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9"/>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9"/>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9"/>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9"/>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9"/>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9"/>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19"/>
          <p:cNvGrpSpPr/>
          <p:nvPr/>
        </p:nvGrpSpPr>
        <p:grpSpPr>
          <a:xfrm>
            <a:off x="173287" y="130863"/>
            <a:ext cx="8797256" cy="4881744"/>
            <a:chOff x="916986" y="2500875"/>
            <a:chExt cx="2280618" cy="1217119"/>
          </a:xfrm>
        </p:grpSpPr>
        <p:sp>
          <p:nvSpPr>
            <p:cNvPr id="1177" name="Google Shape;1177;p19"/>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9"/>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9"/>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9"/>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9"/>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3" name="Google Shape;1183;p19"/>
          <p:cNvSpPr txBox="1">
            <a:spLocks noGrp="1"/>
          </p:cNvSpPr>
          <p:nvPr>
            <p:ph type="subTitle" idx="1"/>
          </p:nvPr>
        </p:nvSpPr>
        <p:spPr>
          <a:xfrm>
            <a:off x="4832075" y="1667625"/>
            <a:ext cx="3254100" cy="203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4" name="Google Shape;1184;p19"/>
          <p:cNvSpPr txBox="1">
            <a:spLocks noGrp="1"/>
          </p:cNvSpPr>
          <p:nvPr>
            <p:ph type="subTitle" idx="2"/>
          </p:nvPr>
        </p:nvSpPr>
        <p:spPr>
          <a:xfrm>
            <a:off x="816925" y="1667625"/>
            <a:ext cx="3254100" cy="203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5" name="Google Shape;1185;p19"/>
          <p:cNvSpPr/>
          <p:nvPr/>
        </p:nvSpPr>
        <p:spPr>
          <a:xfrm>
            <a:off x="533316" y="45278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dk2"/>
        </a:solidFill>
        <a:effectLst/>
      </p:bgPr>
    </p:bg>
    <p:spTree>
      <p:nvGrpSpPr>
        <p:cNvPr id="1" name="Shape 1259"/>
        <p:cNvGrpSpPr/>
        <p:nvPr/>
      </p:nvGrpSpPr>
      <p:grpSpPr>
        <a:xfrm>
          <a:off x="0" y="0"/>
          <a:ext cx="0" cy="0"/>
          <a:chOff x="0" y="0"/>
          <a:chExt cx="0" cy="0"/>
        </a:xfrm>
      </p:grpSpPr>
      <p:grpSp>
        <p:nvGrpSpPr>
          <p:cNvPr id="1260" name="Google Shape;1260;p21"/>
          <p:cNvGrpSpPr/>
          <p:nvPr/>
        </p:nvGrpSpPr>
        <p:grpSpPr>
          <a:xfrm>
            <a:off x="0" y="0"/>
            <a:ext cx="9144091" cy="5143648"/>
            <a:chOff x="0" y="0"/>
            <a:chExt cx="7440875" cy="4152456"/>
          </a:xfrm>
        </p:grpSpPr>
        <p:sp>
          <p:nvSpPr>
            <p:cNvPr id="1261" name="Google Shape;1261;p21"/>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1"/>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1"/>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1"/>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1"/>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1"/>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1"/>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1"/>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1"/>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1"/>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1"/>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1"/>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1"/>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1"/>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1"/>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1"/>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1"/>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1"/>
          <p:cNvGrpSpPr/>
          <p:nvPr/>
        </p:nvGrpSpPr>
        <p:grpSpPr>
          <a:xfrm>
            <a:off x="173287" y="130863"/>
            <a:ext cx="8797256" cy="4881744"/>
            <a:chOff x="916986" y="2500875"/>
            <a:chExt cx="2280618" cy="1217119"/>
          </a:xfrm>
        </p:grpSpPr>
        <p:sp>
          <p:nvSpPr>
            <p:cNvPr id="1324" name="Google Shape;1324;p21"/>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0" name="Google Shape;1330;p21"/>
          <p:cNvSpPr txBox="1">
            <a:spLocks noGrp="1"/>
          </p:cNvSpPr>
          <p:nvPr>
            <p:ph type="subTitle" idx="1"/>
          </p:nvPr>
        </p:nvSpPr>
        <p:spPr>
          <a:xfrm>
            <a:off x="937625" y="2992400"/>
            <a:ext cx="2175300" cy="9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1" name="Google Shape;1331;p21"/>
          <p:cNvSpPr txBox="1">
            <a:spLocks noGrp="1"/>
          </p:cNvSpPr>
          <p:nvPr>
            <p:ph type="subTitle" idx="2"/>
          </p:nvPr>
        </p:nvSpPr>
        <p:spPr>
          <a:xfrm>
            <a:off x="3484348" y="2992400"/>
            <a:ext cx="2175300" cy="9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2" name="Google Shape;1332;p21"/>
          <p:cNvSpPr txBox="1">
            <a:spLocks noGrp="1"/>
          </p:cNvSpPr>
          <p:nvPr>
            <p:ph type="subTitle" idx="3"/>
          </p:nvPr>
        </p:nvSpPr>
        <p:spPr>
          <a:xfrm>
            <a:off x="6031075" y="2992400"/>
            <a:ext cx="2175300" cy="9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3" name="Google Shape;1333;p21"/>
          <p:cNvSpPr txBox="1">
            <a:spLocks noGrp="1"/>
          </p:cNvSpPr>
          <p:nvPr>
            <p:ph type="subTitle" idx="4"/>
          </p:nvPr>
        </p:nvSpPr>
        <p:spPr>
          <a:xfrm>
            <a:off x="937625" y="2408598"/>
            <a:ext cx="2175300" cy="5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4" name="Google Shape;1334;p21"/>
          <p:cNvSpPr txBox="1">
            <a:spLocks noGrp="1"/>
          </p:cNvSpPr>
          <p:nvPr>
            <p:ph type="subTitle" idx="5"/>
          </p:nvPr>
        </p:nvSpPr>
        <p:spPr>
          <a:xfrm>
            <a:off x="3484348" y="2408598"/>
            <a:ext cx="2175300" cy="5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5" name="Google Shape;1335;p21"/>
          <p:cNvSpPr txBox="1">
            <a:spLocks noGrp="1"/>
          </p:cNvSpPr>
          <p:nvPr>
            <p:ph type="subTitle" idx="6"/>
          </p:nvPr>
        </p:nvSpPr>
        <p:spPr>
          <a:xfrm>
            <a:off x="6031075" y="2408598"/>
            <a:ext cx="2175300" cy="5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4_2">
    <p:bg>
      <p:bgPr>
        <a:solidFill>
          <a:schemeClr val="dk2"/>
        </a:solidFill>
        <a:effectLst/>
      </p:bgPr>
    </p:bg>
    <p:spTree>
      <p:nvGrpSpPr>
        <p:cNvPr id="1" name="Shape 1729"/>
        <p:cNvGrpSpPr/>
        <p:nvPr/>
      </p:nvGrpSpPr>
      <p:grpSpPr>
        <a:xfrm>
          <a:off x="0" y="0"/>
          <a:ext cx="0" cy="0"/>
          <a:chOff x="0" y="0"/>
          <a:chExt cx="0" cy="0"/>
        </a:xfrm>
      </p:grpSpPr>
      <p:grpSp>
        <p:nvGrpSpPr>
          <p:cNvPr id="1730" name="Google Shape;1730;p27"/>
          <p:cNvGrpSpPr/>
          <p:nvPr/>
        </p:nvGrpSpPr>
        <p:grpSpPr>
          <a:xfrm>
            <a:off x="0" y="0"/>
            <a:ext cx="9144091" cy="5143648"/>
            <a:chOff x="0" y="0"/>
            <a:chExt cx="7440875" cy="4152456"/>
          </a:xfrm>
        </p:grpSpPr>
        <p:sp>
          <p:nvSpPr>
            <p:cNvPr id="1731" name="Google Shape;1731;p27"/>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7"/>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7"/>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7"/>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7"/>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7"/>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7"/>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7"/>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7"/>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7"/>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7"/>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7"/>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7"/>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7"/>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7"/>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7"/>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7"/>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7"/>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7"/>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7"/>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7"/>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7"/>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7"/>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7"/>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7"/>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7"/>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7"/>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7"/>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7"/>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7"/>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7"/>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7"/>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7"/>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7"/>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7"/>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7"/>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7"/>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7"/>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7"/>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7"/>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7"/>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7"/>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7"/>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7"/>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7"/>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7"/>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7"/>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7"/>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7"/>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7"/>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7"/>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7"/>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7"/>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7"/>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27"/>
          <p:cNvGrpSpPr/>
          <p:nvPr/>
        </p:nvGrpSpPr>
        <p:grpSpPr>
          <a:xfrm>
            <a:off x="502465" y="399924"/>
            <a:ext cx="8139069" cy="4343656"/>
            <a:chOff x="916986" y="2500875"/>
            <a:chExt cx="2280618" cy="1217119"/>
          </a:xfrm>
        </p:grpSpPr>
        <p:sp>
          <p:nvSpPr>
            <p:cNvPr id="1794" name="Google Shape;1794;p27"/>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7"/>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7"/>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7"/>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7"/>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27"/>
          <p:cNvSpPr txBox="1">
            <a:spLocks noGrp="1"/>
          </p:cNvSpPr>
          <p:nvPr>
            <p:ph type="title"/>
          </p:nvPr>
        </p:nvSpPr>
        <p:spPr>
          <a:xfrm>
            <a:off x="1024800" y="1789950"/>
            <a:ext cx="35979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highlight>
                  <a:schemeClr val="dk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0" name="Google Shape;1800;p27"/>
          <p:cNvSpPr txBox="1">
            <a:spLocks noGrp="1"/>
          </p:cNvSpPr>
          <p:nvPr>
            <p:ph type="subTitle" idx="1"/>
          </p:nvPr>
        </p:nvSpPr>
        <p:spPr>
          <a:xfrm>
            <a:off x="1024800" y="3073560"/>
            <a:ext cx="3597900" cy="94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Varela Round"/>
              <a:buNone/>
              <a:defRPr sz="35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1pPr>
            <a:lvl2pPr marL="914400" lvl="1"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2pPr>
            <a:lvl3pPr marL="1371600" lvl="2"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3pPr>
            <a:lvl4pPr marL="1828800" lvl="3"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4pPr>
            <a:lvl5pPr marL="2286000" lvl="4"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5pPr>
            <a:lvl6pPr marL="2743200" lvl="5"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6pPr>
            <a:lvl7pPr marL="3200400" lvl="6"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7pPr>
            <a:lvl8pPr marL="3657600" lvl="7"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8pPr>
            <a:lvl9pPr marL="4114800" lvl="8"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64" r:id="rId6"/>
    <p:sldLayoutId id="2147483665" r:id="rId7"/>
    <p:sldLayoutId id="2147483667" r:id="rId8"/>
    <p:sldLayoutId id="2147483673"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35"/>
          <p:cNvSpPr txBox="1">
            <a:spLocks noGrp="1"/>
          </p:cNvSpPr>
          <p:nvPr>
            <p:ph type="ctrTitle"/>
          </p:nvPr>
        </p:nvSpPr>
        <p:spPr>
          <a:xfrm>
            <a:off x="1443298" y="985452"/>
            <a:ext cx="6215092" cy="18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solidFill>
                  <a:schemeClr val="accent1"/>
                </a:solidFill>
              </a:rPr>
              <a:t>Metode Regulafalsi </a:t>
            </a:r>
            <a:r>
              <a:rPr lang="en" sz="2800" dirty="0" smtClean="0">
                <a:solidFill>
                  <a:schemeClr val="accent1"/>
                </a:solidFill>
              </a:rPr>
              <a:t/>
            </a:r>
            <a:br>
              <a:rPr lang="en" sz="2800" dirty="0" smtClean="0">
                <a:solidFill>
                  <a:schemeClr val="accent1"/>
                </a:solidFill>
              </a:rPr>
            </a:br>
            <a:r>
              <a:rPr lang="en" sz="2800" dirty="0" smtClean="0">
                <a:highlight>
                  <a:schemeClr val="dk2"/>
                </a:highlight>
              </a:rPr>
              <a:t>Mencari Algoritma dan akar persamaan tertutup (error &lt; 0,001)</a:t>
            </a:r>
            <a:endParaRPr sz="2800" dirty="0">
              <a:highlight>
                <a:schemeClr val="dk2"/>
              </a:highlight>
              <a:sym typeface="Varela Round"/>
            </a:endParaRPr>
          </a:p>
        </p:txBody>
      </p:sp>
      <p:sp>
        <p:nvSpPr>
          <p:cNvPr id="2096" name="Google Shape;2096;p35"/>
          <p:cNvSpPr txBox="1">
            <a:spLocks noGrp="1"/>
          </p:cNvSpPr>
          <p:nvPr>
            <p:ph type="subTitle" idx="1"/>
          </p:nvPr>
        </p:nvSpPr>
        <p:spPr>
          <a:xfrm>
            <a:off x="1966307" y="2922615"/>
            <a:ext cx="3297110" cy="16193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smtClean="0"/>
              <a:t>Mahmud 		(D0220520)</a:t>
            </a:r>
          </a:p>
          <a:p>
            <a:pPr marL="0" lvl="0" indent="0" algn="l" rtl="0">
              <a:spcBef>
                <a:spcPts val="0"/>
              </a:spcBef>
              <a:spcAft>
                <a:spcPts val="0"/>
              </a:spcAft>
              <a:buNone/>
            </a:pPr>
            <a:r>
              <a:rPr lang="en-US" sz="1400" dirty="0" err="1" smtClean="0"/>
              <a:t>Nurul</a:t>
            </a:r>
            <a:r>
              <a:rPr lang="en-US" sz="1400" dirty="0" smtClean="0"/>
              <a:t> </a:t>
            </a:r>
            <a:r>
              <a:rPr lang="en-US" sz="1400" dirty="0" err="1" smtClean="0"/>
              <a:t>Zulfiana</a:t>
            </a:r>
            <a:r>
              <a:rPr lang="en-US" sz="1400" dirty="0" smtClean="0"/>
              <a:t> 	(D0220306)</a:t>
            </a:r>
          </a:p>
          <a:p>
            <a:pPr marL="0" lvl="0" indent="0" algn="l" rtl="0">
              <a:spcBef>
                <a:spcPts val="0"/>
              </a:spcBef>
              <a:spcAft>
                <a:spcPts val="0"/>
              </a:spcAft>
              <a:buNone/>
            </a:pPr>
            <a:r>
              <a:rPr lang="en-US" sz="1400" dirty="0" err="1" smtClean="0"/>
              <a:t>Anggun</a:t>
            </a:r>
            <a:r>
              <a:rPr lang="en-US" sz="1400" dirty="0" smtClean="0"/>
              <a:t> </a:t>
            </a:r>
            <a:r>
              <a:rPr lang="en-US" sz="1400" dirty="0" err="1" smtClean="0"/>
              <a:t>Ananda</a:t>
            </a:r>
            <a:r>
              <a:rPr lang="en-US" sz="1400" dirty="0" smtClean="0"/>
              <a:t> 	(D0220416)</a:t>
            </a:r>
          </a:p>
          <a:p>
            <a:pPr marL="0" lvl="0" indent="0" algn="l" rtl="0">
              <a:spcBef>
                <a:spcPts val="0"/>
              </a:spcBef>
              <a:spcAft>
                <a:spcPts val="0"/>
              </a:spcAft>
              <a:buNone/>
            </a:pPr>
            <a:r>
              <a:rPr lang="en-US" sz="1400" dirty="0" err="1" smtClean="0"/>
              <a:t>Ashar</a:t>
            </a:r>
            <a:r>
              <a:rPr lang="en-US" sz="1400" dirty="0" smtClean="0"/>
              <a:t> </a:t>
            </a:r>
            <a:r>
              <a:rPr lang="en-US" sz="1400" dirty="0" err="1" smtClean="0"/>
              <a:t>Saputra</a:t>
            </a:r>
            <a:r>
              <a:rPr lang="en-US" sz="1400" dirty="0" smtClean="0"/>
              <a:t> 	(D0220401)</a:t>
            </a:r>
          </a:p>
          <a:p>
            <a:pPr marL="0" lvl="0" indent="0" algn="l" rtl="0">
              <a:spcBef>
                <a:spcPts val="0"/>
              </a:spcBef>
              <a:spcAft>
                <a:spcPts val="0"/>
              </a:spcAft>
              <a:buNone/>
            </a:pPr>
            <a:r>
              <a:rPr lang="en-US" sz="1400" dirty="0" err="1" smtClean="0"/>
              <a:t>Andini</a:t>
            </a:r>
            <a:r>
              <a:rPr lang="en-US" sz="1400" dirty="0" smtClean="0"/>
              <a:t> </a:t>
            </a:r>
            <a:r>
              <a:rPr lang="en-US" sz="1400" dirty="0" err="1" smtClean="0"/>
              <a:t>Aprilianti</a:t>
            </a:r>
            <a:r>
              <a:rPr lang="en-US" sz="1400" dirty="0" smtClean="0"/>
              <a:t> 	(D0220302)</a:t>
            </a:r>
          </a:p>
          <a:p>
            <a:pPr marL="0" lvl="0" indent="0" algn="l" rtl="0">
              <a:spcBef>
                <a:spcPts val="0"/>
              </a:spcBef>
              <a:spcAft>
                <a:spcPts val="0"/>
              </a:spcAft>
              <a:buNone/>
            </a:pPr>
            <a:r>
              <a:rPr lang="en-US" sz="1400" dirty="0" err="1" smtClean="0"/>
              <a:t>Ashari</a:t>
            </a:r>
            <a:r>
              <a:rPr lang="en-US" sz="1400" dirty="0" smtClean="0"/>
              <a:t> 		(D0218504)</a:t>
            </a:r>
          </a:p>
          <a:p>
            <a:pPr marL="0" lvl="0" indent="0" algn="l" rtl="0">
              <a:spcBef>
                <a:spcPts val="0"/>
              </a:spcBef>
              <a:spcAft>
                <a:spcPts val="0"/>
              </a:spcAft>
              <a:buNone/>
            </a:pPr>
            <a:r>
              <a:rPr lang="en-US" sz="1400" dirty="0" err="1" smtClean="0"/>
              <a:t>Muh</a:t>
            </a:r>
            <a:r>
              <a:rPr lang="en-US" sz="1400" dirty="0" smtClean="0"/>
              <a:t>. </a:t>
            </a:r>
            <a:r>
              <a:rPr lang="en-US" sz="1400" dirty="0" err="1" smtClean="0"/>
              <a:t>Hasbin</a:t>
            </a:r>
            <a:r>
              <a:rPr lang="en-US" sz="1400" dirty="0" smtClean="0"/>
              <a:t> 	(D0218515)</a:t>
            </a:r>
            <a:endParaRPr sz="1400" dirty="0"/>
          </a:p>
        </p:txBody>
      </p:sp>
      <p:grpSp>
        <p:nvGrpSpPr>
          <p:cNvPr id="2097" name="Google Shape;2097;p35"/>
          <p:cNvGrpSpPr/>
          <p:nvPr/>
        </p:nvGrpSpPr>
        <p:grpSpPr>
          <a:xfrm flipH="1">
            <a:off x="7593621" y="1973547"/>
            <a:ext cx="1468014" cy="1968452"/>
            <a:chOff x="1400935" y="1333409"/>
            <a:chExt cx="760984" cy="1020399"/>
          </a:xfrm>
        </p:grpSpPr>
        <p:sp>
          <p:nvSpPr>
            <p:cNvPr id="2098" name="Google Shape;2098;p35"/>
            <p:cNvSpPr/>
            <p:nvPr/>
          </p:nvSpPr>
          <p:spPr>
            <a:xfrm>
              <a:off x="1400935" y="1333409"/>
              <a:ext cx="760984" cy="1005685"/>
            </a:xfrm>
            <a:custGeom>
              <a:avLst/>
              <a:gdLst/>
              <a:ahLst/>
              <a:cxnLst/>
              <a:rect l="l" t="t" r="r" b="b"/>
              <a:pathLst>
                <a:path w="14268" h="18856" extrusionOk="0">
                  <a:moveTo>
                    <a:pt x="14054" y="0"/>
                  </a:moveTo>
                  <a:cubicBezTo>
                    <a:pt x="14038" y="0"/>
                    <a:pt x="14023" y="2"/>
                    <a:pt x="14009" y="5"/>
                  </a:cubicBezTo>
                  <a:cubicBezTo>
                    <a:pt x="13998" y="7"/>
                    <a:pt x="13986" y="9"/>
                    <a:pt x="13975" y="14"/>
                  </a:cubicBezTo>
                  <a:cubicBezTo>
                    <a:pt x="13421" y="273"/>
                    <a:pt x="12939" y="429"/>
                    <a:pt x="12386" y="686"/>
                  </a:cubicBezTo>
                  <a:cubicBezTo>
                    <a:pt x="12370" y="693"/>
                    <a:pt x="12354" y="700"/>
                    <a:pt x="12338" y="709"/>
                  </a:cubicBezTo>
                  <a:cubicBezTo>
                    <a:pt x="12224" y="757"/>
                    <a:pt x="12111" y="805"/>
                    <a:pt x="12001" y="860"/>
                  </a:cubicBezTo>
                  <a:cubicBezTo>
                    <a:pt x="11909" y="906"/>
                    <a:pt x="11819" y="962"/>
                    <a:pt x="11744" y="1035"/>
                  </a:cubicBezTo>
                  <a:cubicBezTo>
                    <a:pt x="11723" y="1056"/>
                    <a:pt x="11703" y="1079"/>
                    <a:pt x="11684" y="1104"/>
                  </a:cubicBezTo>
                  <a:cubicBezTo>
                    <a:pt x="11684" y="1104"/>
                    <a:pt x="11684" y="1102"/>
                    <a:pt x="11684" y="1102"/>
                  </a:cubicBezTo>
                  <a:lnTo>
                    <a:pt x="10759" y="2371"/>
                  </a:lnTo>
                  <a:cubicBezTo>
                    <a:pt x="8436" y="5485"/>
                    <a:pt x="4036" y="11421"/>
                    <a:pt x="2841" y="13062"/>
                  </a:cubicBezTo>
                  <a:cubicBezTo>
                    <a:pt x="2629" y="13355"/>
                    <a:pt x="2311" y="13784"/>
                    <a:pt x="1994" y="14214"/>
                  </a:cubicBezTo>
                  <a:cubicBezTo>
                    <a:pt x="1891" y="14351"/>
                    <a:pt x="1790" y="14489"/>
                    <a:pt x="1691" y="14622"/>
                  </a:cubicBezTo>
                  <a:cubicBezTo>
                    <a:pt x="1613" y="14730"/>
                    <a:pt x="1535" y="14834"/>
                    <a:pt x="1461" y="14934"/>
                  </a:cubicBezTo>
                  <a:cubicBezTo>
                    <a:pt x="1401" y="15017"/>
                    <a:pt x="1342" y="15097"/>
                    <a:pt x="1287" y="15171"/>
                  </a:cubicBezTo>
                  <a:cubicBezTo>
                    <a:pt x="1255" y="15214"/>
                    <a:pt x="1225" y="15254"/>
                    <a:pt x="1197" y="15293"/>
                  </a:cubicBezTo>
                  <a:lnTo>
                    <a:pt x="977" y="15596"/>
                  </a:lnTo>
                  <a:cubicBezTo>
                    <a:pt x="958" y="15623"/>
                    <a:pt x="938" y="15648"/>
                    <a:pt x="919" y="15674"/>
                  </a:cubicBezTo>
                  <a:cubicBezTo>
                    <a:pt x="291" y="16536"/>
                    <a:pt x="1" y="17076"/>
                    <a:pt x="63" y="17512"/>
                  </a:cubicBezTo>
                  <a:cubicBezTo>
                    <a:pt x="107" y="17808"/>
                    <a:pt x="311" y="18056"/>
                    <a:pt x="683" y="18327"/>
                  </a:cubicBezTo>
                  <a:cubicBezTo>
                    <a:pt x="725" y="18357"/>
                    <a:pt x="766" y="18387"/>
                    <a:pt x="809" y="18414"/>
                  </a:cubicBezTo>
                  <a:cubicBezTo>
                    <a:pt x="846" y="18444"/>
                    <a:pt x="887" y="18474"/>
                    <a:pt x="929" y="18506"/>
                  </a:cubicBezTo>
                  <a:cubicBezTo>
                    <a:pt x="1115" y="18641"/>
                    <a:pt x="1282" y="18738"/>
                    <a:pt x="1441" y="18795"/>
                  </a:cubicBezTo>
                  <a:cubicBezTo>
                    <a:pt x="1552" y="18835"/>
                    <a:pt x="1659" y="18856"/>
                    <a:pt x="1764" y="18856"/>
                  </a:cubicBezTo>
                  <a:cubicBezTo>
                    <a:pt x="1808" y="18856"/>
                    <a:pt x="1852" y="18852"/>
                    <a:pt x="1895" y="18845"/>
                  </a:cubicBezTo>
                  <a:cubicBezTo>
                    <a:pt x="2326" y="18772"/>
                    <a:pt x="2746" y="18336"/>
                    <a:pt x="3364" y="17489"/>
                  </a:cubicBezTo>
                  <a:cubicBezTo>
                    <a:pt x="3387" y="17455"/>
                    <a:pt x="3412" y="17422"/>
                    <a:pt x="3437" y="17386"/>
                  </a:cubicBezTo>
                  <a:cubicBezTo>
                    <a:pt x="3469" y="17342"/>
                    <a:pt x="3508" y="17290"/>
                    <a:pt x="3550" y="17232"/>
                  </a:cubicBezTo>
                  <a:cubicBezTo>
                    <a:pt x="3582" y="17189"/>
                    <a:pt x="3614" y="17143"/>
                    <a:pt x="3651" y="17094"/>
                  </a:cubicBezTo>
                  <a:cubicBezTo>
                    <a:pt x="3731" y="16982"/>
                    <a:pt x="3821" y="16858"/>
                    <a:pt x="3919" y="16722"/>
                  </a:cubicBezTo>
                  <a:cubicBezTo>
                    <a:pt x="3990" y="16624"/>
                    <a:pt x="4062" y="16520"/>
                    <a:pt x="4138" y="16413"/>
                  </a:cubicBezTo>
                  <a:cubicBezTo>
                    <a:pt x="4234" y="16282"/>
                    <a:pt x="4332" y="16146"/>
                    <a:pt x="4429" y="16009"/>
                  </a:cubicBezTo>
                  <a:cubicBezTo>
                    <a:pt x="4744" y="15570"/>
                    <a:pt x="5060" y="15129"/>
                    <a:pt x="5274" y="14834"/>
                  </a:cubicBezTo>
                  <a:cubicBezTo>
                    <a:pt x="6469" y="13192"/>
                    <a:pt x="10764" y="7181"/>
                    <a:pt x="13011" y="4010"/>
                  </a:cubicBezTo>
                  <a:lnTo>
                    <a:pt x="13935" y="2742"/>
                  </a:lnTo>
                  <a:lnTo>
                    <a:pt x="13933" y="2742"/>
                  </a:lnTo>
                  <a:cubicBezTo>
                    <a:pt x="14011" y="2630"/>
                    <a:pt x="14048" y="2497"/>
                    <a:pt x="14069" y="2364"/>
                  </a:cubicBezTo>
                  <a:cubicBezTo>
                    <a:pt x="14089" y="2242"/>
                    <a:pt x="14098" y="2120"/>
                    <a:pt x="14110" y="1997"/>
                  </a:cubicBezTo>
                  <a:cubicBezTo>
                    <a:pt x="14112" y="1980"/>
                    <a:pt x="14114" y="1964"/>
                    <a:pt x="14115" y="1946"/>
                  </a:cubicBezTo>
                  <a:cubicBezTo>
                    <a:pt x="14191" y="1338"/>
                    <a:pt x="14191" y="833"/>
                    <a:pt x="14266" y="227"/>
                  </a:cubicBezTo>
                  <a:cubicBezTo>
                    <a:pt x="14268" y="216"/>
                    <a:pt x="14266" y="206"/>
                    <a:pt x="14266" y="197"/>
                  </a:cubicBezTo>
                  <a:cubicBezTo>
                    <a:pt x="14262" y="142"/>
                    <a:pt x="14236" y="87"/>
                    <a:pt x="14177" y="43"/>
                  </a:cubicBezTo>
                  <a:cubicBezTo>
                    <a:pt x="14136" y="13"/>
                    <a:pt x="14094" y="0"/>
                    <a:pt x="14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099" name="Google Shape;2099;p35"/>
            <p:cNvSpPr/>
            <p:nvPr/>
          </p:nvSpPr>
          <p:spPr>
            <a:xfrm>
              <a:off x="1429576" y="1335169"/>
              <a:ext cx="728876" cy="987391"/>
            </a:xfrm>
            <a:custGeom>
              <a:avLst/>
              <a:gdLst/>
              <a:ahLst/>
              <a:cxnLst/>
              <a:rect l="l" t="t" r="r" b="b"/>
              <a:pathLst>
                <a:path w="13666" h="18513" extrusionOk="0">
                  <a:moveTo>
                    <a:pt x="13612" y="1"/>
                  </a:moveTo>
                  <a:cubicBezTo>
                    <a:pt x="13592" y="1"/>
                    <a:pt x="13569" y="11"/>
                    <a:pt x="13545" y="27"/>
                  </a:cubicBezTo>
                  <a:cubicBezTo>
                    <a:pt x="13538" y="31"/>
                    <a:pt x="13530" y="35"/>
                    <a:pt x="13522" y="43"/>
                  </a:cubicBezTo>
                  <a:cubicBezTo>
                    <a:pt x="13107" y="401"/>
                    <a:pt x="12763" y="658"/>
                    <a:pt x="12348" y="1016"/>
                  </a:cubicBezTo>
                  <a:cubicBezTo>
                    <a:pt x="12336" y="1027"/>
                    <a:pt x="12324" y="1038"/>
                    <a:pt x="12311" y="1048"/>
                  </a:cubicBezTo>
                  <a:cubicBezTo>
                    <a:pt x="12228" y="1117"/>
                    <a:pt x="12145" y="1186"/>
                    <a:pt x="12061" y="1261"/>
                  </a:cubicBezTo>
                  <a:cubicBezTo>
                    <a:pt x="11969" y="1342"/>
                    <a:pt x="11877" y="1434"/>
                    <a:pt x="11796" y="1544"/>
                  </a:cubicBezTo>
                  <a:cubicBezTo>
                    <a:pt x="11796" y="1544"/>
                    <a:pt x="11796" y="1544"/>
                    <a:pt x="11796" y="1543"/>
                  </a:cubicBezTo>
                  <a:lnTo>
                    <a:pt x="10872" y="2811"/>
                  </a:lnTo>
                  <a:cubicBezTo>
                    <a:pt x="8570" y="5943"/>
                    <a:pt x="4202" y="11899"/>
                    <a:pt x="3006" y="13541"/>
                  </a:cubicBezTo>
                  <a:cubicBezTo>
                    <a:pt x="2671" y="14002"/>
                    <a:pt x="2081" y="14807"/>
                    <a:pt x="1634" y="15416"/>
                  </a:cubicBezTo>
                  <a:cubicBezTo>
                    <a:pt x="1572" y="15500"/>
                    <a:pt x="1514" y="15579"/>
                    <a:pt x="1459" y="15656"/>
                  </a:cubicBezTo>
                  <a:cubicBezTo>
                    <a:pt x="1424" y="15705"/>
                    <a:pt x="1388" y="15753"/>
                    <a:pt x="1356" y="15797"/>
                  </a:cubicBezTo>
                  <a:cubicBezTo>
                    <a:pt x="1323" y="15843"/>
                    <a:pt x="1292" y="15884"/>
                    <a:pt x="1264" y="15925"/>
                  </a:cubicBezTo>
                  <a:cubicBezTo>
                    <a:pt x="1220" y="15983"/>
                    <a:pt x="1183" y="16037"/>
                    <a:pt x="1151" y="16081"/>
                  </a:cubicBezTo>
                  <a:cubicBezTo>
                    <a:pt x="484" y="16990"/>
                    <a:pt x="139" y="17522"/>
                    <a:pt x="55" y="17864"/>
                  </a:cubicBezTo>
                  <a:cubicBezTo>
                    <a:pt x="1" y="18089"/>
                    <a:pt x="59" y="18232"/>
                    <a:pt x="217" y="18346"/>
                  </a:cubicBezTo>
                  <a:cubicBezTo>
                    <a:pt x="234" y="18360"/>
                    <a:pt x="252" y="18370"/>
                    <a:pt x="270" y="18381"/>
                  </a:cubicBezTo>
                  <a:cubicBezTo>
                    <a:pt x="286" y="18395"/>
                    <a:pt x="304" y="18408"/>
                    <a:pt x="321" y="18422"/>
                  </a:cubicBezTo>
                  <a:cubicBezTo>
                    <a:pt x="402" y="18481"/>
                    <a:pt x="483" y="18512"/>
                    <a:pt x="569" y="18512"/>
                  </a:cubicBezTo>
                  <a:cubicBezTo>
                    <a:pt x="649" y="18512"/>
                    <a:pt x="734" y="18485"/>
                    <a:pt x="830" y="18427"/>
                  </a:cubicBezTo>
                  <a:cubicBezTo>
                    <a:pt x="1129" y="18243"/>
                    <a:pt x="1528" y="17750"/>
                    <a:pt x="2189" y="16838"/>
                  </a:cubicBezTo>
                  <a:cubicBezTo>
                    <a:pt x="2221" y="16793"/>
                    <a:pt x="2260" y="16740"/>
                    <a:pt x="2302" y="16682"/>
                  </a:cubicBezTo>
                  <a:cubicBezTo>
                    <a:pt x="2403" y="16543"/>
                    <a:pt x="2531" y="16368"/>
                    <a:pt x="2671" y="16173"/>
                  </a:cubicBezTo>
                  <a:cubicBezTo>
                    <a:pt x="3116" y="15560"/>
                    <a:pt x="3699" y="14750"/>
                    <a:pt x="4036" y="14289"/>
                  </a:cubicBezTo>
                  <a:cubicBezTo>
                    <a:pt x="5230" y="12647"/>
                    <a:pt x="9554" y="6659"/>
                    <a:pt x="11824" y="3504"/>
                  </a:cubicBezTo>
                  <a:lnTo>
                    <a:pt x="12747" y="2235"/>
                  </a:lnTo>
                  <a:cubicBezTo>
                    <a:pt x="12827" y="2126"/>
                    <a:pt x="12885" y="2009"/>
                    <a:pt x="12935" y="1895"/>
                  </a:cubicBezTo>
                  <a:cubicBezTo>
                    <a:pt x="12979" y="1794"/>
                    <a:pt x="13020" y="1693"/>
                    <a:pt x="13061" y="1592"/>
                  </a:cubicBezTo>
                  <a:cubicBezTo>
                    <a:pt x="13066" y="1578"/>
                    <a:pt x="13073" y="1564"/>
                    <a:pt x="13079" y="1550"/>
                  </a:cubicBezTo>
                  <a:cubicBezTo>
                    <a:pt x="13293" y="1043"/>
                    <a:pt x="13431" y="639"/>
                    <a:pt x="13646" y="132"/>
                  </a:cubicBezTo>
                  <a:cubicBezTo>
                    <a:pt x="13649" y="123"/>
                    <a:pt x="13651" y="116"/>
                    <a:pt x="13653" y="109"/>
                  </a:cubicBezTo>
                  <a:cubicBezTo>
                    <a:pt x="13665" y="66"/>
                    <a:pt x="13665" y="29"/>
                    <a:pt x="13640" y="10"/>
                  </a:cubicBezTo>
                  <a:cubicBezTo>
                    <a:pt x="13632" y="4"/>
                    <a:pt x="13622" y="1"/>
                    <a:pt x="1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1400935" y="2169375"/>
              <a:ext cx="179472" cy="169712"/>
            </a:xfrm>
            <a:custGeom>
              <a:avLst/>
              <a:gdLst/>
              <a:ahLst/>
              <a:cxnLst/>
              <a:rect l="l" t="t" r="r" b="b"/>
              <a:pathLst>
                <a:path w="3365" h="3182" extrusionOk="0">
                  <a:moveTo>
                    <a:pt x="919" y="0"/>
                  </a:moveTo>
                  <a:cubicBezTo>
                    <a:pt x="291" y="862"/>
                    <a:pt x="1" y="1402"/>
                    <a:pt x="63" y="1838"/>
                  </a:cubicBezTo>
                  <a:cubicBezTo>
                    <a:pt x="107" y="2134"/>
                    <a:pt x="311" y="2382"/>
                    <a:pt x="683" y="2653"/>
                  </a:cubicBezTo>
                  <a:cubicBezTo>
                    <a:pt x="725" y="2683"/>
                    <a:pt x="766" y="2713"/>
                    <a:pt x="809" y="2740"/>
                  </a:cubicBezTo>
                  <a:cubicBezTo>
                    <a:pt x="846" y="2770"/>
                    <a:pt x="887" y="2800"/>
                    <a:pt x="929" y="2832"/>
                  </a:cubicBezTo>
                  <a:cubicBezTo>
                    <a:pt x="1115" y="2967"/>
                    <a:pt x="1282" y="3064"/>
                    <a:pt x="1441" y="3121"/>
                  </a:cubicBezTo>
                  <a:cubicBezTo>
                    <a:pt x="1552" y="3161"/>
                    <a:pt x="1659" y="3182"/>
                    <a:pt x="1764" y="3182"/>
                  </a:cubicBezTo>
                  <a:cubicBezTo>
                    <a:pt x="1808" y="3182"/>
                    <a:pt x="1852" y="3178"/>
                    <a:pt x="1895" y="3171"/>
                  </a:cubicBezTo>
                  <a:cubicBezTo>
                    <a:pt x="2326" y="3098"/>
                    <a:pt x="2746" y="2662"/>
                    <a:pt x="3364" y="1815"/>
                  </a:cubicBezTo>
                  <a:cubicBezTo>
                    <a:pt x="2487" y="1299"/>
                    <a:pt x="1688" y="672"/>
                    <a:pt x="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1449896" y="2091507"/>
              <a:ext cx="187313" cy="174672"/>
            </a:xfrm>
            <a:custGeom>
              <a:avLst/>
              <a:gdLst/>
              <a:ahLst/>
              <a:cxnLst/>
              <a:rect l="l" t="t" r="r" b="b"/>
              <a:pathLst>
                <a:path w="3512" h="3275" extrusionOk="0">
                  <a:moveTo>
                    <a:pt x="1076" y="0"/>
                  </a:moveTo>
                  <a:cubicBezTo>
                    <a:pt x="973" y="137"/>
                    <a:pt x="872" y="275"/>
                    <a:pt x="773" y="408"/>
                  </a:cubicBezTo>
                  <a:cubicBezTo>
                    <a:pt x="693" y="516"/>
                    <a:pt x="617" y="620"/>
                    <a:pt x="543" y="720"/>
                  </a:cubicBezTo>
                  <a:cubicBezTo>
                    <a:pt x="483" y="803"/>
                    <a:pt x="424" y="883"/>
                    <a:pt x="369" y="957"/>
                  </a:cubicBezTo>
                  <a:cubicBezTo>
                    <a:pt x="337" y="1000"/>
                    <a:pt x="307" y="1040"/>
                    <a:pt x="279" y="1079"/>
                  </a:cubicBezTo>
                  <a:lnTo>
                    <a:pt x="59" y="1382"/>
                  </a:lnTo>
                  <a:cubicBezTo>
                    <a:pt x="40" y="1409"/>
                    <a:pt x="20" y="1434"/>
                    <a:pt x="1" y="1460"/>
                  </a:cubicBezTo>
                  <a:cubicBezTo>
                    <a:pt x="770" y="2132"/>
                    <a:pt x="1569" y="2759"/>
                    <a:pt x="2446" y="3275"/>
                  </a:cubicBezTo>
                  <a:cubicBezTo>
                    <a:pt x="2469" y="3241"/>
                    <a:pt x="2494" y="3208"/>
                    <a:pt x="2519" y="3172"/>
                  </a:cubicBezTo>
                  <a:cubicBezTo>
                    <a:pt x="2551" y="3128"/>
                    <a:pt x="2590" y="3076"/>
                    <a:pt x="2632" y="3018"/>
                  </a:cubicBezTo>
                  <a:cubicBezTo>
                    <a:pt x="2664" y="2975"/>
                    <a:pt x="2696" y="2929"/>
                    <a:pt x="2733" y="2880"/>
                  </a:cubicBezTo>
                  <a:cubicBezTo>
                    <a:pt x="2813" y="2770"/>
                    <a:pt x="2903" y="2644"/>
                    <a:pt x="3001" y="2508"/>
                  </a:cubicBezTo>
                  <a:cubicBezTo>
                    <a:pt x="3070" y="2410"/>
                    <a:pt x="3144" y="2306"/>
                    <a:pt x="3220" y="2199"/>
                  </a:cubicBezTo>
                  <a:cubicBezTo>
                    <a:pt x="3316" y="2068"/>
                    <a:pt x="3414" y="1932"/>
                    <a:pt x="3511" y="1795"/>
                  </a:cubicBezTo>
                  <a:cubicBezTo>
                    <a:pt x="2629" y="1308"/>
                    <a:pt x="1835" y="674"/>
                    <a:pt x="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1464723" y="2113214"/>
              <a:ext cx="156965" cy="131897"/>
            </a:xfrm>
            <a:custGeom>
              <a:avLst/>
              <a:gdLst/>
              <a:ahLst/>
              <a:cxnLst/>
              <a:rect l="l" t="t" r="r" b="b"/>
              <a:pathLst>
                <a:path w="2943" h="2473" extrusionOk="0">
                  <a:moveTo>
                    <a:pt x="495" y="1"/>
                  </a:moveTo>
                  <a:cubicBezTo>
                    <a:pt x="415" y="109"/>
                    <a:pt x="339" y="213"/>
                    <a:pt x="265" y="313"/>
                  </a:cubicBezTo>
                  <a:cubicBezTo>
                    <a:pt x="205" y="396"/>
                    <a:pt x="146" y="476"/>
                    <a:pt x="91" y="550"/>
                  </a:cubicBezTo>
                  <a:cubicBezTo>
                    <a:pt x="59" y="593"/>
                    <a:pt x="29" y="633"/>
                    <a:pt x="1" y="672"/>
                  </a:cubicBezTo>
                  <a:cubicBezTo>
                    <a:pt x="798" y="1303"/>
                    <a:pt x="1610" y="1915"/>
                    <a:pt x="2455" y="2473"/>
                  </a:cubicBezTo>
                  <a:cubicBezTo>
                    <a:pt x="2535" y="2361"/>
                    <a:pt x="2625" y="2237"/>
                    <a:pt x="2723" y="2101"/>
                  </a:cubicBezTo>
                  <a:cubicBezTo>
                    <a:pt x="2792" y="2003"/>
                    <a:pt x="2866" y="1899"/>
                    <a:pt x="2942" y="1792"/>
                  </a:cubicBezTo>
                  <a:cubicBezTo>
                    <a:pt x="2099" y="1248"/>
                    <a:pt x="1286" y="633"/>
                    <a:pt x="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027403" y="1333409"/>
              <a:ext cx="134511" cy="146991"/>
            </a:xfrm>
            <a:custGeom>
              <a:avLst/>
              <a:gdLst/>
              <a:ahLst/>
              <a:cxnLst/>
              <a:rect l="l" t="t" r="r" b="b"/>
              <a:pathLst>
                <a:path w="2522" h="2756" extrusionOk="0">
                  <a:moveTo>
                    <a:pt x="2308" y="0"/>
                  </a:moveTo>
                  <a:cubicBezTo>
                    <a:pt x="2292" y="0"/>
                    <a:pt x="2277" y="2"/>
                    <a:pt x="2263" y="5"/>
                  </a:cubicBezTo>
                  <a:cubicBezTo>
                    <a:pt x="2252" y="7"/>
                    <a:pt x="2240" y="9"/>
                    <a:pt x="2229" y="14"/>
                  </a:cubicBezTo>
                  <a:cubicBezTo>
                    <a:pt x="2064" y="91"/>
                    <a:pt x="1910" y="154"/>
                    <a:pt x="1761" y="211"/>
                  </a:cubicBezTo>
                  <a:cubicBezTo>
                    <a:pt x="1402" y="348"/>
                    <a:pt x="1030" y="505"/>
                    <a:pt x="640" y="686"/>
                  </a:cubicBezTo>
                  <a:cubicBezTo>
                    <a:pt x="624" y="693"/>
                    <a:pt x="608" y="700"/>
                    <a:pt x="592" y="707"/>
                  </a:cubicBezTo>
                  <a:cubicBezTo>
                    <a:pt x="478" y="757"/>
                    <a:pt x="365" y="805"/>
                    <a:pt x="255" y="860"/>
                  </a:cubicBezTo>
                  <a:cubicBezTo>
                    <a:pt x="163" y="906"/>
                    <a:pt x="73" y="962"/>
                    <a:pt x="0" y="1035"/>
                  </a:cubicBezTo>
                  <a:cubicBezTo>
                    <a:pt x="99" y="1212"/>
                    <a:pt x="200" y="1391"/>
                    <a:pt x="299" y="1568"/>
                  </a:cubicBezTo>
                  <a:cubicBezTo>
                    <a:pt x="346" y="1652"/>
                    <a:pt x="385" y="1749"/>
                    <a:pt x="489" y="1772"/>
                  </a:cubicBezTo>
                  <a:cubicBezTo>
                    <a:pt x="510" y="1777"/>
                    <a:pt x="532" y="1779"/>
                    <a:pt x="554" y="1779"/>
                  </a:cubicBezTo>
                  <a:cubicBezTo>
                    <a:pt x="630" y="1779"/>
                    <a:pt x="712" y="1755"/>
                    <a:pt x="785" y="1746"/>
                  </a:cubicBezTo>
                  <a:cubicBezTo>
                    <a:pt x="888" y="1730"/>
                    <a:pt x="991" y="1719"/>
                    <a:pt x="1095" y="1710"/>
                  </a:cubicBezTo>
                  <a:cubicBezTo>
                    <a:pt x="1118" y="1708"/>
                    <a:pt x="1148" y="1704"/>
                    <a:pt x="1177" y="1704"/>
                  </a:cubicBezTo>
                  <a:cubicBezTo>
                    <a:pt x="1204" y="1704"/>
                    <a:pt x="1229" y="1707"/>
                    <a:pt x="1248" y="1721"/>
                  </a:cubicBezTo>
                  <a:cubicBezTo>
                    <a:pt x="1285" y="1747"/>
                    <a:pt x="1295" y="1822"/>
                    <a:pt x="1306" y="1863"/>
                  </a:cubicBezTo>
                  <a:cubicBezTo>
                    <a:pt x="1359" y="2061"/>
                    <a:pt x="1389" y="2268"/>
                    <a:pt x="1391" y="2476"/>
                  </a:cubicBezTo>
                  <a:cubicBezTo>
                    <a:pt x="1393" y="2513"/>
                    <a:pt x="1409" y="2563"/>
                    <a:pt x="1451" y="2573"/>
                  </a:cubicBezTo>
                  <a:cubicBezTo>
                    <a:pt x="1694" y="2634"/>
                    <a:pt x="1937" y="2696"/>
                    <a:pt x="2180" y="2756"/>
                  </a:cubicBezTo>
                  <a:lnTo>
                    <a:pt x="2189" y="2742"/>
                  </a:lnTo>
                  <a:lnTo>
                    <a:pt x="2187" y="2742"/>
                  </a:lnTo>
                  <a:cubicBezTo>
                    <a:pt x="2265" y="2630"/>
                    <a:pt x="2302" y="2497"/>
                    <a:pt x="2323" y="2364"/>
                  </a:cubicBezTo>
                  <a:cubicBezTo>
                    <a:pt x="2343" y="2242"/>
                    <a:pt x="2352" y="2120"/>
                    <a:pt x="2364" y="1997"/>
                  </a:cubicBezTo>
                  <a:cubicBezTo>
                    <a:pt x="2366" y="1980"/>
                    <a:pt x="2368" y="1964"/>
                    <a:pt x="2369" y="1946"/>
                  </a:cubicBezTo>
                  <a:cubicBezTo>
                    <a:pt x="2422" y="1521"/>
                    <a:pt x="2458" y="1122"/>
                    <a:pt x="2477" y="743"/>
                  </a:cubicBezTo>
                  <a:cubicBezTo>
                    <a:pt x="2484" y="578"/>
                    <a:pt x="2497" y="410"/>
                    <a:pt x="2520" y="227"/>
                  </a:cubicBezTo>
                  <a:cubicBezTo>
                    <a:pt x="2522" y="216"/>
                    <a:pt x="2520" y="206"/>
                    <a:pt x="2520" y="197"/>
                  </a:cubicBezTo>
                  <a:cubicBezTo>
                    <a:pt x="2516" y="142"/>
                    <a:pt x="2490" y="87"/>
                    <a:pt x="2431" y="43"/>
                  </a:cubicBezTo>
                  <a:cubicBezTo>
                    <a:pt x="2390" y="13"/>
                    <a:pt x="2348" y="0"/>
                    <a:pt x="2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2120845" y="1333409"/>
              <a:ext cx="41068" cy="41228"/>
            </a:xfrm>
            <a:custGeom>
              <a:avLst/>
              <a:gdLst/>
              <a:ahLst/>
              <a:cxnLst/>
              <a:rect l="l" t="t" r="r" b="b"/>
              <a:pathLst>
                <a:path w="770" h="773" extrusionOk="0">
                  <a:moveTo>
                    <a:pt x="555" y="0"/>
                  </a:moveTo>
                  <a:cubicBezTo>
                    <a:pt x="540" y="0"/>
                    <a:pt x="525" y="2"/>
                    <a:pt x="511" y="5"/>
                  </a:cubicBezTo>
                  <a:cubicBezTo>
                    <a:pt x="500" y="7"/>
                    <a:pt x="488" y="9"/>
                    <a:pt x="477" y="14"/>
                  </a:cubicBezTo>
                  <a:cubicBezTo>
                    <a:pt x="312" y="91"/>
                    <a:pt x="158" y="154"/>
                    <a:pt x="9" y="211"/>
                  </a:cubicBezTo>
                  <a:cubicBezTo>
                    <a:pt x="1" y="372"/>
                    <a:pt x="64" y="537"/>
                    <a:pt x="235" y="661"/>
                  </a:cubicBezTo>
                  <a:cubicBezTo>
                    <a:pt x="342" y="739"/>
                    <a:pt x="451" y="773"/>
                    <a:pt x="555" y="773"/>
                  </a:cubicBezTo>
                  <a:cubicBezTo>
                    <a:pt x="613" y="773"/>
                    <a:pt x="670" y="762"/>
                    <a:pt x="724" y="743"/>
                  </a:cubicBezTo>
                  <a:cubicBezTo>
                    <a:pt x="732" y="578"/>
                    <a:pt x="745" y="410"/>
                    <a:pt x="768" y="227"/>
                  </a:cubicBezTo>
                  <a:cubicBezTo>
                    <a:pt x="770" y="216"/>
                    <a:pt x="768" y="206"/>
                    <a:pt x="768" y="197"/>
                  </a:cubicBezTo>
                  <a:cubicBezTo>
                    <a:pt x="764" y="142"/>
                    <a:pt x="738" y="87"/>
                    <a:pt x="679" y="43"/>
                  </a:cubicBezTo>
                  <a:cubicBezTo>
                    <a:pt x="638" y="13"/>
                    <a:pt x="595"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105" name="Google Shape;2105;p35"/>
            <p:cNvSpPr/>
            <p:nvPr/>
          </p:nvSpPr>
          <p:spPr>
            <a:xfrm>
              <a:off x="1468937" y="2146068"/>
              <a:ext cx="204700" cy="207740"/>
            </a:xfrm>
            <a:custGeom>
              <a:avLst/>
              <a:gdLst/>
              <a:ahLst/>
              <a:cxnLst/>
              <a:rect l="l" t="t" r="r" b="b"/>
              <a:pathLst>
                <a:path w="3838" h="3895" extrusionOk="0">
                  <a:moveTo>
                    <a:pt x="3616" y="0"/>
                  </a:moveTo>
                  <a:cubicBezTo>
                    <a:pt x="3574" y="0"/>
                    <a:pt x="3532" y="19"/>
                    <a:pt x="3500" y="63"/>
                  </a:cubicBezTo>
                  <a:cubicBezTo>
                    <a:pt x="3090" y="632"/>
                    <a:pt x="2679" y="1199"/>
                    <a:pt x="2268" y="1766"/>
                  </a:cubicBezTo>
                  <a:cubicBezTo>
                    <a:pt x="2062" y="2046"/>
                    <a:pt x="1859" y="2328"/>
                    <a:pt x="1653" y="2610"/>
                  </a:cubicBezTo>
                  <a:cubicBezTo>
                    <a:pt x="1552" y="2748"/>
                    <a:pt x="1449" y="2890"/>
                    <a:pt x="1347" y="3028"/>
                  </a:cubicBezTo>
                  <a:cubicBezTo>
                    <a:pt x="1258" y="3149"/>
                    <a:pt x="1166" y="3271"/>
                    <a:pt x="1052" y="3372"/>
                  </a:cubicBezTo>
                  <a:cubicBezTo>
                    <a:pt x="924" y="3488"/>
                    <a:pt x="744" y="3584"/>
                    <a:pt x="569" y="3584"/>
                  </a:cubicBezTo>
                  <a:cubicBezTo>
                    <a:pt x="482" y="3584"/>
                    <a:pt x="395" y="3560"/>
                    <a:pt x="317" y="3501"/>
                  </a:cubicBezTo>
                  <a:cubicBezTo>
                    <a:pt x="287" y="3480"/>
                    <a:pt x="257" y="3470"/>
                    <a:pt x="228" y="3470"/>
                  </a:cubicBezTo>
                  <a:cubicBezTo>
                    <a:pt x="100" y="3470"/>
                    <a:pt x="1" y="3656"/>
                    <a:pt x="133" y="3755"/>
                  </a:cubicBezTo>
                  <a:cubicBezTo>
                    <a:pt x="262" y="3851"/>
                    <a:pt x="417" y="3894"/>
                    <a:pt x="574" y="3894"/>
                  </a:cubicBezTo>
                  <a:cubicBezTo>
                    <a:pt x="712" y="3894"/>
                    <a:pt x="852" y="3860"/>
                    <a:pt x="976" y="3799"/>
                  </a:cubicBezTo>
                  <a:cubicBezTo>
                    <a:pt x="1284" y="3650"/>
                    <a:pt x="1488" y="3363"/>
                    <a:pt x="1685" y="3094"/>
                  </a:cubicBezTo>
                  <a:cubicBezTo>
                    <a:pt x="2126" y="2491"/>
                    <a:pt x="2566" y="1887"/>
                    <a:pt x="3003" y="1281"/>
                  </a:cubicBezTo>
                  <a:cubicBezTo>
                    <a:pt x="3253" y="937"/>
                    <a:pt x="3503" y="592"/>
                    <a:pt x="3751" y="248"/>
                  </a:cubicBezTo>
                  <a:cubicBezTo>
                    <a:pt x="3837" y="129"/>
                    <a:pt x="3728"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1519498" y="1962651"/>
              <a:ext cx="88856" cy="100856"/>
            </a:xfrm>
            <a:custGeom>
              <a:avLst/>
              <a:gdLst/>
              <a:ahLst/>
              <a:cxnLst/>
              <a:rect l="l" t="t" r="r" b="b"/>
              <a:pathLst>
                <a:path w="1666" h="1891" extrusionOk="0">
                  <a:moveTo>
                    <a:pt x="1439" y="1"/>
                  </a:moveTo>
                  <a:cubicBezTo>
                    <a:pt x="1397" y="1"/>
                    <a:pt x="1354" y="18"/>
                    <a:pt x="1320" y="59"/>
                  </a:cubicBezTo>
                  <a:cubicBezTo>
                    <a:pt x="896" y="577"/>
                    <a:pt x="485" y="1107"/>
                    <a:pt x="87" y="1644"/>
                  </a:cubicBezTo>
                  <a:cubicBezTo>
                    <a:pt x="0" y="1761"/>
                    <a:pt x="110" y="1890"/>
                    <a:pt x="222" y="1890"/>
                  </a:cubicBezTo>
                  <a:cubicBezTo>
                    <a:pt x="264" y="1890"/>
                    <a:pt x="307" y="1872"/>
                    <a:pt x="340" y="1828"/>
                  </a:cubicBezTo>
                  <a:cubicBezTo>
                    <a:pt x="737" y="1289"/>
                    <a:pt x="1148" y="761"/>
                    <a:pt x="1572" y="244"/>
                  </a:cubicBezTo>
                  <a:cubicBezTo>
                    <a:pt x="1665" y="129"/>
                    <a:pt x="1555" y="1"/>
                    <a:pt x="1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2022763" y="1464452"/>
              <a:ext cx="136698" cy="178939"/>
            </a:xfrm>
            <a:custGeom>
              <a:avLst/>
              <a:gdLst/>
              <a:ahLst/>
              <a:cxnLst/>
              <a:rect l="l" t="t" r="r" b="b"/>
              <a:pathLst>
                <a:path w="2563" h="3355" extrusionOk="0">
                  <a:moveTo>
                    <a:pt x="2337" y="0"/>
                  </a:moveTo>
                  <a:cubicBezTo>
                    <a:pt x="2294" y="0"/>
                    <a:pt x="2251" y="18"/>
                    <a:pt x="2217" y="60"/>
                  </a:cubicBezTo>
                  <a:cubicBezTo>
                    <a:pt x="1428" y="1020"/>
                    <a:pt x="853" y="2129"/>
                    <a:pt x="91" y="3111"/>
                  </a:cubicBezTo>
                  <a:cubicBezTo>
                    <a:pt x="0" y="3226"/>
                    <a:pt x="110" y="3355"/>
                    <a:pt x="224" y="3355"/>
                  </a:cubicBezTo>
                  <a:cubicBezTo>
                    <a:pt x="266" y="3355"/>
                    <a:pt x="309" y="3337"/>
                    <a:pt x="342" y="3294"/>
                  </a:cubicBezTo>
                  <a:cubicBezTo>
                    <a:pt x="1104" y="2314"/>
                    <a:pt x="1682" y="1203"/>
                    <a:pt x="2470" y="242"/>
                  </a:cubicBezTo>
                  <a:cubicBezTo>
                    <a:pt x="2563" y="129"/>
                    <a:pt x="2453"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1791024" y="1775766"/>
              <a:ext cx="90616" cy="109977"/>
            </a:xfrm>
            <a:custGeom>
              <a:avLst/>
              <a:gdLst/>
              <a:ahLst/>
              <a:cxnLst/>
              <a:rect l="l" t="t" r="r" b="b"/>
              <a:pathLst>
                <a:path w="1699" h="2062" extrusionOk="0">
                  <a:moveTo>
                    <a:pt x="1478" y="0"/>
                  </a:moveTo>
                  <a:cubicBezTo>
                    <a:pt x="1436" y="0"/>
                    <a:pt x="1394" y="19"/>
                    <a:pt x="1361" y="63"/>
                  </a:cubicBezTo>
                  <a:lnTo>
                    <a:pt x="87" y="1814"/>
                  </a:lnTo>
                  <a:cubicBezTo>
                    <a:pt x="1" y="1933"/>
                    <a:pt x="110" y="2061"/>
                    <a:pt x="221" y="2061"/>
                  </a:cubicBezTo>
                  <a:cubicBezTo>
                    <a:pt x="263" y="2061"/>
                    <a:pt x="306" y="2043"/>
                    <a:pt x="338" y="1998"/>
                  </a:cubicBezTo>
                  <a:lnTo>
                    <a:pt x="1613" y="248"/>
                  </a:lnTo>
                  <a:cubicBezTo>
                    <a:pt x="1699" y="129"/>
                    <a:pt x="1590"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1748196" y="1907023"/>
              <a:ext cx="36641" cy="41281"/>
            </a:xfrm>
            <a:custGeom>
              <a:avLst/>
              <a:gdLst/>
              <a:ahLst/>
              <a:cxnLst/>
              <a:rect l="l" t="t" r="r" b="b"/>
              <a:pathLst>
                <a:path w="687" h="774" extrusionOk="0">
                  <a:moveTo>
                    <a:pt x="510" y="1"/>
                  </a:moveTo>
                  <a:cubicBezTo>
                    <a:pt x="463" y="1"/>
                    <a:pt x="417" y="22"/>
                    <a:pt x="387" y="64"/>
                  </a:cubicBezTo>
                  <a:lnTo>
                    <a:pt x="48" y="528"/>
                  </a:lnTo>
                  <a:cubicBezTo>
                    <a:pt x="0" y="594"/>
                    <a:pt x="13" y="698"/>
                    <a:pt x="84" y="744"/>
                  </a:cubicBezTo>
                  <a:cubicBezTo>
                    <a:pt x="112" y="764"/>
                    <a:pt x="145" y="774"/>
                    <a:pt x="178" y="774"/>
                  </a:cubicBezTo>
                  <a:cubicBezTo>
                    <a:pt x="225" y="774"/>
                    <a:pt x="271" y="753"/>
                    <a:pt x="302" y="711"/>
                  </a:cubicBezTo>
                  <a:lnTo>
                    <a:pt x="638" y="248"/>
                  </a:lnTo>
                  <a:cubicBezTo>
                    <a:pt x="686" y="181"/>
                    <a:pt x="674" y="76"/>
                    <a:pt x="605" y="30"/>
                  </a:cubicBezTo>
                  <a:cubicBezTo>
                    <a:pt x="576" y="11"/>
                    <a:pt x="543"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1440616" y="2162655"/>
              <a:ext cx="38988" cy="36961"/>
            </a:xfrm>
            <a:custGeom>
              <a:avLst/>
              <a:gdLst/>
              <a:ahLst/>
              <a:cxnLst/>
              <a:rect l="l" t="t" r="r" b="b"/>
              <a:pathLst>
                <a:path w="731" h="693" extrusionOk="0">
                  <a:moveTo>
                    <a:pt x="172" y="1"/>
                  </a:moveTo>
                  <a:cubicBezTo>
                    <a:pt x="138" y="1"/>
                    <a:pt x="105" y="11"/>
                    <a:pt x="79" y="34"/>
                  </a:cubicBezTo>
                  <a:cubicBezTo>
                    <a:pt x="15" y="91"/>
                    <a:pt x="1" y="185"/>
                    <a:pt x="54" y="254"/>
                  </a:cubicBezTo>
                  <a:cubicBezTo>
                    <a:pt x="173" y="406"/>
                    <a:pt x="313" y="545"/>
                    <a:pt x="465" y="663"/>
                  </a:cubicBezTo>
                  <a:cubicBezTo>
                    <a:pt x="491" y="683"/>
                    <a:pt x="523" y="692"/>
                    <a:pt x="556" y="692"/>
                  </a:cubicBezTo>
                  <a:cubicBezTo>
                    <a:pt x="606" y="692"/>
                    <a:pt x="656" y="670"/>
                    <a:pt x="683" y="628"/>
                  </a:cubicBezTo>
                  <a:cubicBezTo>
                    <a:pt x="731" y="557"/>
                    <a:pt x="719" y="463"/>
                    <a:pt x="649" y="410"/>
                  </a:cubicBezTo>
                  <a:cubicBezTo>
                    <a:pt x="596" y="369"/>
                    <a:pt x="545" y="327"/>
                    <a:pt x="495" y="281"/>
                  </a:cubicBezTo>
                  <a:cubicBezTo>
                    <a:pt x="424" y="211"/>
                    <a:pt x="359" y="139"/>
                    <a:pt x="299" y="59"/>
                  </a:cubicBezTo>
                  <a:cubicBezTo>
                    <a:pt x="269" y="22"/>
                    <a:pt x="220"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1989535" y="1357463"/>
              <a:ext cx="92376" cy="73496"/>
            </a:xfrm>
            <a:custGeom>
              <a:avLst/>
              <a:gdLst/>
              <a:ahLst/>
              <a:cxnLst/>
              <a:rect l="l" t="t" r="r" b="b"/>
              <a:pathLst>
                <a:path w="1732" h="1378" extrusionOk="0">
                  <a:moveTo>
                    <a:pt x="1508" y="1"/>
                  </a:moveTo>
                  <a:cubicBezTo>
                    <a:pt x="1488" y="1"/>
                    <a:pt x="1466" y="5"/>
                    <a:pt x="1444" y="15"/>
                  </a:cubicBezTo>
                  <a:lnTo>
                    <a:pt x="1036" y="192"/>
                  </a:lnTo>
                  <a:cubicBezTo>
                    <a:pt x="900" y="253"/>
                    <a:pt x="761" y="311"/>
                    <a:pt x="650" y="412"/>
                  </a:cubicBezTo>
                  <a:cubicBezTo>
                    <a:pt x="426" y="614"/>
                    <a:pt x="244" y="878"/>
                    <a:pt x="79" y="1128"/>
                  </a:cubicBezTo>
                  <a:cubicBezTo>
                    <a:pt x="0" y="1248"/>
                    <a:pt x="108" y="1377"/>
                    <a:pt x="216" y="1377"/>
                  </a:cubicBezTo>
                  <a:cubicBezTo>
                    <a:pt x="258" y="1377"/>
                    <a:pt x="300" y="1358"/>
                    <a:pt x="331" y="1311"/>
                  </a:cubicBezTo>
                  <a:cubicBezTo>
                    <a:pt x="411" y="1192"/>
                    <a:pt x="494" y="1075"/>
                    <a:pt x="581" y="963"/>
                  </a:cubicBezTo>
                  <a:cubicBezTo>
                    <a:pt x="662" y="857"/>
                    <a:pt x="745" y="745"/>
                    <a:pt x="843" y="657"/>
                  </a:cubicBezTo>
                  <a:cubicBezTo>
                    <a:pt x="944" y="566"/>
                    <a:pt x="1068" y="520"/>
                    <a:pt x="1188" y="467"/>
                  </a:cubicBezTo>
                  <a:lnTo>
                    <a:pt x="1569" y="301"/>
                  </a:lnTo>
                  <a:cubicBezTo>
                    <a:pt x="1731" y="229"/>
                    <a:pt x="1654" y="1"/>
                    <a:pt x="1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2" name="Google Shape;2112;p35"/>
          <p:cNvSpPr/>
          <p:nvPr/>
        </p:nvSpPr>
        <p:spPr>
          <a:xfrm>
            <a:off x="6830422" y="855823"/>
            <a:ext cx="1236835" cy="489612"/>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1527241" y="41770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7988191" y="7140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115" name="Google Shape;2115;p35"/>
          <p:cNvSpPr/>
          <p:nvPr/>
        </p:nvSpPr>
        <p:spPr>
          <a:xfrm>
            <a:off x="7727591" y="40394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6" name="Google Shape;2116;p35"/>
          <p:cNvGrpSpPr/>
          <p:nvPr/>
        </p:nvGrpSpPr>
        <p:grpSpPr>
          <a:xfrm rot="1315589">
            <a:off x="976505" y="459619"/>
            <a:ext cx="902596" cy="1584801"/>
            <a:chOff x="2332850" y="1508965"/>
            <a:chExt cx="495799" cy="870474"/>
          </a:xfrm>
        </p:grpSpPr>
        <p:sp>
          <p:nvSpPr>
            <p:cNvPr id="2117" name="Google Shape;2117;p35"/>
            <p:cNvSpPr/>
            <p:nvPr/>
          </p:nvSpPr>
          <p:spPr>
            <a:xfrm>
              <a:off x="2347410" y="1709183"/>
              <a:ext cx="467748" cy="569138"/>
            </a:xfrm>
            <a:custGeom>
              <a:avLst/>
              <a:gdLst/>
              <a:ahLst/>
              <a:cxnLst/>
              <a:rect l="l" t="t" r="r" b="b"/>
              <a:pathLst>
                <a:path w="8770" h="10671" extrusionOk="0">
                  <a:moveTo>
                    <a:pt x="4336" y="1"/>
                  </a:moveTo>
                  <a:cubicBezTo>
                    <a:pt x="4096" y="1"/>
                    <a:pt x="3869" y="8"/>
                    <a:pt x="3774" y="23"/>
                  </a:cubicBezTo>
                  <a:cubicBezTo>
                    <a:pt x="3116" y="126"/>
                    <a:pt x="2471" y="296"/>
                    <a:pt x="1881" y="622"/>
                  </a:cubicBezTo>
                  <a:cubicBezTo>
                    <a:pt x="1050" y="1081"/>
                    <a:pt x="456" y="1815"/>
                    <a:pt x="217" y="2738"/>
                  </a:cubicBezTo>
                  <a:cubicBezTo>
                    <a:pt x="95" y="3209"/>
                    <a:pt x="43" y="3707"/>
                    <a:pt x="20" y="4193"/>
                  </a:cubicBezTo>
                  <a:cubicBezTo>
                    <a:pt x="1" y="4646"/>
                    <a:pt x="18" y="5111"/>
                    <a:pt x="119" y="5555"/>
                  </a:cubicBezTo>
                  <a:cubicBezTo>
                    <a:pt x="226" y="6023"/>
                    <a:pt x="438" y="6457"/>
                    <a:pt x="759" y="6815"/>
                  </a:cubicBezTo>
                  <a:cubicBezTo>
                    <a:pt x="1053" y="7143"/>
                    <a:pt x="1424" y="7390"/>
                    <a:pt x="1768" y="7662"/>
                  </a:cubicBezTo>
                  <a:cubicBezTo>
                    <a:pt x="2542" y="8276"/>
                    <a:pt x="3029" y="9149"/>
                    <a:pt x="3040" y="10149"/>
                  </a:cubicBezTo>
                  <a:cubicBezTo>
                    <a:pt x="3040" y="10202"/>
                    <a:pt x="3052" y="10250"/>
                    <a:pt x="3070" y="10290"/>
                  </a:cubicBezTo>
                  <a:cubicBezTo>
                    <a:pt x="3070" y="10294"/>
                    <a:pt x="3068" y="10298"/>
                    <a:pt x="3068" y="10301"/>
                  </a:cubicBezTo>
                  <a:cubicBezTo>
                    <a:pt x="3072" y="10391"/>
                    <a:pt x="3102" y="10487"/>
                    <a:pt x="3171" y="10551"/>
                  </a:cubicBezTo>
                  <a:cubicBezTo>
                    <a:pt x="3234" y="10611"/>
                    <a:pt x="3321" y="10657"/>
                    <a:pt x="3409" y="10657"/>
                  </a:cubicBezTo>
                  <a:cubicBezTo>
                    <a:pt x="3413" y="10657"/>
                    <a:pt x="3416" y="10657"/>
                    <a:pt x="3419" y="10657"/>
                  </a:cubicBezTo>
                  <a:cubicBezTo>
                    <a:pt x="3726" y="10638"/>
                    <a:pt x="4030" y="10618"/>
                    <a:pt x="4335" y="10601"/>
                  </a:cubicBezTo>
                  <a:cubicBezTo>
                    <a:pt x="4339" y="10601"/>
                    <a:pt x="4342" y="10601"/>
                    <a:pt x="4346" y="10599"/>
                  </a:cubicBezTo>
                  <a:cubicBezTo>
                    <a:pt x="4348" y="10601"/>
                    <a:pt x="4353" y="10601"/>
                    <a:pt x="4355" y="10601"/>
                  </a:cubicBezTo>
                  <a:cubicBezTo>
                    <a:pt x="4661" y="10622"/>
                    <a:pt x="4964" y="10647"/>
                    <a:pt x="5269" y="10670"/>
                  </a:cubicBezTo>
                  <a:cubicBezTo>
                    <a:pt x="5274" y="10670"/>
                    <a:pt x="5279" y="10670"/>
                    <a:pt x="5284" y="10670"/>
                  </a:cubicBezTo>
                  <a:cubicBezTo>
                    <a:pt x="5372" y="10670"/>
                    <a:pt x="5457" y="10624"/>
                    <a:pt x="5521" y="10567"/>
                  </a:cubicBezTo>
                  <a:cubicBezTo>
                    <a:pt x="5590" y="10505"/>
                    <a:pt x="5622" y="10407"/>
                    <a:pt x="5625" y="10317"/>
                  </a:cubicBezTo>
                  <a:cubicBezTo>
                    <a:pt x="5627" y="10315"/>
                    <a:pt x="5625" y="10310"/>
                    <a:pt x="5625" y="10308"/>
                  </a:cubicBezTo>
                  <a:cubicBezTo>
                    <a:pt x="5645" y="10267"/>
                    <a:pt x="5655" y="10220"/>
                    <a:pt x="5655" y="10166"/>
                  </a:cubicBezTo>
                  <a:cubicBezTo>
                    <a:pt x="5682" y="9167"/>
                    <a:pt x="6180" y="8300"/>
                    <a:pt x="6962" y="7696"/>
                  </a:cubicBezTo>
                  <a:cubicBezTo>
                    <a:pt x="7309" y="7428"/>
                    <a:pt x="7683" y="7187"/>
                    <a:pt x="7980" y="6863"/>
                  </a:cubicBezTo>
                  <a:cubicBezTo>
                    <a:pt x="8308" y="6511"/>
                    <a:pt x="8526" y="6078"/>
                    <a:pt x="8640" y="5612"/>
                  </a:cubicBezTo>
                  <a:cubicBezTo>
                    <a:pt x="8746" y="5169"/>
                    <a:pt x="8769" y="4705"/>
                    <a:pt x="8755" y="4251"/>
                  </a:cubicBezTo>
                  <a:cubicBezTo>
                    <a:pt x="8739" y="3766"/>
                    <a:pt x="8696" y="3268"/>
                    <a:pt x="8579" y="2794"/>
                  </a:cubicBezTo>
                  <a:cubicBezTo>
                    <a:pt x="8353" y="1866"/>
                    <a:pt x="7768" y="1127"/>
                    <a:pt x="6942" y="656"/>
                  </a:cubicBezTo>
                  <a:cubicBezTo>
                    <a:pt x="6357" y="322"/>
                    <a:pt x="5714" y="143"/>
                    <a:pt x="5057" y="32"/>
                  </a:cubicBezTo>
                  <a:cubicBezTo>
                    <a:pt x="4941" y="11"/>
                    <a:pt x="4629" y="1"/>
                    <a:pt x="4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2516587" y="2272290"/>
              <a:ext cx="132964" cy="96323"/>
            </a:xfrm>
            <a:custGeom>
              <a:avLst/>
              <a:gdLst/>
              <a:ahLst/>
              <a:cxnLst/>
              <a:rect l="l" t="t" r="r" b="b"/>
              <a:pathLst>
                <a:path w="2493" h="1806" extrusionOk="0">
                  <a:moveTo>
                    <a:pt x="454" y="0"/>
                  </a:moveTo>
                  <a:cubicBezTo>
                    <a:pt x="244" y="0"/>
                    <a:pt x="1" y="191"/>
                    <a:pt x="26" y="422"/>
                  </a:cubicBezTo>
                  <a:cubicBezTo>
                    <a:pt x="31" y="459"/>
                    <a:pt x="36" y="496"/>
                    <a:pt x="42" y="535"/>
                  </a:cubicBezTo>
                  <a:cubicBezTo>
                    <a:pt x="19" y="604"/>
                    <a:pt x="15" y="684"/>
                    <a:pt x="42" y="774"/>
                  </a:cubicBezTo>
                  <a:cubicBezTo>
                    <a:pt x="82" y="918"/>
                    <a:pt x="144" y="1051"/>
                    <a:pt x="222" y="1173"/>
                  </a:cubicBezTo>
                  <a:cubicBezTo>
                    <a:pt x="380" y="1512"/>
                    <a:pt x="641" y="1777"/>
                    <a:pt x="1059" y="1802"/>
                  </a:cubicBezTo>
                  <a:cubicBezTo>
                    <a:pt x="1080" y="1803"/>
                    <a:pt x="1101" y="1804"/>
                    <a:pt x="1122" y="1804"/>
                  </a:cubicBezTo>
                  <a:cubicBezTo>
                    <a:pt x="1160" y="1804"/>
                    <a:pt x="1198" y="1802"/>
                    <a:pt x="1236" y="1799"/>
                  </a:cubicBezTo>
                  <a:cubicBezTo>
                    <a:pt x="1278" y="1803"/>
                    <a:pt x="1320" y="1805"/>
                    <a:pt x="1363" y="1805"/>
                  </a:cubicBezTo>
                  <a:cubicBezTo>
                    <a:pt x="1380" y="1805"/>
                    <a:pt x="1396" y="1805"/>
                    <a:pt x="1413" y="1804"/>
                  </a:cubicBezTo>
                  <a:cubicBezTo>
                    <a:pt x="1831" y="1786"/>
                    <a:pt x="2095" y="1522"/>
                    <a:pt x="2257" y="1186"/>
                  </a:cubicBezTo>
                  <a:cubicBezTo>
                    <a:pt x="2338" y="1065"/>
                    <a:pt x="2402" y="932"/>
                    <a:pt x="2445" y="790"/>
                  </a:cubicBezTo>
                  <a:cubicBezTo>
                    <a:pt x="2471" y="702"/>
                    <a:pt x="2469" y="620"/>
                    <a:pt x="2448" y="551"/>
                  </a:cubicBezTo>
                  <a:cubicBezTo>
                    <a:pt x="2453" y="514"/>
                    <a:pt x="2459" y="475"/>
                    <a:pt x="2464" y="438"/>
                  </a:cubicBezTo>
                  <a:cubicBezTo>
                    <a:pt x="2492" y="207"/>
                    <a:pt x="2253" y="14"/>
                    <a:pt x="2042" y="11"/>
                  </a:cubicBezTo>
                  <a:cubicBezTo>
                    <a:pt x="2039" y="11"/>
                    <a:pt x="2036" y="11"/>
                    <a:pt x="2033" y="11"/>
                  </a:cubicBezTo>
                  <a:cubicBezTo>
                    <a:pt x="1961" y="11"/>
                    <a:pt x="1900" y="30"/>
                    <a:pt x="1846" y="58"/>
                  </a:cubicBezTo>
                  <a:cubicBezTo>
                    <a:pt x="1804" y="44"/>
                    <a:pt x="1761" y="37"/>
                    <a:pt x="1717" y="37"/>
                  </a:cubicBezTo>
                  <a:cubicBezTo>
                    <a:pt x="1623" y="37"/>
                    <a:pt x="1525" y="73"/>
                    <a:pt x="1438" y="160"/>
                  </a:cubicBezTo>
                  <a:cubicBezTo>
                    <a:pt x="1383" y="216"/>
                    <a:pt x="1316" y="262"/>
                    <a:pt x="1247" y="296"/>
                  </a:cubicBezTo>
                  <a:cubicBezTo>
                    <a:pt x="1176" y="262"/>
                    <a:pt x="1110" y="214"/>
                    <a:pt x="1055" y="158"/>
                  </a:cubicBezTo>
                  <a:cubicBezTo>
                    <a:pt x="967" y="67"/>
                    <a:pt x="868" y="30"/>
                    <a:pt x="772" y="30"/>
                  </a:cubicBezTo>
                  <a:cubicBezTo>
                    <a:pt x="730" y="30"/>
                    <a:pt x="689" y="37"/>
                    <a:pt x="649" y="50"/>
                  </a:cubicBezTo>
                  <a:cubicBezTo>
                    <a:pt x="594" y="20"/>
                    <a:pt x="529" y="0"/>
                    <a:pt x="454"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2540908" y="1888227"/>
              <a:ext cx="89816" cy="406413"/>
            </a:xfrm>
            <a:custGeom>
              <a:avLst/>
              <a:gdLst/>
              <a:ahLst/>
              <a:cxnLst/>
              <a:rect l="l" t="t" r="r" b="b"/>
              <a:pathLst>
                <a:path w="1684" h="7620" extrusionOk="0">
                  <a:moveTo>
                    <a:pt x="1044" y="288"/>
                  </a:moveTo>
                  <a:cubicBezTo>
                    <a:pt x="1141" y="288"/>
                    <a:pt x="1232" y="333"/>
                    <a:pt x="1290" y="439"/>
                  </a:cubicBezTo>
                  <a:cubicBezTo>
                    <a:pt x="1413" y="664"/>
                    <a:pt x="1296" y="926"/>
                    <a:pt x="1186" y="1128"/>
                  </a:cubicBezTo>
                  <a:cubicBezTo>
                    <a:pt x="1053" y="1369"/>
                    <a:pt x="902" y="1598"/>
                    <a:pt x="753" y="1828"/>
                  </a:cubicBezTo>
                  <a:cubicBezTo>
                    <a:pt x="737" y="1810"/>
                    <a:pt x="723" y="1794"/>
                    <a:pt x="707" y="1777"/>
                  </a:cubicBezTo>
                  <a:cubicBezTo>
                    <a:pt x="535" y="1576"/>
                    <a:pt x="482" y="1381"/>
                    <a:pt x="512" y="1117"/>
                  </a:cubicBezTo>
                  <a:cubicBezTo>
                    <a:pt x="539" y="873"/>
                    <a:pt x="587" y="563"/>
                    <a:pt x="783" y="393"/>
                  </a:cubicBezTo>
                  <a:cubicBezTo>
                    <a:pt x="859" y="327"/>
                    <a:pt x="954" y="288"/>
                    <a:pt x="1044" y="288"/>
                  </a:cubicBezTo>
                  <a:close/>
                  <a:moveTo>
                    <a:pt x="1046" y="0"/>
                  </a:moveTo>
                  <a:cubicBezTo>
                    <a:pt x="593" y="0"/>
                    <a:pt x="347" y="446"/>
                    <a:pt x="270" y="841"/>
                  </a:cubicBezTo>
                  <a:cubicBezTo>
                    <a:pt x="224" y="1084"/>
                    <a:pt x="185" y="1350"/>
                    <a:pt x="266" y="1589"/>
                  </a:cubicBezTo>
                  <a:cubicBezTo>
                    <a:pt x="330" y="1780"/>
                    <a:pt x="463" y="1929"/>
                    <a:pt x="597" y="2074"/>
                  </a:cubicBezTo>
                  <a:cubicBezTo>
                    <a:pt x="542" y="2163"/>
                    <a:pt x="489" y="2252"/>
                    <a:pt x="440" y="2344"/>
                  </a:cubicBezTo>
                  <a:cubicBezTo>
                    <a:pt x="209" y="2767"/>
                    <a:pt x="75" y="3210"/>
                    <a:pt x="41" y="3694"/>
                  </a:cubicBezTo>
                  <a:cubicBezTo>
                    <a:pt x="0" y="4302"/>
                    <a:pt x="41" y="4922"/>
                    <a:pt x="52" y="5532"/>
                  </a:cubicBezTo>
                  <a:cubicBezTo>
                    <a:pt x="60" y="6115"/>
                    <a:pt x="37" y="6714"/>
                    <a:pt x="188" y="7281"/>
                  </a:cubicBezTo>
                  <a:cubicBezTo>
                    <a:pt x="207" y="7351"/>
                    <a:pt x="262" y="7382"/>
                    <a:pt x="319" y="7382"/>
                  </a:cubicBezTo>
                  <a:cubicBezTo>
                    <a:pt x="403" y="7382"/>
                    <a:pt x="490" y="7313"/>
                    <a:pt x="463" y="7208"/>
                  </a:cubicBezTo>
                  <a:cubicBezTo>
                    <a:pt x="310" y="6643"/>
                    <a:pt x="342" y="6042"/>
                    <a:pt x="333" y="5464"/>
                  </a:cubicBezTo>
                  <a:cubicBezTo>
                    <a:pt x="323" y="4887"/>
                    <a:pt x="287" y="4304"/>
                    <a:pt x="323" y="3728"/>
                  </a:cubicBezTo>
                  <a:cubicBezTo>
                    <a:pt x="355" y="3203"/>
                    <a:pt x="530" y="2748"/>
                    <a:pt x="791" y="2303"/>
                  </a:cubicBezTo>
                  <a:cubicBezTo>
                    <a:pt x="1044" y="2654"/>
                    <a:pt x="1145" y="3076"/>
                    <a:pt x="1182" y="3513"/>
                  </a:cubicBezTo>
                  <a:cubicBezTo>
                    <a:pt x="1294" y="4816"/>
                    <a:pt x="1166" y="6163"/>
                    <a:pt x="911" y="7440"/>
                  </a:cubicBezTo>
                  <a:cubicBezTo>
                    <a:pt x="890" y="7548"/>
                    <a:pt x="980" y="7620"/>
                    <a:pt x="1063" y="7620"/>
                  </a:cubicBezTo>
                  <a:cubicBezTo>
                    <a:pt x="1117" y="7620"/>
                    <a:pt x="1168" y="7589"/>
                    <a:pt x="1182" y="7518"/>
                  </a:cubicBezTo>
                  <a:cubicBezTo>
                    <a:pt x="1395" y="6457"/>
                    <a:pt x="1503" y="5378"/>
                    <a:pt x="1496" y="4295"/>
                  </a:cubicBezTo>
                  <a:cubicBezTo>
                    <a:pt x="1492" y="3825"/>
                    <a:pt x="1483" y="3341"/>
                    <a:pt x="1368" y="2882"/>
                  </a:cubicBezTo>
                  <a:cubicBezTo>
                    <a:pt x="1319" y="2691"/>
                    <a:pt x="1248" y="2501"/>
                    <a:pt x="1152" y="2328"/>
                  </a:cubicBezTo>
                  <a:cubicBezTo>
                    <a:pt x="1094" y="2225"/>
                    <a:pt x="1024" y="2135"/>
                    <a:pt x="948" y="2048"/>
                  </a:cubicBezTo>
                  <a:cubicBezTo>
                    <a:pt x="1195" y="1679"/>
                    <a:pt x="1494" y="1298"/>
                    <a:pt x="1595" y="875"/>
                  </a:cubicBezTo>
                  <a:cubicBezTo>
                    <a:pt x="1684" y="506"/>
                    <a:pt x="1519" y="26"/>
                    <a:pt x="1083" y="1"/>
                  </a:cubicBezTo>
                  <a:cubicBezTo>
                    <a:pt x="1071" y="0"/>
                    <a:pt x="1058"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2485120" y="2193675"/>
              <a:ext cx="205233" cy="132004"/>
            </a:xfrm>
            <a:custGeom>
              <a:avLst/>
              <a:gdLst/>
              <a:ahLst/>
              <a:cxnLst/>
              <a:rect l="l" t="t" r="r" b="b"/>
              <a:pathLst>
                <a:path w="3848" h="2475" extrusionOk="0">
                  <a:moveTo>
                    <a:pt x="2832" y="0"/>
                  </a:moveTo>
                  <a:cubicBezTo>
                    <a:pt x="2601" y="0"/>
                    <a:pt x="2367" y="24"/>
                    <a:pt x="2189" y="24"/>
                  </a:cubicBezTo>
                  <a:cubicBezTo>
                    <a:pt x="1946" y="24"/>
                    <a:pt x="1702" y="22"/>
                    <a:pt x="1459" y="22"/>
                  </a:cubicBezTo>
                  <a:cubicBezTo>
                    <a:pt x="1144" y="22"/>
                    <a:pt x="830" y="25"/>
                    <a:pt x="516" y="37"/>
                  </a:cubicBezTo>
                  <a:cubicBezTo>
                    <a:pt x="190" y="51"/>
                    <a:pt x="38" y="327"/>
                    <a:pt x="59" y="577"/>
                  </a:cubicBezTo>
                  <a:cubicBezTo>
                    <a:pt x="59" y="588"/>
                    <a:pt x="59" y="597"/>
                    <a:pt x="61" y="606"/>
                  </a:cubicBezTo>
                  <a:cubicBezTo>
                    <a:pt x="57" y="643"/>
                    <a:pt x="54" y="678"/>
                    <a:pt x="49" y="716"/>
                  </a:cubicBezTo>
                  <a:cubicBezTo>
                    <a:pt x="20" y="999"/>
                    <a:pt x="1" y="1281"/>
                    <a:pt x="38" y="1525"/>
                  </a:cubicBezTo>
                  <a:cubicBezTo>
                    <a:pt x="40" y="1587"/>
                    <a:pt x="43" y="1646"/>
                    <a:pt x="52" y="1704"/>
                  </a:cubicBezTo>
                  <a:cubicBezTo>
                    <a:pt x="57" y="1754"/>
                    <a:pt x="64" y="1802"/>
                    <a:pt x="75" y="1850"/>
                  </a:cubicBezTo>
                  <a:cubicBezTo>
                    <a:pt x="82" y="1883"/>
                    <a:pt x="91" y="1915"/>
                    <a:pt x="100" y="1947"/>
                  </a:cubicBezTo>
                  <a:cubicBezTo>
                    <a:pt x="155" y="2126"/>
                    <a:pt x="318" y="2282"/>
                    <a:pt x="511" y="2296"/>
                  </a:cubicBezTo>
                  <a:cubicBezTo>
                    <a:pt x="546" y="2309"/>
                    <a:pt x="585" y="2323"/>
                    <a:pt x="628" y="2330"/>
                  </a:cubicBezTo>
                  <a:cubicBezTo>
                    <a:pt x="1155" y="2414"/>
                    <a:pt x="1683" y="2474"/>
                    <a:pt x="2216" y="2474"/>
                  </a:cubicBezTo>
                  <a:cubicBezTo>
                    <a:pt x="2246" y="2474"/>
                    <a:pt x="2275" y="2474"/>
                    <a:pt x="2304" y="2473"/>
                  </a:cubicBezTo>
                  <a:cubicBezTo>
                    <a:pt x="2335" y="2473"/>
                    <a:pt x="2366" y="2473"/>
                    <a:pt x="2397" y="2473"/>
                  </a:cubicBezTo>
                  <a:cubicBezTo>
                    <a:pt x="2446" y="2473"/>
                    <a:pt x="2496" y="2473"/>
                    <a:pt x="2546" y="2473"/>
                  </a:cubicBezTo>
                  <a:cubicBezTo>
                    <a:pt x="2872" y="2473"/>
                    <a:pt x="3230" y="2461"/>
                    <a:pt x="3479" y="2271"/>
                  </a:cubicBezTo>
                  <a:cubicBezTo>
                    <a:pt x="3582" y="2192"/>
                    <a:pt x="3664" y="2069"/>
                    <a:pt x="3722" y="1919"/>
                  </a:cubicBezTo>
                  <a:cubicBezTo>
                    <a:pt x="3742" y="1869"/>
                    <a:pt x="3759" y="1818"/>
                    <a:pt x="3773" y="1765"/>
                  </a:cubicBezTo>
                  <a:cubicBezTo>
                    <a:pt x="3816" y="1612"/>
                    <a:pt x="3835" y="1442"/>
                    <a:pt x="3835" y="1272"/>
                  </a:cubicBezTo>
                  <a:cubicBezTo>
                    <a:pt x="3848" y="1107"/>
                    <a:pt x="3841" y="939"/>
                    <a:pt x="3814" y="779"/>
                  </a:cubicBezTo>
                  <a:cubicBezTo>
                    <a:pt x="3807" y="737"/>
                    <a:pt x="3800" y="694"/>
                    <a:pt x="3789" y="654"/>
                  </a:cubicBezTo>
                  <a:cubicBezTo>
                    <a:pt x="3729" y="423"/>
                    <a:pt x="3621" y="228"/>
                    <a:pt x="3460" y="127"/>
                  </a:cubicBezTo>
                  <a:cubicBezTo>
                    <a:pt x="3298" y="25"/>
                    <a:pt x="3067" y="0"/>
                    <a:pt x="2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2485120" y="2231222"/>
              <a:ext cx="205233" cy="56588"/>
            </a:xfrm>
            <a:custGeom>
              <a:avLst/>
              <a:gdLst/>
              <a:ahLst/>
              <a:cxnLst/>
              <a:rect l="l" t="t" r="r" b="b"/>
              <a:pathLst>
                <a:path w="3848" h="1061" extrusionOk="0">
                  <a:moveTo>
                    <a:pt x="1008" y="0"/>
                  </a:moveTo>
                  <a:cubicBezTo>
                    <a:pt x="688" y="0"/>
                    <a:pt x="368" y="4"/>
                    <a:pt x="49" y="12"/>
                  </a:cubicBezTo>
                  <a:cubicBezTo>
                    <a:pt x="20" y="295"/>
                    <a:pt x="1" y="577"/>
                    <a:pt x="38" y="821"/>
                  </a:cubicBezTo>
                  <a:cubicBezTo>
                    <a:pt x="40" y="883"/>
                    <a:pt x="43" y="942"/>
                    <a:pt x="52" y="1000"/>
                  </a:cubicBezTo>
                  <a:cubicBezTo>
                    <a:pt x="414" y="988"/>
                    <a:pt x="777" y="983"/>
                    <a:pt x="1141" y="983"/>
                  </a:cubicBezTo>
                  <a:cubicBezTo>
                    <a:pt x="2017" y="983"/>
                    <a:pt x="2898" y="1014"/>
                    <a:pt x="3773" y="1061"/>
                  </a:cubicBezTo>
                  <a:cubicBezTo>
                    <a:pt x="3816" y="908"/>
                    <a:pt x="3835" y="738"/>
                    <a:pt x="3835" y="568"/>
                  </a:cubicBezTo>
                  <a:cubicBezTo>
                    <a:pt x="3848" y="403"/>
                    <a:pt x="3841" y="235"/>
                    <a:pt x="3814" y="75"/>
                  </a:cubicBezTo>
                  <a:cubicBezTo>
                    <a:pt x="2878" y="30"/>
                    <a:pt x="1942"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2697711" y="1935802"/>
              <a:ext cx="130937" cy="210247"/>
            </a:xfrm>
            <a:custGeom>
              <a:avLst/>
              <a:gdLst/>
              <a:ahLst/>
              <a:cxnLst/>
              <a:rect l="l" t="t" r="r" b="b"/>
              <a:pathLst>
                <a:path w="2455" h="3942" extrusionOk="0">
                  <a:moveTo>
                    <a:pt x="2139" y="0"/>
                  </a:moveTo>
                  <a:cubicBezTo>
                    <a:pt x="2119" y="0"/>
                    <a:pt x="2099" y="2"/>
                    <a:pt x="2081" y="7"/>
                  </a:cubicBezTo>
                  <a:cubicBezTo>
                    <a:pt x="1946" y="43"/>
                    <a:pt x="1886" y="176"/>
                    <a:pt x="1910" y="305"/>
                  </a:cubicBezTo>
                  <a:cubicBezTo>
                    <a:pt x="1974" y="663"/>
                    <a:pt x="1884" y="1025"/>
                    <a:pt x="1765" y="1363"/>
                  </a:cubicBezTo>
                  <a:cubicBezTo>
                    <a:pt x="1655" y="1680"/>
                    <a:pt x="1537" y="2035"/>
                    <a:pt x="1333" y="2306"/>
                  </a:cubicBezTo>
                  <a:cubicBezTo>
                    <a:pt x="977" y="2783"/>
                    <a:pt x="413" y="3050"/>
                    <a:pt x="110" y="3576"/>
                  </a:cubicBezTo>
                  <a:cubicBezTo>
                    <a:pt x="0" y="3765"/>
                    <a:pt x="169" y="3942"/>
                    <a:pt x="334" y="3942"/>
                  </a:cubicBezTo>
                  <a:cubicBezTo>
                    <a:pt x="407" y="3942"/>
                    <a:pt x="479" y="3907"/>
                    <a:pt x="526" y="3825"/>
                  </a:cubicBezTo>
                  <a:cubicBezTo>
                    <a:pt x="844" y="3277"/>
                    <a:pt x="1473" y="3004"/>
                    <a:pt x="1811" y="2467"/>
                  </a:cubicBezTo>
                  <a:cubicBezTo>
                    <a:pt x="1910" y="2309"/>
                    <a:pt x="1980" y="2134"/>
                    <a:pt x="2050" y="1962"/>
                  </a:cubicBezTo>
                  <a:cubicBezTo>
                    <a:pt x="2127" y="1780"/>
                    <a:pt x="2201" y="1597"/>
                    <a:pt x="2263" y="1409"/>
                  </a:cubicBezTo>
                  <a:cubicBezTo>
                    <a:pt x="2394" y="1009"/>
                    <a:pt x="2454" y="596"/>
                    <a:pt x="2378" y="179"/>
                  </a:cubicBezTo>
                  <a:cubicBezTo>
                    <a:pt x="2359" y="70"/>
                    <a:pt x="2246"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2727099" y="1748437"/>
              <a:ext cx="93710" cy="106563"/>
            </a:xfrm>
            <a:custGeom>
              <a:avLst/>
              <a:gdLst/>
              <a:ahLst/>
              <a:cxnLst/>
              <a:rect l="l" t="t" r="r" b="b"/>
              <a:pathLst>
                <a:path w="1757" h="1998" extrusionOk="0">
                  <a:moveTo>
                    <a:pt x="277" y="0"/>
                  </a:moveTo>
                  <a:cubicBezTo>
                    <a:pt x="192" y="0"/>
                    <a:pt x="104" y="44"/>
                    <a:pt x="64" y="120"/>
                  </a:cubicBezTo>
                  <a:cubicBezTo>
                    <a:pt x="0" y="239"/>
                    <a:pt x="36" y="377"/>
                    <a:pt x="149" y="451"/>
                  </a:cubicBezTo>
                  <a:cubicBezTo>
                    <a:pt x="213" y="494"/>
                    <a:pt x="277" y="538"/>
                    <a:pt x="339" y="586"/>
                  </a:cubicBezTo>
                  <a:cubicBezTo>
                    <a:pt x="344" y="591"/>
                    <a:pt x="353" y="598"/>
                    <a:pt x="358" y="602"/>
                  </a:cubicBezTo>
                  <a:cubicBezTo>
                    <a:pt x="372" y="614"/>
                    <a:pt x="388" y="627"/>
                    <a:pt x="403" y="639"/>
                  </a:cubicBezTo>
                  <a:cubicBezTo>
                    <a:pt x="433" y="666"/>
                    <a:pt x="463" y="690"/>
                    <a:pt x="493" y="719"/>
                  </a:cubicBezTo>
                  <a:cubicBezTo>
                    <a:pt x="608" y="825"/>
                    <a:pt x="716" y="940"/>
                    <a:pt x="815" y="1063"/>
                  </a:cubicBezTo>
                  <a:cubicBezTo>
                    <a:pt x="822" y="1071"/>
                    <a:pt x="830" y="1082"/>
                    <a:pt x="837" y="1091"/>
                  </a:cubicBezTo>
                  <a:cubicBezTo>
                    <a:pt x="836" y="1091"/>
                    <a:pt x="836" y="1090"/>
                    <a:pt x="836" y="1090"/>
                  </a:cubicBezTo>
                  <a:lnTo>
                    <a:pt x="836" y="1090"/>
                  </a:lnTo>
                  <a:cubicBezTo>
                    <a:pt x="837" y="1090"/>
                    <a:pt x="863" y="1126"/>
                    <a:pt x="863" y="1126"/>
                  </a:cubicBezTo>
                  <a:cubicBezTo>
                    <a:pt x="886" y="1158"/>
                    <a:pt x="909" y="1190"/>
                    <a:pt x="932" y="1224"/>
                  </a:cubicBezTo>
                  <a:cubicBezTo>
                    <a:pt x="973" y="1286"/>
                    <a:pt x="1012" y="1350"/>
                    <a:pt x="1049" y="1413"/>
                  </a:cubicBezTo>
                  <a:cubicBezTo>
                    <a:pt x="1088" y="1483"/>
                    <a:pt x="1126" y="1552"/>
                    <a:pt x="1159" y="1624"/>
                  </a:cubicBezTo>
                  <a:cubicBezTo>
                    <a:pt x="1177" y="1660"/>
                    <a:pt x="1193" y="1695"/>
                    <a:pt x="1207" y="1732"/>
                  </a:cubicBezTo>
                  <a:cubicBezTo>
                    <a:pt x="1209" y="1736"/>
                    <a:pt x="1211" y="1738"/>
                    <a:pt x="1211" y="1738"/>
                  </a:cubicBezTo>
                  <a:cubicBezTo>
                    <a:pt x="1212" y="1741"/>
                    <a:pt x="1212" y="1745"/>
                    <a:pt x="1216" y="1750"/>
                  </a:cubicBezTo>
                  <a:cubicBezTo>
                    <a:pt x="1223" y="1771"/>
                    <a:pt x="1232" y="1794"/>
                    <a:pt x="1241" y="1816"/>
                  </a:cubicBezTo>
                  <a:cubicBezTo>
                    <a:pt x="1278" y="1915"/>
                    <a:pt x="1368" y="1998"/>
                    <a:pt x="1474" y="1998"/>
                  </a:cubicBezTo>
                  <a:cubicBezTo>
                    <a:pt x="1495" y="1998"/>
                    <a:pt x="1516" y="1995"/>
                    <a:pt x="1538" y="1988"/>
                  </a:cubicBezTo>
                  <a:cubicBezTo>
                    <a:pt x="1654" y="1952"/>
                    <a:pt x="1756" y="1817"/>
                    <a:pt x="1710" y="1690"/>
                  </a:cubicBezTo>
                  <a:cubicBezTo>
                    <a:pt x="1459" y="1011"/>
                    <a:pt x="1003" y="432"/>
                    <a:pt x="397" y="35"/>
                  </a:cubicBezTo>
                  <a:cubicBezTo>
                    <a:pt x="362" y="11"/>
                    <a:pt x="320"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2332850" y="1917775"/>
              <a:ext cx="90936" cy="185819"/>
            </a:xfrm>
            <a:custGeom>
              <a:avLst/>
              <a:gdLst/>
              <a:ahLst/>
              <a:cxnLst/>
              <a:rect l="l" t="t" r="r" b="b"/>
              <a:pathLst>
                <a:path w="1705" h="3484" extrusionOk="0">
                  <a:moveTo>
                    <a:pt x="238" y="1"/>
                  </a:moveTo>
                  <a:cubicBezTo>
                    <a:pt x="118" y="1"/>
                    <a:pt x="1" y="78"/>
                    <a:pt x="6" y="234"/>
                  </a:cubicBezTo>
                  <a:cubicBezTo>
                    <a:pt x="49" y="1400"/>
                    <a:pt x="167" y="2741"/>
                    <a:pt x="1238" y="3443"/>
                  </a:cubicBezTo>
                  <a:cubicBezTo>
                    <a:pt x="1281" y="3471"/>
                    <a:pt x="1324" y="3484"/>
                    <a:pt x="1364" y="3484"/>
                  </a:cubicBezTo>
                  <a:cubicBezTo>
                    <a:pt x="1568" y="3484"/>
                    <a:pt x="1705" y="3168"/>
                    <a:pt x="1486" y="3025"/>
                  </a:cubicBezTo>
                  <a:cubicBezTo>
                    <a:pt x="580" y="2431"/>
                    <a:pt x="527" y="1208"/>
                    <a:pt x="492" y="237"/>
                  </a:cubicBezTo>
                  <a:cubicBezTo>
                    <a:pt x="486" y="80"/>
                    <a:pt x="361"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2523201" y="2334265"/>
              <a:ext cx="66615" cy="45175"/>
            </a:xfrm>
            <a:custGeom>
              <a:avLst/>
              <a:gdLst/>
              <a:ahLst/>
              <a:cxnLst/>
              <a:rect l="l" t="t" r="r" b="b"/>
              <a:pathLst>
                <a:path w="1249" h="847" extrusionOk="0">
                  <a:moveTo>
                    <a:pt x="435" y="91"/>
                  </a:moveTo>
                  <a:cubicBezTo>
                    <a:pt x="435" y="91"/>
                    <a:pt x="436" y="92"/>
                    <a:pt x="436" y="93"/>
                  </a:cubicBezTo>
                  <a:lnTo>
                    <a:pt x="436" y="93"/>
                  </a:lnTo>
                  <a:cubicBezTo>
                    <a:pt x="436" y="92"/>
                    <a:pt x="435" y="91"/>
                    <a:pt x="435" y="91"/>
                  </a:cubicBezTo>
                  <a:close/>
                  <a:moveTo>
                    <a:pt x="436" y="93"/>
                  </a:moveTo>
                  <a:cubicBezTo>
                    <a:pt x="441" y="98"/>
                    <a:pt x="445" y="103"/>
                    <a:pt x="449" y="108"/>
                  </a:cubicBezTo>
                  <a:lnTo>
                    <a:pt x="449" y="108"/>
                  </a:lnTo>
                  <a:cubicBezTo>
                    <a:pt x="445" y="103"/>
                    <a:pt x="441" y="98"/>
                    <a:pt x="436" y="93"/>
                  </a:cubicBezTo>
                  <a:close/>
                  <a:moveTo>
                    <a:pt x="248" y="1"/>
                  </a:moveTo>
                  <a:cubicBezTo>
                    <a:pt x="206" y="1"/>
                    <a:pt x="162" y="11"/>
                    <a:pt x="128" y="32"/>
                  </a:cubicBezTo>
                  <a:cubicBezTo>
                    <a:pt x="75" y="66"/>
                    <a:pt x="29" y="116"/>
                    <a:pt x="15" y="176"/>
                  </a:cubicBezTo>
                  <a:cubicBezTo>
                    <a:pt x="1" y="236"/>
                    <a:pt x="1" y="312"/>
                    <a:pt x="38" y="364"/>
                  </a:cubicBezTo>
                  <a:cubicBezTo>
                    <a:pt x="150" y="514"/>
                    <a:pt x="286" y="644"/>
                    <a:pt x="456" y="725"/>
                  </a:cubicBezTo>
                  <a:cubicBezTo>
                    <a:pt x="613" y="800"/>
                    <a:pt x="782" y="847"/>
                    <a:pt x="954" y="847"/>
                  </a:cubicBezTo>
                  <a:cubicBezTo>
                    <a:pt x="969" y="847"/>
                    <a:pt x="984" y="847"/>
                    <a:pt x="999" y="846"/>
                  </a:cubicBezTo>
                  <a:cubicBezTo>
                    <a:pt x="1126" y="842"/>
                    <a:pt x="1248" y="741"/>
                    <a:pt x="1243" y="605"/>
                  </a:cubicBezTo>
                  <a:cubicBezTo>
                    <a:pt x="1240" y="482"/>
                    <a:pt x="1143" y="360"/>
                    <a:pt x="1011" y="360"/>
                  </a:cubicBezTo>
                  <a:cubicBezTo>
                    <a:pt x="1008" y="360"/>
                    <a:pt x="1005" y="360"/>
                    <a:pt x="1002" y="360"/>
                  </a:cubicBezTo>
                  <a:cubicBezTo>
                    <a:pt x="991" y="361"/>
                    <a:pt x="980" y="361"/>
                    <a:pt x="969" y="361"/>
                  </a:cubicBezTo>
                  <a:cubicBezTo>
                    <a:pt x="940" y="361"/>
                    <a:pt x="910" y="359"/>
                    <a:pt x="882" y="357"/>
                  </a:cubicBezTo>
                  <a:cubicBezTo>
                    <a:pt x="823" y="346"/>
                    <a:pt x="766" y="330"/>
                    <a:pt x="713" y="309"/>
                  </a:cubicBezTo>
                  <a:cubicBezTo>
                    <a:pt x="658" y="284"/>
                    <a:pt x="607" y="254"/>
                    <a:pt x="559" y="218"/>
                  </a:cubicBezTo>
                  <a:cubicBezTo>
                    <a:pt x="520" y="184"/>
                    <a:pt x="483" y="148"/>
                    <a:pt x="449" y="108"/>
                  </a:cubicBezTo>
                  <a:lnTo>
                    <a:pt x="449" y="108"/>
                  </a:lnTo>
                  <a:cubicBezTo>
                    <a:pt x="451" y="110"/>
                    <a:pt x="453" y="113"/>
                    <a:pt x="454" y="116"/>
                  </a:cubicBezTo>
                  <a:cubicBezTo>
                    <a:pt x="417" y="66"/>
                    <a:pt x="378" y="27"/>
                    <a:pt x="314" y="9"/>
                  </a:cubicBezTo>
                  <a:cubicBezTo>
                    <a:pt x="294" y="4"/>
                    <a:pt x="272"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2570029" y="1508965"/>
              <a:ext cx="32428" cy="147738"/>
            </a:xfrm>
            <a:custGeom>
              <a:avLst/>
              <a:gdLst/>
              <a:ahLst/>
              <a:cxnLst/>
              <a:rect l="l" t="t" r="r" b="b"/>
              <a:pathLst>
                <a:path w="608" h="2770" extrusionOk="0">
                  <a:moveTo>
                    <a:pt x="245" y="1"/>
                  </a:moveTo>
                  <a:cubicBezTo>
                    <a:pt x="228" y="1"/>
                    <a:pt x="212" y="2"/>
                    <a:pt x="197" y="6"/>
                  </a:cubicBezTo>
                  <a:cubicBezTo>
                    <a:pt x="57" y="36"/>
                    <a:pt x="0" y="165"/>
                    <a:pt x="14" y="295"/>
                  </a:cubicBezTo>
                  <a:cubicBezTo>
                    <a:pt x="90" y="1035"/>
                    <a:pt x="122" y="1780"/>
                    <a:pt x="112" y="2522"/>
                  </a:cubicBezTo>
                  <a:cubicBezTo>
                    <a:pt x="109" y="2685"/>
                    <a:pt x="238" y="2769"/>
                    <a:pt x="364" y="2769"/>
                  </a:cubicBezTo>
                  <a:cubicBezTo>
                    <a:pt x="480" y="2769"/>
                    <a:pt x="594" y="2696"/>
                    <a:pt x="595" y="2545"/>
                  </a:cubicBezTo>
                  <a:cubicBezTo>
                    <a:pt x="608" y="1759"/>
                    <a:pt x="569" y="972"/>
                    <a:pt x="487" y="188"/>
                  </a:cubicBezTo>
                  <a:cubicBezTo>
                    <a:pt x="477" y="75"/>
                    <a:pt x="353"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2363091" y="1613501"/>
              <a:ext cx="80483" cy="74776"/>
            </a:xfrm>
            <a:custGeom>
              <a:avLst/>
              <a:gdLst/>
              <a:ahLst/>
              <a:cxnLst/>
              <a:rect l="l" t="t" r="r" b="b"/>
              <a:pathLst>
                <a:path w="1509" h="1402" extrusionOk="0">
                  <a:moveTo>
                    <a:pt x="292" y="0"/>
                  </a:moveTo>
                  <a:cubicBezTo>
                    <a:pt x="267" y="0"/>
                    <a:pt x="243" y="3"/>
                    <a:pt x="219" y="8"/>
                  </a:cubicBezTo>
                  <a:cubicBezTo>
                    <a:pt x="95" y="36"/>
                    <a:pt x="1" y="172"/>
                    <a:pt x="35" y="298"/>
                  </a:cubicBezTo>
                  <a:cubicBezTo>
                    <a:pt x="63" y="399"/>
                    <a:pt x="143" y="472"/>
                    <a:pt x="240" y="484"/>
                  </a:cubicBezTo>
                  <a:cubicBezTo>
                    <a:pt x="245" y="490"/>
                    <a:pt x="249" y="495"/>
                    <a:pt x="254" y="498"/>
                  </a:cubicBezTo>
                  <a:lnTo>
                    <a:pt x="371" y="621"/>
                  </a:lnTo>
                  <a:cubicBezTo>
                    <a:pt x="447" y="699"/>
                    <a:pt x="524" y="777"/>
                    <a:pt x="600" y="855"/>
                  </a:cubicBezTo>
                  <a:cubicBezTo>
                    <a:pt x="752" y="1011"/>
                    <a:pt x="903" y="1168"/>
                    <a:pt x="1055" y="1324"/>
                  </a:cubicBezTo>
                  <a:cubicBezTo>
                    <a:pt x="1104" y="1374"/>
                    <a:pt x="1174" y="1402"/>
                    <a:pt x="1243" y="1402"/>
                  </a:cubicBezTo>
                  <a:cubicBezTo>
                    <a:pt x="1299" y="1402"/>
                    <a:pt x="1356" y="1383"/>
                    <a:pt x="1399" y="1340"/>
                  </a:cubicBezTo>
                  <a:cubicBezTo>
                    <a:pt x="1489" y="1250"/>
                    <a:pt x="1509" y="1094"/>
                    <a:pt x="1415" y="996"/>
                  </a:cubicBezTo>
                  <a:cubicBezTo>
                    <a:pt x="1245" y="821"/>
                    <a:pt x="1075" y="646"/>
                    <a:pt x="905" y="470"/>
                  </a:cubicBezTo>
                  <a:cubicBezTo>
                    <a:pt x="821" y="385"/>
                    <a:pt x="738" y="300"/>
                    <a:pt x="655" y="215"/>
                  </a:cubicBezTo>
                  <a:cubicBezTo>
                    <a:pt x="605" y="164"/>
                    <a:pt x="556" y="109"/>
                    <a:pt x="497" y="66"/>
                  </a:cubicBezTo>
                  <a:cubicBezTo>
                    <a:pt x="437" y="22"/>
                    <a:pt x="36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2758939" y="1619954"/>
              <a:ext cx="62829" cy="68642"/>
            </a:xfrm>
            <a:custGeom>
              <a:avLst/>
              <a:gdLst/>
              <a:ahLst/>
              <a:cxnLst/>
              <a:rect l="l" t="t" r="r" b="b"/>
              <a:pathLst>
                <a:path w="1178" h="1287" extrusionOk="0">
                  <a:moveTo>
                    <a:pt x="892" y="1"/>
                  </a:moveTo>
                  <a:cubicBezTo>
                    <a:pt x="836" y="1"/>
                    <a:pt x="780" y="20"/>
                    <a:pt x="738" y="64"/>
                  </a:cubicBezTo>
                  <a:cubicBezTo>
                    <a:pt x="484" y="321"/>
                    <a:pt x="257" y="606"/>
                    <a:pt x="68" y="914"/>
                  </a:cubicBezTo>
                  <a:cubicBezTo>
                    <a:pt x="0" y="1023"/>
                    <a:pt x="23" y="1182"/>
                    <a:pt x="139" y="1249"/>
                  </a:cubicBezTo>
                  <a:cubicBezTo>
                    <a:pt x="180" y="1274"/>
                    <a:pt x="227" y="1286"/>
                    <a:pt x="274" y="1286"/>
                  </a:cubicBezTo>
                  <a:cubicBezTo>
                    <a:pt x="353" y="1286"/>
                    <a:pt x="430" y="1251"/>
                    <a:pt x="475" y="1178"/>
                  </a:cubicBezTo>
                  <a:cubicBezTo>
                    <a:pt x="564" y="1035"/>
                    <a:pt x="660" y="898"/>
                    <a:pt x="762" y="766"/>
                  </a:cubicBezTo>
                  <a:cubicBezTo>
                    <a:pt x="787" y="734"/>
                    <a:pt x="812" y="702"/>
                    <a:pt x="839" y="672"/>
                  </a:cubicBezTo>
                  <a:cubicBezTo>
                    <a:pt x="844" y="663"/>
                    <a:pt x="851" y="656"/>
                    <a:pt x="858" y="649"/>
                  </a:cubicBezTo>
                  <a:cubicBezTo>
                    <a:pt x="860" y="645"/>
                    <a:pt x="867" y="638"/>
                    <a:pt x="871" y="633"/>
                  </a:cubicBezTo>
                  <a:cubicBezTo>
                    <a:pt x="878" y="626"/>
                    <a:pt x="883" y="617"/>
                    <a:pt x="890" y="610"/>
                  </a:cubicBezTo>
                  <a:cubicBezTo>
                    <a:pt x="947" y="546"/>
                    <a:pt x="1005" y="484"/>
                    <a:pt x="1064" y="422"/>
                  </a:cubicBezTo>
                  <a:cubicBezTo>
                    <a:pt x="1152" y="331"/>
                    <a:pt x="1177" y="175"/>
                    <a:pt x="1080" y="80"/>
                  </a:cubicBezTo>
                  <a:cubicBezTo>
                    <a:pt x="1032" y="30"/>
                    <a:pt x="961"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5"/>
          <p:cNvGrpSpPr/>
          <p:nvPr/>
        </p:nvGrpSpPr>
        <p:grpSpPr>
          <a:xfrm>
            <a:off x="490857" y="3000656"/>
            <a:ext cx="1059580" cy="1088238"/>
            <a:chOff x="1742490" y="367839"/>
            <a:chExt cx="629242" cy="646260"/>
          </a:xfrm>
        </p:grpSpPr>
        <p:sp>
          <p:nvSpPr>
            <p:cNvPr id="2130" name="Google Shape;2130;p35"/>
            <p:cNvSpPr/>
            <p:nvPr/>
          </p:nvSpPr>
          <p:spPr>
            <a:xfrm>
              <a:off x="1754810" y="367839"/>
              <a:ext cx="604819" cy="646260"/>
            </a:xfrm>
            <a:custGeom>
              <a:avLst/>
              <a:gdLst/>
              <a:ahLst/>
              <a:cxnLst/>
              <a:rect l="l" t="t" r="r" b="b"/>
              <a:pathLst>
                <a:path w="11340" h="12117" extrusionOk="0">
                  <a:moveTo>
                    <a:pt x="5053" y="0"/>
                  </a:moveTo>
                  <a:cubicBezTo>
                    <a:pt x="4764" y="0"/>
                    <a:pt x="4519" y="174"/>
                    <a:pt x="4294" y="337"/>
                  </a:cubicBezTo>
                  <a:cubicBezTo>
                    <a:pt x="4186" y="415"/>
                    <a:pt x="4080" y="493"/>
                    <a:pt x="3972" y="571"/>
                  </a:cubicBezTo>
                  <a:cubicBezTo>
                    <a:pt x="3638" y="814"/>
                    <a:pt x="3305" y="1058"/>
                    <a:pt x="2970" y="1301"/>
                  </a:cubicBezTo>
                  <a:cubicBezTo>
                    <a:pt x="2483" y="1656"/>
                    <a:pt x="1996" y="2014"/>
                    <a:pt x="1510" y="2372"/>
                  </a:cubicBezTo>
                  <a:cubicBezTo>
                    <a:pt x="1441" y="2423"/>
                    <a:pt x="1370" y="2474"/>
                    <a:pt x="1301" y="2526"/>
                  </a:cubicBezTo>
                  <a:cubicBezTo>
                    <a:pt x="1085" y="2685"/>
                    <a:pt x="869" y="2843"/>
                    <a:pt x="652" y="3002"/>
                  </a:cubicBezTo>
                  <a:cubicBezTo>
                    <a:pt x="415" y="3180"/>
                    <a:pt x="169" y="3369"/>
                    <a:pt x="85" y="3665"/>
                  </a:cubicBezTo>
                  <a:cubicBezTo>
                    <a:pt x="0" y="3974"/>
                    <a:pt x="140" y="4312"/>
                    <a:pt x="273" y="4585"/>
                  </a:cubicBezTo>
                  <a:cubicBezTo>
                    <a:pt x="420" y="4891"/>
                    <a:pt x="610" y="5175"/>
                    <a:pt x="810" y="5450"/>
                  </a:cubicBezTo>
                  <a:cubicBezTo>
                    <a:pt x="1010" y="5721"/>
                    <a:pt x="1219" y="5985"/>
                    <a:pt x="1409" y="6265"/>
                  </a:cubicBezTo>
                  <a:cubicBezTo>
                    <a:pt x="1562" y="6492"/>
                    <a:pt x="1702" y="6750"/>
                    <a:pt x="1939" y="6901"/>
                  </a:cubicBezTo>
                  <a:cubicBezTo>
                    <a:pt x="2070" y="6984"/>
                    <a:pt x="2202" y="7016"/>
                    <a:pt x="2337" y="7016"/>
                  </a:cubicBezTo>
                  <a:cubicBezTo>
                    <a:pt x="2481" y="7016"/>
                    <a:pt x="2627" y="6980"/>
                    <a:pt x="2777" y="6931"/>
                  </a:cubicBezTo>
                  <a:cubicBezTo>
                    <a:pt x="2874" y="6901"/>
                    <a:pt x="2963" y="6880"/>
                    <a:pt x="3047" y="6880"/>
                  </a:cubicBezTo>
                  <a:cubicBezTo>
                    <a:pt x="3155" y="6880"/>
                    <a:pt x="3256" y="6914"/>
                    <a:pt x="3357" y="7002"/>
                  </a:cubicBezTo>
                  <a:cubicBezTo>
                    <a:pt x="3513" y="7140"/>
                    <a:pt x="3603" y="7367"/>
                    <a:pt x="3598" y="7578"/>
                  </a:cubicBezTo>
                  <a:cubicBezTo>
                    <a:pt x="3594" y="7810"/>
                    <a:pt x="3507" y="8037"/>
                    <a:pt x="3452" y="8260"/>
                  </a:cubicBezTo>
                  <a:cubicBezTo>
                    <a:pt x="3387" y="8521"/>
                    <a:pt x="3371" y="8787"/>
                    <a:pt x="3465" y="9043"/>
                  </a:cubicBezTo>
                  <a:cubicBezTo>
                    <a:pt x="3578" y="9361"/>
                    <a:pt x="3800" y="9650"/>
                    <a:pt x="3988" y="9924"/>
                  </a:cubicBezTo>
                  <a:cubicBezTo>
                    <a:pt x="4379" y="10500"/>
                    <a:pt x="4799" y="11073"/>
                    <a:pt x="5276" y="11581"/>
                  </a:cubicBezTo>
                  <a:cubicBezTo>
                    <a:pt x="5492" y="11811"/>
                    <a:pt x="5731" y="12012"/>
                    <a:pt x="6045" y="12088"/>
                  </a:cubicBezTo>
                  <a:cubicBezTo>
                    <a:pt x="6125" y="12107"/>
                    <a:pt x="6207" y="12116"/>
                    <a:pt x="6289" y="12116"/>
                  </a:cubicBezTo>
                  <a:cubicBezTo>
                    <a:pt x="6484" y="12116"/>
                    <a:pt x="6680" y="12067"/>
                    <a:pt x="6858" y="11996"/>
                  </a:cubicBezTo>
                  <a:cubicBezTo>
                    <a:pt x="7145" y="11881"/>
                    <a:pt x="7408" y="11710"/>
                    <a:pt x="7668" y="11547"/>
                  </a:cubicBezTo>
                  <a:cubicBezTo>
                    <a:pt x="7973" y="11354"/>
                    <a:pt x="8271" y="11154"/>
                    <a:pt x="8563" y="10943"/>
                  </a:cubicBezTo>
                  <a:cubicBezTo>
                    <a:pt x="8717" y="10833"/>
                    <a:pt x="8868" y="10718"/>
                    <a:pt x="9018" y="10603"/>
                  </a:cubicBezTo>
                  <a:cubicBezTo>
                    <a:pt x="9470" y="10287"/>
                    <a:pt x="9910" y="9951"/>
                    <a:pt x="10332" y="9593"/>
                  </a:cubicBezTo>
                  <a:cubicBezTo>
                    <a:pt x="10755" y="9235"/>
                    <a:pt x="11289" y="8810"/>
                    <a:pt x="11322" y="8207"/>
                  </a:cubicBezTo>
                  <a:cubicBezTo>
                    <a:pt x="11340" y="7886"/>
                    <a:pt x="11219" y="7596"/>
                    <a:pt x="11062" y="7321"/>
                  </a:cubicBezTo>
                  <a:cubicBezTo>
                    <a:pt x="10895" y="7027"/>
                    <a:pt x="10704" y="6743"/>
                    <a:pt x="10511" y="6465"/>
                  </a:cubicBezTo>
                  <a:cubicBezTo>
                    <a:pt x="10305" y="6167"/>
                    <a:pt x="10091" y="5877"/>
                    <a:pt x="9867" y="5593"/>
                  </a:cubicBezTo>
                  <a:cubicBezTo>
                    <a:pt x="9660" y="5333"/>
                    <a:pt x="9453" y="5033"/>
                    <a:pt x="9183" y="4833"/>
                  </a:cubicBezTo>
                  <a:cubicBezTo>
                    <a:pt x="8965" y="4670"/>
                    <a:pt x="8707" y="4611"/>
                    <a:pt x="8439" y="4596"/>
                  </a:cubicBezTo>
                  <a:cubicBezTo>
                    <a:pt x="8210" y="4581"/>
                    <a:pt x="7968" y="4596"/>
                    <a:pt x="7748" y="4526"/>
                  </a:cubicBezTo>
                  <a:cubicBezTo>
                    <a:pt x="7544" y="4461"/>
                    <a:pt x="7360" y="4305"/>
                    <a:pt x="7278" y="4114"/>
                  </a:cubicBezTo>
                  <a:cubicBezTo>
                    <a:pt x="7186" y="3896"/>
                    <a:pt x="7268" y="3727"/>
                    <a:pt x="7399" y="3539"/>
                  </a:cubicBezTo>
                  <a:cubicBezTo>
                    <a:pt x="7576" y="3291"/>
                    <a:pt x="7698" y="3040"/>
                    <a:pt x="7610" y="2730"/>
                  </a:cubicBezTo>
                  <a:cubicBezTo>
                    <a:pt x="7532" y="2453"/>
                    <a:pt x="7317" y="2237"/>
                    <a:pt x="7145" y="2017"/>
                  </a:cubicBezTo>
                  <a:cubicBezTo>
                    <a:pt x="6731" y="1489"/>
                    <a:pt x="6390" y="904"/>
                    <a:pt x="5894" y="444"/>
                  </a:cubicBezTo>
                  <a:cubicBezTo>
                    <a:pt x="5667" y="233"/>
                    <a:pt x="5387" y="4"/>
                    <a:pt x="5061" y="0"/>
                  </a:cubicBezTo>
                  <a:cubicBezTo>
                    <a:pt x="5058" y="0"/>
                    <a:pt x="5056" y="0"/>
                    <a:pt x="5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1824198" y="398293"/>
              <a:ext cx="361718" cy="477988"/>
            </a:xfrm>
            <a:custGeom>
              <a:avLst/>
              <a:gdLst/>
              <a:ahLst/>
              <a:cxnLst/>
              <a:rect l="l" t="t" r="r" b="b"/>
              <a:pathLst>
                <a:path w="6782" h="8962" extrusionOk="0">
                  <a:moveTo>
                    <a:pt x="2671" y="0"/>
                  </a:moveTo>
                  <a:cubicBezTo>
                    <a:pt x="2337" y="243"/>
                    <a:pt x="2004" y="487"/>
                    <a:pt x="1669" y="730"/>
                  </a:cubicBezTo>
                  <a:cubicBezTo>
                    <a:pt x="1382" y="939"/>
                    <a:pt x="1093" y="1150"/>
                    <a:pt x="808" y="1361"/>
                  </a:cubicBezTo>
                  <a:cubicBezTo>
                    <a:pt x="608" y="1506"/>
                    <a:pt x="408" y="1653"/>
                    <a:pt x="209" y="1801"/>
                  </a:cubicBezTo>
                  <a:cubicBezTo>
                    <a:pt x="140" y="1852"/>
                    <a:pt x="69" y="1903"/>
                    <a:pt x="0" y="1955"/>
                  </a:cubicBezTo>
                  <a:cubicBezTo>
                    <a:pt x="718" y="2975"/>
                    <a:pt x="1416" y="4012"/>
                    <a:pt x="2123" y="5040"/>
                  </a:cubicBezTo>
                  <a:cubicBezTo>
                    <a:pt x="2951" y="6241"/>
                    <a:pt x="3787" y="7443"/>
                    <a:pt x="4705" y="8577"/>
                  </a:cubicBezTo>
                  <a:cubicBezTo>
                    <a:pt x="4857" y="8764"/>
                    <a:pt x="5055" y="8962"/>
                    <a:pt x="5307" y="8962"/>
                  </a:cubicBezTo>
                  <a:cubicBezTo>
                    <a:pt x="5335" y="8962"/>
                    <a:pt x="5362" y="8959"/>
                    <a:pt x="5391" y="8954"/>
                  </a:cubicBezTo>
                  <a:cubicBezTo>
                    <a:pt x="5657" y="8910"/>
                    <a:pt x="5841" y="8696"/>
                    <a:pt x="5947" y="8460"/>
                  </a:cubicBezTo>
                  <a:cubicBezTo>
                    <a:pt x="5956" y="8439"/>
                    <a:pt x="5965" y="8418"/>
                    <a:pt x="5974" y="8396"/>
                  </a:cubicBezTo>
                  <a:cubicBezTo>
                    <a:pt x="6029" y="8253"/>
                    <a:pt x="6066" y="8104"/>
                    <a:pt x="6119" y="7962"/>
                  </a:cubicBezTo>
                  <a:cubicBezTo>
                    <a:pt x="6170" y="7826"/>
                    <a:pt x="6232" y="7695"/>
                    <a:pt x="6296" y="7565"/>
                  </a:cubicBezTo>
                  <a:cubicBezTo>
                    <a:pt x="6424" y="7306"/>
                    <a:pt x="6557" y="7051"/>
                    <a:pt x="6631" y="6773"/>
                  </a:cubicBezTo>
                  <a:cubicBezTo>
                    <a:pt x="6782" y="6210"/>
                    <a:pt x="6598" y="5651"/>
                    <a:pt x="6321" y="5160"/>
                  </a:cubicBezTo>
                  <a:cubicBezTo>
                    <a:pt x="6181" y="4911"/>
                    <a:pt x="6016" y="4677"/>
                    <a:pt x="5850" y="4445"/>
                  </a:cubicBezTo>
                  <a:cubicBezTo>
                    <a:pt x="5635" y="4143"/>
                    <a:pt x="5419" y="3842"/>
                    <a:pt x="5205" y="3543"/>
                  </a:cubicBezTo>
                  <a:cubicBezTo>
                    <a:pt x="4361" y="2361"/>
                    <a:pt x="3516" y="1180"/>
                    <a:pt x="2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1824198" y="470882"/>
              <a:ext cx="317237" cy="405399"/>
            </a:xfrm>
            <a:custGeom>
              <a:avLst/>
              <a:gdLst/>
              <a:ahLst/>
              <a:cxnLst/>
              <a:rect l="l" t="t" r="r" b="b"/>
              <a:pathLst>
                <a:path w="5948" h="7601" extrusionOk="0">
                  <a:moveTo>
                    <a:pt x="808" y="0"/>
                  </a:moveTo>
                  <a:cubicBezTo>
                    <a:pt x="608" y="145"/>
                    <a:pt x="408" y="292"/>
                    <a:pt x="209" y="440"/>
                  </a:cubicBezTo>
                  <a:cubicBezTo>
                    <a:pt x="140" y="491"/>
                    <a:pt x="69" y="542"/>
                    <a:pt x="0" y="594"/>
                  </a:cubicBezTo>
                  <a:cubicBezTo>
                    <a:pt x="719" y="1614"/>
                    <a:pt x="1416" y="2651"/>
                    <a:pt x="2123" y="3679"/>
                  </a:cubicBezTo>
                  <a:cubicBezTo>
                    <a:pt x="2951" y="4880"/>
                    <a:pt x="3787" y="6082"/>
                    <a:pt x="4705" y="7216"/>
                  </a:cubicBezTo>
                  <a:cubicBezTo>
                    <a:pt x="4857" y="7403"/>
                    <a:pt x="5055" y="7601"/>
                    <a:pt x="5307" y="7601"/>
                  </a:cubicBezTo>
                  <a:cubicBezTo>
                    <a:pt x="5335" y="7601"/>
                    <a:pt x="5362" y="7598"/>
                    <a:pt x="5391" y="7593"/>
                  </a:cubicBezTo>
                  <a:cubicBezTo>
                    <a:pt x="5657" y="7549"/>
                    <a:pt x="5841" y="7335"/>
                    <a:pt x="5947" y="7099"/>
                  </a:cubicBezTo>
                  <a:cubicBezTo>
                    <a:pt x="5740" y="6831"/>
                    <a:pt x="5534" y="6564"/>
                    <a:pt x="5329" y="6295"/>
                  </a:cubicBezTo>
                  <a:cubicBezTo>
                    <a:pt x="4799" y="5598"/>
                    <a:pt x="4276" y="4896"/>
                    <a:pt x="3759" y="4191"/>
                  </a:cubicBezTo>
                  <a:cubicBezTo>
                    <a:pt x="2749" y="2812"/>
                    <a:pt x="1765" y="1416"/>
                    <a:pt x="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2019723" y="584165"/>
              <a:ext cx="47521" cy="41975"/>
            </a:xfrm>
            <a:custGeom>
              <a:avLst/>
              <a:gdLst/>
              <a:ahLst/>
              <a:cxnLst/>
              <a:rect l="l" t="t" r="r" b="b"/>
              <a:pathLst>
                <a:path w="891" h="787" extrusionOk="0">
                  <a:moveTo>
                    <a:pt x="445" y="1"/>
                  </a:moveTo>
                  <a:cubicBezTo>
                    <a:pt x="365" y="1"/>
                    <a:pt x="283" y="25"/>
                    <a:pt x="213" y="77"/>
                  </a:cubicBezTo>
                  <a:cubicBezTo>
                    <a:pt x="39" y="205"/>
                    <a:pt x="0" y="451"/>
                    <a:pt x="128" y="625"/>
                  </a:cubicBezTo>
                  <a:cubicBezTo>
                    <a:pt x="206" y="730"/>
                    <a:pt x="325" y="786"/>
                    <a:pt x="446" y="786"/>
                  </a:cubicBezTo>
                  <a:cubicBezTo>
                    <a:pt x="526" y="786"/>
                    <a:pt x="607" y="761"/>
                    <a:pt x="677" y="710"/>
                  </a:cubicBezTo>
                  <a:cubicBezTo>
                    <a:pt x="853" y="582"/>
                    <a:pt x="890" y="336"/>
                    <a:pt x="762" y="162"/>
                  </a:cubicBezTo>
                  <a:cubicBezTo>
                    <a:pt x="686" y="57"/>
                    <a:pt x="566"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2272422" y="664273"/>
              <a:ext cx="99310" cy="231634"/>
            </a:xfrm>
            <a:custGeom>
              <a:avLst/>
              <a:gdLst/>
              <a:ahLst/>
              <a:cxnLst/>
              <a:rect l="l" t="t" r="r" b="b"/>
              <a:pathLst>
                <a:path w="1862" h="4343" extrusionOk="0">
                  <a:moveTo>
                    <a:pt x="289" y="1"/>
                  </a:moveTo>
                  <a:cubicBezTo>
                    <a:pt x="143" y="1"/>
                    <a:pt x="0" y="168"/>
                    <a:pt x="116" y="319"/>
                  </a:cubicBezTo>
                  <a:cubicBezTo>
                    <a:pt x="355" y="634"/>
                    <a:pt x="582" y="958"/>
                    <a:pt x="793" y="1293"/>
                  </a:cubicBezTo>
                  <a:cubicBezTo>
                    <a:pt x="992" y="1607"/>
                    <a:pt x="1201" y="1935"/>
                    <a:pt x="1343" y="2279"/>
                  </a:cubicBezTo>
                  <a:cubicBezTo>
                    <a:pt x="1399" y="2419"/>
                    <a:pt x="1435" y="2560"/>
                    <a:pt x="1399" y="2711"/>
                  </a:cubicBezTo>
                  <a:cubicBezTo>
                    <a:pt x="1358" y="2872"/>
                    <a:pt x="1268" y="3034"/>
                    <a:pt x="1185" y="3177"/>
                  </a:cubicBezTo>
                  <a:cubicBezTo>
                    <a:pt x="1008" y="3480"/>
                    <a:pt x="774" y="3753"/>
                    <a:pt x="506" y="3976"/>
                  </a:cubicBezTo>
                  <a:cubicBezTo>
                    <a:pt x="421" y="4047"/>
                    <a:pt x="394" y="4168"/>
                    <a:pt x="462" y="4260"/>
                  </a:cubicBezTo>
                  <a:cubicBezTo>
                    <a:pt x="500" y="4311"/>
                    <a:pt x="567" y="4343"/>
                    <a:pt x="632" y="4343"/>
                  </a:cubicBezTo>
                  <a:cubicBezTo>
                    <a:pt x="673" y="4343"/>
                    <a:pt x="713" y="4331"/>
                    <a:pt x="745" y="4304"/>
                  </a:cubicBezTo>
                  <a:cubicBezTo>
                    <a:pt x="986" y="4100"/>
                    <a:pt x="1206" y="3870"/>
                    <a:pt x="1385" y="3610"/>
                  </a:cubicBezTo>
                  <a:cubicBezTo>
                    <a:pt x="1562" y="3356"/>
                    <a:pt x="1739" y="3062"/>
                    <a:pt x="1803" y="2755"/>
                  </a:cubicBezTo>
                  <a:cubicBezTo>
                    <a:pt x="1862" y="2467"/>
                    <a:pt x="1755" y="2183"/>
                    <a:pt x="1624" y="1931"/>
                  </a:cubicBezTo>
                  <a:cubicBezTo>
                    <a:pt x="1465" y="1627"/>
                    <a:pt x="1293" y="1327"/>
                    <a:pt x="1109" y="1036"/>
                  </a:cubicBezTo>
                  <a:cubicBezTo>
                    <a:pt x="901" y="709"/>
                    <a:pt x="678" y="390"/>
                    <a:pt x="442" y="80"/>
                  </a:cubicBezTo>
                  <a:cubicBezTo>
                    <a:pt x="400" y="24"/>
                    <a:pt x="344"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1927080" y="669607"/>
              <a:ext cx="104323" cy="130457"/>
            </a:xfrm>
            <a:custGeom>
              <a:avLst/>
              <a:gdLst/>
              <a:ahLst/>
              <a:cxnLst/>
              <a:rect l="l" t="t" r="r" b="b"/>
              <a:pathLst>
                <a:path w="1956" h="2446" extrusionOk="0">
                  <a:moveTo>
                    <a:pt x="284" y="0"/>
                  </a:moveTo>
                  <a:cubicBezTo>
                    <a:pt x="142" y="0"/>
                    <a:pt x="1" y="168"/>
                    <a:pt x="107" y="323"/>
                  </a:cubicBezTo>
                  <a:lnTo>
                    <a:pt x="1521" y="2363"/>
                  </a:lnTo>
                  <a:cubicBezTo>
                    <a:pt x="1562" y="2422"/>
                    <a:pt x="1616" y="2446"/>
                    <a:pt x="1670" y="2446"/>
                  </a:cubicBezTo>
                  <a:cubicBezTo>
                    <a:pt x="1813" y="2446"/>
                    <a:pt x="1955" y="2278"/>
                    <a:pt x="1847" y="2124"/>
                  </a:cubicBezTo>
                  <a:lnTo>
                    <a:pt x="435" y="84"/>
                  </a:lnTo>
                  <a:cubicBezTo>
                    <a:pt x="394" y="25"/>
                    <a:pt x="339"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2109111" y="700381"/>
              <a:ext cx="80963" cy="185232"/>
            </a:xfrm>
            <a:custGeom>
              <a:avLst/>
              <a:gdLst/>
              <a:ahLst/>
              <a:cxnLst/>
              <a:rect l="l" t="t" r="r" b="b"/>
              <a:pathLst>
                <a:path w="1518" h="3473" extrusionOk="0">
                  <a:moveTo>
                    <a:pt x="1239" y="0"/>
                  </a:moveTo>
                  <a:cubicBezTo>
                    <a:pt x="1130" y="0"/>
                    <a:pt x="1021" y="76"/>
                    <a:pt x="1039" y="216"/>
                  </a:cubicBezTo>
                  <a:cubicBezTo>
                    <a:pt x="1105" y="730"/>
                    <a:pt x="1030" y="1249"/>
                    <a:pt x="883" y="1742"/>
                  </a:cubicBezTo>
                  <a:cubicBezTo>
                    <a:pt x="809" y="1995"/>
                    <a:pt x="717" y="2243"/>
                    <a:pt x="616" y="2488"/>
                  </a:cubicBezTo>
                  <a:cubicBezTo>
                    <a:pt x="520" y="2722"/>
                    <a:pt x="426" y="3016"/>
                    <a:pt x="155" y="3085"/>
                  </a:cubicBezTo>
                  <a:cubicBezTo>
                    <a:pt x="49" y="3113"/>
                    <a:pt x="1" y="3251"/>
                    <a:pt x="38" y="3347"/>
                  </a:cubicBezTo>
                  <a:cubicBezTo>
                    <a:pt x="71" y="3434"/>
                    <a:pt x="147" y="3473"/>
                    <a:pt x="229" y="3473"/>
                  </a:cubicBezTo>
                  <a:cubicBezTo>
                    <a:pt x="252" y="3473"/>
                    <a:pt x="275" y="3470"/>
                    <a:pt x="299" y="3464"/>
                  </a:cubicBezTo>
                  <a:cubicBezTo>
                    <a:pt x="639" y="3376"/>
                    <a:pt x="818" y="3055"/>
                    <a:pt x="944" y="2755"/>
                  </a:cubicBezTo>
                  <a:cubicBezTo>
                    <a:pt x="1057" y="2486"/>
                    <a:pt x="1160" y="2213"/>
                    <a:pt x="1245" y="1935"/>
                  </a:cubicBezTo>
                  <a:cubicBezTo>
                    <a:pt x="1419" y="1364"/>
                    <a:pt x="1518" y="771"/>
                    <a:pt x="1442" y="175"/>
                  </a:cubicBezTo>
                  <a:cubicBezTo>
                    <a:pt x="1426" y="56"/>
                    <a:pt x="1332"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1742490" y="525070"/>
              <a:ext cx="97070" cy="179792"/>
            </a:xfrm>
            <a:custGeom>
              <a:avLst/>
              <a:gdLst/>
              <a:ahLst/>
              <a:cxnLst/>
              <a:rect l="l" t="t" r="r" b="b"/>
              <a:pathLst>
                <a:path w="1820" h="3371" extrusionOk="0">
                  <a:moveTo>
                    <a:pt x="643" y="1"/>
                  </a:moveTo>
                  <a:cubicBezTo>
                    <a:pt x="583" y="1"/>
                    <a:pt x="523" y="29"/>
                    <a:pt x="479" y="77"/>
                  </a:cubicBezTo>
                  <a:cubicBezTo>
                    <a:pt x="107" y="478"/>
                    <a:pt x="1" y="1100"/>
                    <a:pt x="222" y="1601"/>
                  </a:cubicBezTo>
                  <a:cubicBezTo>
                    <a:pt x="359" y="1910"/>
                    <a:pt x="575" y="2184"/>
                    <a:pt x="770" y="2459"/>
                  </a:cubicBezTo>
                  <a:cubicBezTo>
                    <a:pt x="968" y="2739"/>
                    <a:pt x="1172" y="3016"/>
                    <a:pt x="1378" y="3290"/>
                  </a:cubicBezTo>
                  <a:cubicBezTo>
                    <a:pt x="1421" y="3347"/>
                    <a:pt x="1476" y="3371"/>
                    <a:pt x="1531" y="3371"/>
                  </a:cubicBezTo>
                  <a:cubicBezTo>
                    <a:pt x="1678" y="3371"/>
                    <a:pt x="1819" y="3203"/>
                    <a:pt x="1706" y="3051"/>
                  </a:cubicBezTo>
                  <a:cubicBezTo>
                    <a:pt x="1518" y="2803"/>
                    <a:pt x="1334" y="2553"/>
                    <a:pt x="1155" y="2301"/>
                  </a:cubicBezTo>
                  <a:cubicBezTo>
                    <a:pt x="983" y="2060"/>
                    <a:pt x="793" y="1819"/>
                    <a:pt x="650" y="1559"/>
                  </a:cubicBezTo>
                  <a:cubicBezTo>
                    <a:pt x="430" y="1153"/>
                    <a:pt x="481" y="669"/>
                    <a:pt x="797" y="327"/>
                  </a:cubicBezTo>
                  <a:cubicBezTo>
                    <a:pt x="871" y="248"/>
                    <a:pt x="844" y="108"/>
                    <a:pt x="763" y="44"/>
                  </a:cubicBezTo>
                  <a:cubicBezTo>
                    <a:pt x="726" y="14"/>
                    <a:pt x="68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1925960" y="804010"/>
              <a:ext cx="42668" cy="90456"/>
            </a:xfrm>
            <a:custGeom>
              <a:avLst/>
              <a:gdLst/>
              <a:ahLst/>
              <a:cxnLst/>
              <a:rect l="l" t="t" r="r" b="b"/>
              <a:pathLst>
                <a:path w="800" h="1696" extrusionOk="0">
                  <a:moveTo>
                    <a:pt x="210" y="1"/>
                  </a:moveTo>
                  <a:cubicBezTo>
                    <a:pt x="203" y="1"/>
                    <a:pt x="195" y="1"/>
                    <a:pt x="188" y="2"/>
                  </a:cubicBezTo>
                  <a:cubicBezTo>
                    <a:pt x="70" y="20"/>
                    <a:pt x="11" y="111"/>
                    <a:pt x="9" y="224"/>
                  </a:cubicBezTo>
                  <a:cubicBezTo>
                    <a:pt x="1" y="717"/>
                    <a:pt x="148" y="1200"/>
                    <a:pt x="413" y="1613"/>
                  </a:cubicBezTo>
                  <a:cubicBezTo>
                    <a:pt x="448" y="1667"/>
                    <a:pt x="514" y="1696"/>
                    <a:pt x="579" y="1696"/>
                  </a:cubicBezTo>
                  <a:cubicBezTo>
                    <a:pt x="621" y="1696"/>
                    <a:pt x="663" y="1684"/>
                    <a:pt x="695" y="1658"/>
                  </a:cubicBezTo>
                  <a:cubicBezTo>
                    <a:pt x="786" y="1585"/>
                    <a:pt x="800" y="1470"/>
                    <a:pt x="740" y="1374"/>
                  </a:cubicBezTo>
                  <a:cubicBezTo>
                    <a:pt x="672" y="1270"/>
                    <a:pt x="646" y="1220"/>
                    <a:pt x="594" y="1103"/>
                  </a:cubicBezTo>
                  <a:cubicBezTo>
                    <a:pt x="552" y="1007"/>
                    <a:pt x="514" y="906"/>
                    <a:pt x="486" y="803"/>
                  </a:cubicBezTo>
                  <a:cubicBezTo>
                    <a:pt x="436" y="630"/>
                    <a:pt x="408" y="394"/>
                    <a:pt x="412" y="183"/>
                  </a:cubicBezTo>
                  <a:cubicBezTo>
                    <a:pt x="413" y="84"/>
                    <a:pt x="305"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2113645" y="446828"/>
              <a:ext cx="50348" cy="56695"/>
            </a:xfrm>
            <a:custGeom>
              <a:avLst/>
              <a:gdLst/>
              <a:ahLst/>
              <a:cxnLst/>
              <a:rect l="l" t="t" r="r" b="b"/>
              <a:pathLst>
                <a:path w="944" h="1063" extrusionOk="0">
                  <a:moveTo>
                    <a:pt x="228" y="1"/>
                  </a:moveTo>
                  <a:cubicBezTo>
                    <a:pt x="187" y="1"/>
                    <a:pt x="146" y="13"/>
                    <a:pt x="113" y="40"/>
                  </a:cubicBezTo>
                  <a:cubicBezTo>
                    <a:pt x="26" y="107"/>
                    <a:pt x="1" y="231"/>
                    <a:pt x="68" y="322"/>
                  </a:cubicBezTo>
                  <a:lnTo>
                    <a:pt x="550" y="981"/>
                  </a:lnTo>
                  <a:cubicBezTo>
                    <a:pt x="589" y="1033"/>
                    <a:pt x="654" y="1063"/>
                    <a:pt x="719" y="1063"/>
                  </a:cubicBezTo>
                  <a:cubicBezTo>
                    <a:pt x="760" y="1063"/>
                    <a:pt x="801" y="1050"/>
                    <a:pt x="834" y="1023"/>
                  </a:cubicBezTo>
                  <a:cubicBezTo>
                    <a:pt x="919" y="956"/>
                    <a:pt x="944" y="834"/>
                    <a:pt x="878" y="742"/>
                  </a:cubicBezTo>
                  <a:lnTo>
                    <a:pt x="394" y="82"/>
                  </a:lnTo>
                  <a:cubicBezTo>
                    <a:pt x="357" y="31"/>
                    <a:pt x="292"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1976735" y="418934"/>
              <a:ext cx="50882" cy="57495"/>
            </a:xfrm>
            <a:custGeom>
              <a:avLst/>
              <a:gdLst/>
              <a:ahLst/>
              <a:cxnLst/>
              <a:rect l="l" t="t" r="r" b="b"/>
              <a:pathLst>
                <a:path w="954" h="1078" extrusionOk="0">
                  <a:moveTo>
                    <a:pt x="225" y="1"/>
                  </a:moveTo>
                  <a:cubicBezTo>
                    <a:pt x="184" y="1"/>
                    <a:pt x="143" y="13"/>
                    <a:pt x="110" y="40"/>
                  </a:cubicBezTo>
                  <a:cubicBezTo>
                    <a:pt x="25" y="109"/>
                    <a:pt x="0" y="232"/>
                    <a:pt x="68" y="324"/>
                  </a:cubicBezTo>
                  <a:lnTo>
                    <a:pt x="560" y="995"/>
                  </a:lnTo>
                  <a:cubicBezTo>
                    <a:pt x="598" y="1047"/>
                    <a:pt x="664" y="1078"/>
                    <a:pt x="728" y="1078"/>
                  </a:cubicBezTo>
                  <a:cubicBezTo>
                    <a:pt x="769" y="1078"/>
                    <a:pt x="809" y="1066"/>
                    <a:pt x="842" y="1040"/>
                  </a:cubicBezTo>
                  <a:cubicBezTo>
                    <a:pt x="927" y="971"/>
                    <a:pt x="954" y="848"/>
                    <a:pt x="886" y="756"/>
                  </a:cubicBezTo>
                  <a:lnTo>
                    <a:pt x="394" y="84"/>
                  </a:lnTo>
                  <a:cubicBezTo>
                    <a:pt x="355" y="31"/>
                    <a:pt x="289"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2225" name="Google Shape;2225;p38"/>
          <p:cNvSpPr txBox="1">
            <a:spLocks noGrp="1"/>
          </p:cNvSpPr>
          <p:nvPr>
            <p:ph type="title"/>
          </p:nvPr>
        </p:nvSpPr>
        <p:spPr>
          <a:xfrm>
            <a:off x="1484392" y="1244308"/>
            <a:ext cx="2736304" cy="11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Metode Regulafalsi</a:t>
            </a:r>
            <a:endParaRPr sz="3000" dirty="0"/>
          </a:p>
        </p:txBody>
      </p:sp>
      <p:sp>
        <p:nvSpPr>
          <p:cNvPr id="2226" name="Google Shape;2226;p38"/>
          <p:cNvSpPr txBox="1">
            <a:spLocks noGrp="1"/>
          </p:cNvSpPr>
          <p:nvPr>
            <p:ph type="subTitle" idx="1"/>
          </p:nvPr>
        </p:nvSpPr>
        <p:spPr>
          <a:xfrm>
            <a:off x="1024800" y="3052359"/>
            <a:ext cx="4579678" cy="1148976"/>
          </a:xfrm>
          <a:prstGeom prst="rect">
            <a:avLst/>
          </a:prstGeom>
        </p:spPr>
        <p:txBody>
          <a:bodyPr spcFirstLastPara="1" wrap="square" lIns="91425" tIns="91425" rIns="91425" bIns="91425" anchor="t" anchorCtr="0">
            <a:noAutofit/>
          </a:bodyPr>
          <a:lstStyle/>
          <a:p>
            <a:pPr marL="0" lvl="0" indent="0"/>
            <a:r>
              <a:rPr lang="id-ID" dirty="0">
                <a:solidFill>
                  <a:schemeClr val="bg2">
                    <a:lumMod val="10000"/>
                  </a:schemeClr>
                </a:solidFill>
              </a:rPr>
              <a:t>Metode Regulafalsi adalah metode numerik untuk mencari akar persamaan. Metode ini memanfaatkan pendekatan garis lurus antara dua titik pada kurva fungsi untuk menghitung akar.</a:t>
            </a:r>
            <a:endParaRPr dirty="0">
              <a:solidFill>
                <a:schemeClr val="bg2">
                  <a:lumMod val="10000"/>
                </a:schemeClr>
              </a:solidFill>
            </a:endParaRPr>
          </a:p>
        </p:txBody>
      </p:sp>
      <p:grpSp>
        <p:nvGrpSpPr>
          <p:cNvPr id="2227" name="Google Shape;2227;p38"/>
          <p:cNvGrpSpPr/>
          <p:nvPr/>
        </p:nvGrpSpPr>
        <p:grpSpPr>
          <a:xfrm rot="-1837553" flipH="1">
            <a:off x="6223363" y="1273304"/>
            <a:ext cx="1513811" cy="2029860"/>
            <a:chOff x="1400935" y="1333409"/>
            <a:chExt cx="760984" cy="1020399"/>
          </a:xfrm>
        </p:grpSpPr>
        <p:sp>
          <p:nvSpPr>
            <p:cNvPr id="2228" name="Google Shape;2228;p38"/>
            <p:cNvSpPr/>
            <p:nvPr/>
          </p:nvSpPr>
          <p:spPr>
            <a:xfrm>
              <a:off x="1400935" y="1333409"/>
              <a:ext cx="760984" cy="1005685"/>
            </a:xfrm>
            <a:custGeom>
              <a:avLst/>
              <a:gdLst/>
              <a:ahLst/>
              <a:cxnLst/>
              <a:rect l="l" t="t" r="r" b="b"/>
              <a:pathLst>
                <a:path w="14268" h="18856" extrusionOk="0">
                  <a:moveTo>
                    <a:pt x="14054" y="0"/>
                  </a:moveTo>
                  <a:cubicBezTo>
                    <a:pt x="14038" y="0"/>
                    <a:pt x="14023" y="2"/>
                    <a:pt x="14009" y="5"/>
                  </a:cubicBezTo>
                  <a:cubicBezTo>
                    <a:pt x="13998" y="7"/>
                    <a:pt x="13986" y="9"/>
                    <a:pt x="13975" y="14"/>
                  </a:cubicBezTo>
                  <a:cubicBezTo>
                    <a:pt x="13421" y="273"/>
                    <a:pt x="12939" y="429"/>
                    <a:pt x="12386" y="686"/>
                  </a:cubicBezTo>
                  <a:cubicBezTo>
                    <a:pt x="12370" y="693"/>
                    <a:pt x="12354" y="700"/>
                    <a:pt x="12338" y="709"/>
                  </a:cubicBezTo>
                  <a:cubicBezTo>
                    <a:pt x="12224" y="757"/>
                    <a:pt x="12111" y="805"/>
                    <a:pt x="12001" y="860"/>
                  </a:cubicBezTo>
                  <a:cubicBezTo>
                    <a:pt x="11909" y="906"/>
                    <a:pt x="11819" y="962"/>
                    <a:pt x="11744" y="1035"/>
                  </a:cubicBezTo>
                  <a:cubicBezTo>
                    <a:pt x="11723" y="1056"/>
                    <a:pt x="11703" y="1079"/>
                    <a:pt x="11684" y="1104"/>
                  </a:cubicBezTo>
                  <a:cubicBezTo>
                    <a:pt x="11684" y="1104"/>
                    <a:pt x="11684" y="1102"/>
                    <a:pt x="11684" y="1102"/>
                  </a:cubicBezTo>
                  <a:lnTo>
                    <a:pt x="10759" y="2371"/>
                  </a:lnTo>
                  <a:cubicBezTo>
                    <a:pt x="8436" y="5485"/>
                    <a:pt x="4036" y="11421"/>
                    <a:pt x="2841" y="13062"/>
                  </a:cubicBezTo>
                  <a:cubicBezTo>
                    <a:pt x="2629" y="13355"/>
                    <a:pt x="2311" y="13784"/>
                    <a:pt x="1994" y="14214"/>
                  </a:cubicBezTo>
                  <a:cubicBezTo>
                    <a:pt x="1891" y="14351"/>
                    <a:pt x="1790" y="14489"/>
                    <a:pt x="1691" y="14622"/>
                  </a:cubicBezTo>
                  <a:cubicBezTo>
                    <a:pt x="1613" y="14730"/>
                    <a:pt x="1535" y="14834"/>
                    <a:pt x="1461" y="14934"/>
                  </a:cubicBezTo>
                  <a:cubicBezTo>
                    <a:pt x="1401" y="15017"/>
                    <a:pt x="1342" y="15097"/>
                    <a:pt x="1287" y="15171"/>
                  </a:cubicBezTo>
                  <a:cubicBezTo>
                    <a:pt x="1255" y="15214"/>
                    <a:pt x="1225" y="15254"/>
                    <a:pt x="1197" y="15293"/>
                  </a:cubicBezTo>
                  <a:lnTo>
                    <a:pt x="977" y="15596"/>
                  </a:lnTo>
                  <a:cubicBezTo>
                    <a:pt x="958" y="15623"/>
                    <a:pt x="938" y="15648"/>
                    <a:pt x="919" y="15674"/>
                  </a:cubicBezTo>
                  <a:cubicBezTo>
                    <a:pt x="291" y="16536"/>
                    <a:pt x="1" y="17076"/>
                    <a:pt x="63" y="17512"/>
                  </a:cubicBezTo>
                  <a:cubicBezTo>
                    <a:pt x="107" y="17808"/>
                    <a:pt x="311" y="18056"/>
                    <a:pt x="683" y="18327"/>
                  </a:cubicBezTo>
                  <a:cubicBezTo>
                    <a:pt x="725" y="18357"/>
                    <a:pt x="766" y="18387"/>
                    <a:pt x="809" y="18414"/>
                  </a:cubicBezTo>
                  <a:cubicBezTo>
                    <a:pt x="846" y="18444"/>
                    <a:pt x="887" y="18474"/>
                    <a:pt x="929" y="18506"/>
                  </a:cubicBezTo>
                  <a:cubicBezTo>
                    <a:pt x="1115" y="18641"/>
                    <a:pt x="1282" y="18738"/>
                    <a:pt x="1441" y="18795"/>
                  </a:cubicBezTo>
                  <a:cubicBezTo>
                    <a:pt x="1552" y="18835"/>
                    <a:pt x="1659" y="18856"/>
                    <a:pt x="1764" y="18856"/>
                  </a:cubicBezTo>
                  <a:cubicBezTo>
                    <a:pt x="1808" y="18856"/>
                    <a:pt x="1852" y="18852"/>
                    <a:pt x="1895" y="18845"/>
                  </a:cubicBezTo>
                  <a:cubicBezTo>
                    <a:pt x="2326" y="18772"/>
                    <a:pt x="2746" y="18336"/>
                    <a:pt x="3364" y="17489"/>
                  </a:cubicBezTo>
                  <a:cubicBezTo>
                    <a:pt x="3387" y="17455"/>
                    <a:pt x="3412" y="17422"/>
                    <a:pt x="3437" y="17386"/>
                  </a:cubicBezTo>
                  <a:cubicBezTo>
                    <a:pt x="3469" y="17342"/>
                    <a:pt x="3508" y="17290"/>
                    <a:pt x="3550" y="17232"/>
                  </a:cubicBezTo>
                  <a:cubicBezTo>
                    <a:pt x="3582" y="17189"/>
                    <a:pt x="3614" y="17143"/>
                    <a:pt x="3651" y="17094"/>
                  </a:cubicBezTo>
                  <a:cubicBezTo>
                    <a:pt x="3731" y="16982"/>
                    <a:pt x="3821" y="16858"/>
                    <a:pt x="3919" y="16722"/>
                  </a:cubicBezTo>
                  <a:cubicBezTo>
                    <a:pt x="3990" y="16624"/>
                    <a:pt x="4062" y="16520"/>
                    <a:pt x="4138" y="16413"/>
                  </a:cubicBezTo>
                  <a:cubicBezTo>
                    <a:pt x="4234" y="16282"/>
                    <a:pt x="4332" y="16146"/>
                    <a:pt x="4429" y="16009"/>
                  </a:cubicBezTo>
                  <a:cubicBezTo>
                    <a:pt x="4744" y="15570"/>
                    <a:pt x="5060" y="15129"/>
                    <a:pt x="5274" y="14834"/>
                  </a:cubicBezTo>
                  <a:cubicBezTo>
                    <a:pt x="6469" y="13192"/>
                    <a:pt x="10764" y="7181"/>
                    <a:pt x="13011" y="4010"/>
                  </a:cubicBezTo>
                  <a:lnTo>
                    <a:pt x="13935" y="2742"/>
                  </a:lnTo>
                  <a:lnTo>
                    <a:pt x="13933" y="2742"/>
                  </a:lnTo>
                  <a:cubicBezTo>
                    <a:pt x="14011" y="2630"/>
                    <a:pt x="14048" y="2497"/>
                    <a:pt x="14069" y="2364"/>
                  </a:cubicBezTo>
                  <a:cubicBezTo>
                    <a:pt x="14089" y="2242"/>
                    <a:pt x="14098" y="2120"/>
                    <a:pt x="14110" y="1997"/>
                  </a:cubicBezTo>
                  <a:cubicBezTo>
                    <a:pt x="14112" y="1980"/>
                    <a:pt x="14114" y="1964"/>
                    <a:pt x="14115" y="1946"/>
                  </a:cubicBezTo>
                  <a:cubicBezTo>
                    <a:pt x="14191" y="1338"/>
                    <a:pt x="14191" y="833"/>
                    <a:pt x="14266" y="227"/>
                  </a:cubicBezTo>
                  <a:cubicBezTo>
                    <a:pt x="14268" y="216"/>
                    <a:pt x="14266" y="206"/>
                    <a:pt x="14266" y="197"/>
                  </a:cubicBezTo>
                  <a:cubicBezTo>
                    <a:pt x="14262" y="142"/>
                    <a:pt x="14236" y="87"/>
                    <a:pt x="14177" y="43"/>
                  </a:cubicBezTo>
                  <a:cubicBezTo>
                    <a:pt x="14136" y="13"/>
                    <a:pt x="14094" y="0"/>
                    <a:pt x="14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8"/>
            <p:cNvSpPr/>
            <p:nvPr/>
          </p:nvSpPr>
          <p:spPr>
            <a:xfrm>
              <a:off x="1429576" y="1335169"/>
              <a:ext cx="728876" cy="987391"/>
            </a:xfrm>
            <a:custGeom>
              <a:avLst/>
              <a:gdLst/>
              <a:ahLst/>
              <a:cxnLst/>
              <a:rect l="l" t="t" r="r" b="b"/>
              <a:pathLst>
                <a:path w="13666" h="18513" extrusionOk="0">
                  <a:moveTo>
                    <a:pt x="13612" y="1"/>
                  </a:moveTo>
                  <a:cubicBezTo>
                    <a:pt x="13592" y="1"/>
                    <a:pt x="13569" y="11"/>
                    <a:pt x="13545" y="27"/>
                  </a:cubicBezTo>
                  <a:cubicBezTo>
                    <a:pt x="13538" y="31"/>
                    <a:pt x="13530" y="35"/>
                    <a:pt x="13522" y="43"/>
                  </a:cubicBezTo>
                  <a:cubicBezTo>
                    <a:pt x="13107" y="401"/>
                    <a:pt x="12763" y="658"/>
                    <a:pt x="12348" y="1016"/>
                  </a:cubicBezTo>
                  <a:cubicBezTo>
                    <a:pt x="12336" y="1027"/>
                    <a:pt x="12324" y="1038"/>
                    <a:pt x="12311" y="1048"/>
                  </a:cubicBezTo>
                  <a:cubicBezTo>
                    <a:pt x="12228" y="1117"/>
                    <a:pt x="12145" y="1186"/>
                    <a:pt x="12061" y="1261"/>
                  </a:cubicBezTo>
                  <a:cubicBezTo>
                    <a:pt x="11969" y="1342"/>
                    <a:pt x="11877" y="1434"/>
                    <a:pt x="11796" y="1544"/>
                  </a:cubicBezTo>
                  <a:cubicBezTo>
                    <a:pt x="11796" y="1544"/>
                    <a:pt x="11796" y="1544"/>
                    <a:pt x="11796" y="1543"/>
                  </a:cubicBezTo>
                  <a:lnTo>
                    <a:pt x="10872" y="2811"/>
                  </a:lnTo>
                  <a:cubicBezTo>
                    <a:pt x="8570" y="5943"/>
                    <a:pt x="4202" y="11899"/>
                    <a:pt x="3006" y="13541"/>
                  </a:cubicBezTo>
                  <a:cubicBezTo>
                    <a:pt x="2671" y="14002"/>
                    <a:pt x="2081" y="14807"/>
                    <a:pt x="1634" y="15416"/>
                  </a:cubicBezTo>
                  <a:cubicBezTo>
                    <a:pt x="1572" y="15500"/>
                    <a:pt x="1514" y="15579"/>
                    <a:pt x="1459" y="15656"/>
                  </a:cubicBezTo>
                  <a:cubicBezTo>
                    <a:pt x="1424" y="15705"/>
                    <a:pt x="1388" y="15753"/>
                    <a:pt x="1356" y="15797"/>
                  </a:cubicBezTo>
                  <a:cubicBezTo>
                    <a:pt x="1323" y="15843"/>
                    <a:pt x="1292" y="15884"/>
                    <a:pt x="1264" y="15925"/>
                  </a:cubicBezTo>
                  <a:cubicBezTo>
                    <a:pt x="1220" y="15983"/>
                    <a:pt x="1183" y="16037"/>
                    <a:pt x="1151" y="16081"/>
                  </a:cubicBezTo>
                  <a:cubicBezTo>
                    <a:pt x="484" y="16990"/>
                    <a:pt x="139" y="17522"/>
                    <a:pt x="55" y="17864"/>
                  </a:cubicBezTo>
                  <a:cubicBezTo>
                    <a:pt x="1" y="18089"/>
                    <a:pt x="59" y="18232"/>
                    <a:pt x="217" y="18346"/>
                  </a:cubicBezTo>
                  <a:cubicBezTo>
                    <a:pt x="234" y="18360"/>
                    <a:pt x="252" y="18370"/>
                    <a:pt x="270" y="18381"/>
                  </a:cubicBezTo>
                  <a:cubicBezTo>
                    <a:pt x="286" y="18395"/>
                    <a:pt x="304" y="18408"/>
                    <a:pt x="321" y="18422"/>
                  </a:cubicBezTo>
                  <a:cubicBezTo>
                    <a:pt x="402" y="18481"/>
                    <a:pt x="483" y="18512"/>
                    <a:pt x="569" y="18512"/>
                  </a:cubicBezTo>
                  <a:cubicBezTo>
                    <a:pt x="649" y="18512"/>
                    <a:pt x="734" y="18485"/>
                    <a:pt x="830" y="18427"/>
                  </a:cubicBezTo>
                  <a:cubicBezTo>
                    <a:pt x="1129" y="18243"/>
                    <a:pt x="1528" y="17750"/>
                    <a:pt x="2189" y="16838"/>
                  </a:cubicBezTo>
                  <a:cubicBezTo>
                    <a:pt x="2221" y="16793"/>
                    <a:pt x="2260" y="16740"/>
                    <a:pt x="2302" y="16682"/>
                  </a:cubicBezTo>
                  <a:cubicBezTo>
                    <a:pt x="2403" y="16543"/>
                    <a:pt x="2531" y="16368"/>
                    <a:pt x="2671" y="16173"/>
                  </a:cubicBezTo>
                  <a:cubicBezTo>
                    <a:pt x="3116" y="15560"/>
                    <a:pt x="3699" y="14750"/>
                    <a:pt x="4036" y="14289"/>
                  </a:cubicBezTo>
                  <a:cubicBezTo>
                    <a:pt x="5230" y="12647"/>
                    <a:pt x="9554" y="6659"/>
                    <a:pt x="11824" y="3504"/>
                  </a:cubicBezTo>
                  <a:lnTo>
                    <a:pt x="12747" y="2235"/>
                  </a:lnTo>
                  <a:cubicBezTo>
                    <a:pt x="12827" y="2126"/>
                    <a:pt x="12885" y="2009"/>
                    <a:pt x="12935" y="1895"/>
                  </a:cubicBezTo>
                  <a:cubicBezTo>
                    <a:pt x="12979" y="1794"/>
                    <a:pt x="13020" y="1693"/>
                    <a:pt x="13061" y="1592"/>
                  </a:cubicBezTo>
                  <a:cubicBezTo>
                    <a:pt x="13066" y="1578"/>
                    <a:pt x="13073" y="1564"/>
                    <a:pt x="13079" y="1550"/>
                  </a:cubicBezTo>
                  <a:cubicBezTo>
                    <a:pt x="13293" y="1043"/>
                    <a:pt x="13431" y="639"/>
                    <a:pt x="13646" y="132"/>
                  </a:cubicBezTo>
                  <a:cubicBezTo>
                    <a:pt x="13649" y="123"/>
                    <a:pt x="13651" y="116"/>
                    <a:pt x="13653" y="109"/>
                  </a:cubicBezTo>
                  <a:cubicBezTo>
                    <a:pt x="13665" y="66"/>
                    <a:pt x="13665" y="29"/>
                    <a:pt x="13640" y="10"/>
                  </a:cubicBezTo>
                  <a:cubicBezTo>
                    <a:pt x="13632" y="4"/>
                    <a:pt x="13622" y="1"/>
                    <a:pt x="1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8"/>
            <p:cNvSpPr/>
            <p:nvPr/>
          </p:nvSpPr>
          <p:spPr>
            <a:xfrm>
              <a:off x="1400935" y="2169375"/>
              <a:ext cx="179472" cy="169712"/>
            </a:xfrm>
            <a:custGeom>
              <a:avLst/>
              <a:gdLst/>
              <a:ahLst/>
              <a:cxnLst/>
              <a:rect l="l" t="t" r="r" b="b"/>
              <a:pathLst>
                <a:path w="3365" h="3182" extrusionOk="0">
                  <a:moveTo>
                    <a:pt x="919" y="0"/>
                  </a:moveTo>
                  <a:cubicBezTo>
                    <a:pt x="291" y="862"/>
                    <a:pt x="1" y="1402"/>
                    <a:pt x="63" y="1838"/>
                  </a:cubicBezTo>
                  <a:cubicBezTo>
                    <a:pt x="107" y="2134"/>
                    <a:pt x="311" y="2382"/>
                    <a:pt x="683" y="2653"/>
                  </a:cubicBezTo>
                  <a:cubicBezTo>
                    <a:pt x="725" y="2683"/>
                    <a:pt x="766" y="2713"/>
                    <a:pt x="809" y="2740"/>
                  </a:cubicBezTo>
                  <a:cubicBezTo>
                    <a:pt x="846" y="2770"/>
                    <a:pt x="887" y="2800"/>
                    <a:pt x="929" y="2832"/>
                  </a:cubicBezTo>
                  <a:cubicBezTo>
                    <a:pt x="1115" y="2967"/>
                    <a:pt x="1282" y="3064"/>
                    <a:pt x="1441" y="3121"/>
                  </a:cubicBezTo>
                  <a:cubicBezTo>
                    <a:pt x="1552" y="3161"/>
                    <a:pt x="1659" y="3182"/>
                    <a:pt x="1764" y="3182"/>
                  </a:cubicBezTo>
                  <a:cubicBezTo>
                    <a:pt x="1808" y="3182"/>
                    <a:pt x="1852" y="3178"/>
                    <a:pt x="1895" y="3171"/>
                  </a:cubicBezTo>
                  <a:cubicBezTo>
                    <a:pt x="2326" y="3098"/>
                    <a:pt x="2746" y="2662"/>
                    <a:pt x="3364" y="1815"/>
                  </a:cubicBezTo>
                  <a:cubicBezTo>
                    <a:pt x="2487" y="1299"/>
                    <a:pt x="1688" y="672"/>
                    <a:pt x="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8"/>
            <p:cNvSpPr/>
            <p:nvPr/>
          </p:nvSpPr>
          <p:spPr>
            <a:xfrm>
              <a:off x="1449896" y="2091507"/>
              <a:ext cx="187313" cy="174672"/>
            </a:xfrm>
            <a:custGeom>
              <a:avLst/>
              <a:gdLst/>
              <a:ahLst/>
              <a:cxnLst/>
              <a:rect l="l" t="t" r="r" b="b"/>
              <a:pathLst>
                <a:path w="3512" h="3275" extrusionOk="0">
                  <a:moveTo>
                    <a:pt x="1076" y="0"/>
                  </a:moveTo>
                  <a:cubicBezTo>
                    <a:pt x="973" y="137"/>
                    <a:pt x="872" y="275"/>
                    <a:pt x="773" y="408"/>
                  </a:cubicBezTo>
                  <a:cubicBezTo>
                    <a:pt x="693" y="516"/>
                    <a:pt x="617" y="620"/>
                    <a:pt x="543" y="720"/>
                  </a:cubicBezTo>
                  <a:cubicBezTo>
                    <a:pt x="483" y="803"/>
                    <a:pt x="424" y="883"/>
                    <a:pt x="369" y="957"/>
                  </a:cubicBezTo>
                  <a:cubicBezTo>
                    <a:pt x="337" y="1000"/>
                    <a:pt x="307" y="1040"/>
                    <a:pt x="279" y="1079"/>
                  </a:cubicBezTo>
                  <a:lnTo>
                    <a:pt x="59" y="1382"/>
                  </a:lnTo>
                  <a:cubicBezTo>
                    <a:pt x="40" y="1409"/>
                    <a:pt x="20" y="1434"/>
                    <a:pt x="1" y="1460"/>
                  </a:cubicBezTo>
                  <a:cubicBezTo>
                    <a:pt x="770" y="2132"/>
                    <a:pt x="1569" y="2759"/>
                    <a:pt x="2446" y="3275"/>
                  </a:cubicBezTo>
                  <a:cubicBezTo>
                    <a:pt x="2469" y="3241"/>
                    <a:pt x="2494" y="3208"/>
                    <a:pt x="2519" y="3172"/>
                  </a:cubicBezTo>
                  <a:cubicBezTo>
                    <a:pt x="2551" y="3128"/>
                    <a:pt x="2590" y="3076"/>
                    <a:pt x="2632" y="3018"/>
                  </a:cubicBezTo>
                  <a:cubicBezTo>
                    <a:pt x="2664" y="2975"/>
                    <a:pt x="2696" y="2929"/>
                    <a:pt x="2733" y="2880"/>
                  </a:cubicBezTo>
                  <a:cubicBezTo>
                    <a:pt x="2813" y="2770"/>
                    <a:pt x="2903" y="2644"/>
                    <a:pt x="3001" y="2508"/>
                  </a:cubicBezTo>
                  <a:cubicBezTo>
                    <a:pt x="3070" y="2410"/>
                    <a:pt x="3144" y="2306"/>
                    <a:pt x="3220" y="2199"/>
                  </a:cubicBezTo>
                  <a:cubicBezTo>
                    <a:pt x="3316" y="2068"/>
                    <a:pt x="3414" y="1932"/>
                    <a:pt x="3511" y="1795"/>
                  </a:cubicBezTo>
                  <a:cubicBezTo>
                    <a:pt x="2629" y="1308"/>
                    <a:pt x="1835" y="674"/>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8"/>
            <p:cNvSpPr/>
            <p:nvPr/>
          </p:nvSpPr>
          <p:spPr>
            <a:xfrm>
              <a:off x="1464723" y="2113214"/>
              <a:ext cx="156965" cy="131897"/>
            </a:xfrm>
            <a:custGeom>
              <a:avLst/>
              <a:gdLst/>
              <a:ahLst/>
              <a:cxnLst/>
              <a:rect l="l" t="t" r="r" b="b"/>
              <a:pathLst>
                <a:path w="2943" h="2473" extrusionOk="0">
                  <a:moveTo>
                    <a:pt x="495" y="1"/>
                  </a:moveTo>
                  <a:cubicBezTo>
                    <a:pt x="415" y="109"/>
                    <a:pt x="339" y="213"/>
                    <a:pt x="265" y="313"/>
                  </a:cubicBezTo>
                  <a:cubicBezTo>
                    <a:pt x="205" y="396"/>
                    <a:pt x="146" y="476"/>
                    <a:pt x="91" y="550"/>
                  </a:cubicBezTo>
                  <a:cubicBezTo>
                    <a:pt x="59" y="593"/>
                    <a:pt x="29" y="633"/>
                    <a:pt x="1" y="672"/>
                  </a:cubicBezTo>
                  <a:cubicBezTo>
                    <a:pt x="798" y="1303"/>
                    <a:pt x="1610" y="1915"/>
                    <a:pt x="2455" y="2473"/>
                  </a:cubicBezTo>
                  <a:cubicBezTo>
                    <a:pt x="2535" y="2361"/>
                    <a:pt x="2625" y="2237"/>
                    <a:pt x="2723" y="2101"/>
                  </a:cubicBezTo>
                  <a:cubicBezTo>
                    <a:pt x="2792" y="2003"/>
                    <a:pt x="2866" y="1899"/>
                    <a:pt x="2942" y="1792"/>
                  </a:cubicBezTo>
                  <a:cubicBezTo>
                    <a:pt x="2099" y="1248"/>
                    <a:pt x="1286" y="633"/>
                    <a:pt x="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8"/>
            <p:cNvSpPr/>
            <p:nvPr/>
          </p:nvSpPr>
          <p:spPr>
            <a:xfrm>
              <a:off x="2027403" y="1333409"/>
              <a:ext cx="134511" cy="146991"/>
            </a:xfrm>
            <a:custGeom>
              <a:avLst/>
              <a:gdLst/>
              <a:ahLst/>
              <a:cxnLst/>
              <a:rect l="l" t="t" r="r" b="b"/>
              <a:pathLst>
                <a:path w="2522" h="2756" extrusionOk="0">
                  <a:moveTo>
                    <a:pt x="2308" y="0"/>
                  </a:moveTo>
                  <a:cubicBezTo>
                    <a:pt x="2292" y="0"/>
                    <a:pt x="2277" y="2"/>
                    <a:pt x="2263" y="5"/>
                  </a:cubicBezTo>
                  <a:cubicBezTo>
                    <a:pt x="2252" y="7"/>
                    <a:pt x="2240" y="9"/>
                    <a:pt x="2229" y="14"/>
                  </a:cubicBezTo>
                  <a:cubicBezTo>
                    <a:pt x="2064" y="91"/>
                    <a:pt x="1910" y="154"/>
                    <a:pt x="1761" y="211"/>
                  </a:cubicBezTo>
                  <a:cubicBezTo>
                    <a:pt x="1402" y="348"/>
                    <a:pt x="1030" y="505"/>
                    <a:pt x="640" y="686"/>
                  </a:cubicBezTo>
                  <a:cubicBezTo>
                    <a:pt x="624" y="693"/>
                    <a:pt x="608" y="700"/>
                    <a:pt x="592" y="707"/>
                  </a:cubicBezTo>
                  <a:cubicBezTo>
                    <a:pt x="478" y="757"/>
                    <a:pt x="365" y="805"/>
                    <a:pt x="255" y="860"/>
                  </a:cubicBezTo>
                  <a:cubicBezTo>
                    <a:pt x="163" y="906"/>
                    <a:pt x="73" y="962"/>
                    <a:pt x="0" y="1035"/>
                  </a:cubicBezTo>
                  <a:cubicBezTo>
                    <a:pt x="99" y="1212"/>
                    <a:pt x="200" y="1391"/>
                    <a:pt x="299" y="1568"/>
                  </a:cubicBezTo>
                  <a:cubicBezTo>
                    <a:pt x="346" y="1652"/>
                    <a:pt x="385" y="1749"/>
                    <a:pt x="489" y="1772"/>
                  </a:cubicBezTo>
                  <a:cubicBezTo>
                    <a:pt x="510" y="1777"/>
                    <a:pt x="532" y="1779"/>
                    <a:pt x="554" y="1779"/>
                  </a:cubicBezTo>
                  <a:cubicBezTo>
                    <a:pt x="630" y="1779"/>
                    <a:pt x="712" y="1755"/>
                    <a:pt x="785" y="1746"/>
                  </a:cubicBezTo>
                  <a:cubicBezTo>
                    <a:pt x="888" y="1730"/>
                    <a:pt x="991" y="1719"/>
                    <a:pt x="1095" y="1710"/>
                  </a:cubicBezTo>
                  <a:cubicBezTo>
                    <a:pt x="1118" y="1708"/>
                    <a:pt x="1148" y="1704"/>
                    <a:pt x="1177" y="1704"/>
                  </a:cubicBezTo>
                  <a:cubicBezTo>
                    <a:pt x="1204" y="1704"/>
                    <a:pt x="1229" y="1707"/>
                    <a:pt x="1248" y="1721"/>
                  </a:cubicBezTo>
                  <a:cubicBezTo>
                    <a:pt x="1285" y="1747"/>
                    <a:pt x="1295" y="1822"/>
                    <a:pt x="1306" y="1863"/>
                  </a:cubicBezTo>
                  <a:cubicBezTo>
                    <a:pt x="1359" y="2061"/>
                    <a:pt x="1389" y="2268"/>
                    <a:pt x="1391" y="2476"/>
                  </a:cubicBezTo>
                  <a:cubicBezTo>
                    <a:pt x="1393" y="2513"/>
                    <a:pt x="1409" y="2563"/>
                    <a:pt x="1451" y="2573"/>
                  </a:cubicBezTo>
                  <a:cubicBezTo>
                    <a:pt x="1694" y="2634"/>
                    <a:pt x="1937" y="2696"/>
                    <a:pt x="2180" y="2756"/>
                  </a:cubicBezTo>
                  <a:lnTo>
                    <a:pt x="2189" y="2742"/>
                  </a:lnTo>
                  <a:lnTo>
                    <a:pt x="2187" y="2742"/>
                  </a:lnTo>
                  <a:cubicBezTo>
                    <a:pt x="2265" y="2630"/>
                    <a:pt x="2302" y="2497"/>
                    <a:pt x="2323" y="2364"/>
                  </a:cubicBezTo>
                  <a:cubicBezTo>
                    <a:pt x="2343" y="2242"/>
                    <a:pt x="2352" y="2120"/>
                    <a:pt x="2364" y="1997"/>
                  </a:cubicBezTo>
                  <a:cubicBezTo>
                    <a:pt x="2366" y="1980"/>
                    <a:pt x="2368" y="1964"/>
                    <a:pt x="2369" y="1946"/>
                  </a:cubicBezTo>
                  <a:cubicBezTo>
                    <a:pt x="2422" y="1521"/>
                    <a:pt x="2458" y="1122"/>
                    <a:pt x="2477" y="743"/>
                  </a:cubicBezTo>
                  <a:cubicBezTo>
                    <a:pt x="2484" y="578"/>
                    <a:pt x="2497" y="410"/>
                    <a:pt x="2520" y="227"/>
                  </a:cubicBezTo>
                  <a:cubicBezTo>
                    <a:pt x="2522" y="216"/>
                    <a:pt x="2520" y="206"/>
                    <a:pt x="2520" y="197"/>
                  </a:cubicBezTo>
                  <a:cubicBezTo>
                    <a:pt x="2516" y="142"/>
                    <a:pt x="2490" y="87"/>
                    <a:pt x="2431" y="43"/>
                  </a:cubicBezTo>
                  <a:cubicBezTo>
                    <a:pt x="2390" y="13"/>
                    <a:pt x="2348" y="0"/>
                    <a:pt x="2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8"/>
            <p:cNvSpPr/>
            <p:nvPr/>
          </p:nvSpPr>
          <p:spPr>
            <a:xfrm>
              <a:off x="2120845" y="1333409"/>
              <a:ext cx="41068" cy="41228"/>
            </a:xfrm>
            <a:custGeom>
              <a:avLst/>
              <a:gdLst/>
              <a:ahLst/>
              <a:cxnLst/>
              <a:rect l="l" t="t" r="r" b="b"/>
              <a:pathLst>
                <a:path w="770" h="773" extrusionOk="0">
                  <a:moveTo>
                    <a:pt x="555" y="0"/>
                  </a:moveTo>
                  <a:cubicBezTo>
                    <a:pt x="540" y="0"/>
                    <a:pt x="525" y="2"/>
                    <a:pt x="511" y="5"/>
                  </a:cubicBezTo>
                  <a:cubicBezTo>
                    <a:pt x="500" y="7"/>
                    <a:pt x="488" y="9"/>
                    <a:pt x="477" y="14"/>
                  </a:cubicBezTo>
                  <a:cubicBezTo>
                    <a:pt x="312" y="91"/>
                    <a:pt x="158" y="154"/>
                    <a:pt x="9" y="211"/>
                  </a:cubicBezTo>
                  <a:cubicBezTo>
                    <a:pt x="1" y="372"/>
                    <a:pt x="64" y="537"/>
                    <a:pt x="235" y="661"/>
                  </a:cubicBezTo>
                  <a:cubicBezTo>
                    <a:pt x="342" y="739"/>
                    <a:pt x="451" y="773"/>
                    <a:pt x="555" y="773"/>
                  </a:cubicBezTo>
                  <a:cubicBezTo>
                    <a:pt x="613" y="773"/>
                    <a:pt x="670" y="762"/>
                    <a:pt x="724" y="743"/>
                  </a:cubicBezTo>
                  <a:cubicBezTo>
                    <a:pt x="732" y="578"/>
                    <a:pt x="745" y="410"/>
                    <a:pt x="768" y="227"/>
                  </a:cubicBezTo>
                  <a:cubicBezTo>
                    <a:pt x="770" y="216"/>
                    <a:pt x="768" y="206"/>
                    <a:pt x="768" y="197"/>
                  </a:cubicBezTo>
                  <a:cubicBezTo>
                    <a:pt x="764" y="142"/>
                    <a:pt x="738" y="87"/>
                    <a:pt x="679" y="43"/>
                  </a:cubicBezTo>
                  <a:cubicBezTo>
                    <a:pt x="638" y="13"/>
                    <a:pt x="595"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8"/>
            <p:cNvSpPr/>
            <p:nvPr/>
          </p:nvSpPr>
          <p:spPr>
            <a:xfrm>
              <a:off x="1468937" y="2146068"/>
              <a:ext cx="204700" cy="207740"/>
            </a:xfrm>
            <a:custGeom>
              <a:avLst/>
              <a:gdLst/>
              <a:ahLst/>
              <a:cxnLst/>
              <a:rect l="l" t="t" r="r" b="b"/>
              <a:pathLst>
                <a:path w="3838" h="3895" extrusionOk="0">
                  <a:moveTo>
                    <a:pt x="3616" y="0"/>
                  </a:moveTo>
                  <a:cubicBezTo>
                    <a:pt x="3574" y="0"/>
                    <a:pt x="3532" y="19"/>
                    <a:pt x="3500" y="63"/>
                  </a:cubicBezTo>
                  <a:cubicBezTo>
                    <a:pt x="3090" y="632"/>
                    <a:pt x="2679" y="1199"/>
                    <a:pt x="2268" y="1766"/>
                  </a:cubicBezTo>
                  <a:cubicBezTo>
                    <a:pt x="2062" y="2046"/>
                    <a:pt x="1859" y="2328"/>
                    <a:pt x="1653" y="2610"/>
                  </a:cubicBezTo>
                  <a:cubicBezTo>
                    <a:pt x="1552" y="2748"/>
                    <a:pt x="1449" y="2890"/>
                    <a:pt x="1347" y="3028"/>
                  </a:cubicBezTo>
                  <a:cubicBezTo>
                    <a:pt x="1258" y="3149"/>
                    <a:pt x="1166" y="3271"/>
                    <a:pt x="1052" y="3372"/>
                  </a:cubicBezTo>
                  <a:cubicBezTo>
                    <a:pt x="924" y="3488"/>
                    <a:pt x="744" y="3584"/>
                    <a:pt x="569" y="3584"/>
                  </a:cubicBezTo>
                  <a:cubicBezTo>
                    <a:pt x="482" y="3584"/>
                    <a:pt x="395" y="3560"/>
                    <a:pt x="317" y="3501"/>
                  </a:cubicBezTo>
                  <a:cubicBezTo>
                    <a:pt x="287" y="3480"/>
                    <a:pt x="257" y="3470"/>
                    <a:pt x="228" y="3470"/>
                  </a:cubicBezTo>
                  <a:cubicBezTo>
                    <a:pt x="100" y="3470"/>
                    <a:pt x="1" y="3656"/>
                    <a:pt x="133" y="3755"/>
                  </a:cubicBezTo>
                  <a:cubicBezTo>
                    <a:pt x="262" y="3851"/>
                    <a:pt x="417" y="3894"/>
                    <a:pt x="574" y="3894"/>
                  </a:cubicBezTo>
                  <a:cubicBezTo>
                    <a:pt x="712" y="3894"/>
                    <a:pt x="852" y="3860"/>
                    <a:pt x="976" y="3799"/>
                  </a:cubicBezTo>
                  <a:cubicBezTo>
                    <a:pt x="1284" y="3650"/>
                    <a:pt x="1488" y="3363"/>
                    <a:pt x="1685" y="3094"/>
                  </a:cubicBezTo>
                  <a:cubicBezTo>
                    <a:pt x="2126" y="2491"/>
                    <a:pt x="2566" y="1887"/>
                    <a:pt x="3003" y="1281"/>
                  </a:cubicBezTo>
                  <a:cubicBezTo>
                    <a:pt x="3253" y="937"/>
                    <a:pt x="3503" y="592"/>
                    <a:pt x="3751" y="248"/>
                  </a:cubicBezTo>
                  <a:cubicBezTo>
                    <a:pt x="3837" y="129"/>
                    <a:pt x="3728"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8"/>
            <p:cNvSpPr/>
            <p:nvPr/>
          </p:nvSpPr>
          <p:spPr>
            <a:xfrm>
              <a:off x="1519498" y="1962651"/>
              <a:ext cx="88856" cy="100856"/>
            </a:xfrm>
            <a:custGeom>
              <a:avLst/>
              <a:gdLst/>
              <a:ahLst/>
              <a:cxnLst/>
              <a:rect l="l" t="t" r="r" b="b"/>
              <a:pathLst>
                <a:path w="1666" h="1891" extrusionOk="0">
                  <a:moveTo>
                    <a:pt x="1439" y="1"/>
                  </a:moveTo>
                  <a:cubicBezTo>
                    <a:pt x="1397" y="1"/>
                    <a:pt x="1354" y="18"/>
                    <a:pt x="1320" y="59"/>
                  </a:cubicBezTo>
                  <a:cubicBezTo>
                    <a:pt x="896" y="577"/>
                    <a:pt x="485" y="1107"/>
                    <a:pt x="87" y="1644"/>
                  </a:cubicBezTo>
                  <a:cubicBezTo>
                    <a:pt x="0" y="1761"/>
                    <a:pt x="110" y="1890"/>
                    <a:pt x="222" y="1890"/>
                  </a:cubicBezTo>
                  <a:cubicBezTo>
                    <a:pt x="264" y="1890"/>
                    <a:pt x="307" y="1872"/>
                    <a:pt x="340" y="1828"/>
                  </a:cubicBezTo>
                  <a:cubicBezTo>
                    <a:pt x="737" y="1289"/>
                    <a:pt x="1148" y="761"/>
                    <a:pt x="1572" y="244"/>
                  </a:cubicBezTo>
                  <a:cubicBezTo>
                    <a:pt x="1665" y="129"/>
                    <a:pt x="1555" y="1"/>
                    <a:pt x="1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8"/>
            <p:cNvSpPr/>
            <p:nvPr/>
          </p:nvSpPr>
          <p:spPr>
            <a:xfrm>
              <a:off x="2022763" y="1464452"/>
              <a:ext cx="136698" cy="178939"/>
            </a:xfrm>
            <a:custGeom>
              <a:avLst/>
              <a:gdLst/>
              <a:ahLst/>
              <a:cxnLst/>
              <a:rect l="l" t="t" r="r" b="b"/>
              <a:pathLst>
                <a:path w="2563" h="3355" extrusionOk="0">
                  <a:moveTo>
                    <a:pt x="2337" y="0"/>
                  </a:moveTo>
                  <a:cubicBezTo>
                    <a:pt x="2294" y="0"/>
                    <a:pt x="2251" y="18"/>
                    <a:pt x="2217" y="60"/>
                  </a:cubicBezTo>
                  <a:cubicBezTo>
                    <a:pt x="1428" y="1020"/>
                    <a:pt x="853" y="2129"/>
                    <a:pt x="91" y="3111"/>
                  </a:cubicBezTo>
                  <a:cubicBezTo>
                    <a:pt x="0" y="3226"/>
                    <a:pt x="110" y="3355"/>
                    <a:pt x="224" y="3355"/>
                  </a:cubicBezTo>
                  <a:cubicBezTo>
                    <a:pt x="266" y="3355"/>
                    <a:pt x="309" y="3337"/>
                    <a:pt x="342" y="3294"/>
                  </a:cubicBezTo>
                  <a:cubicBezTo>
                    <a:pt x="1104" y="2314"/>
                    <a:pt x="1682" y="1203"/>
                    <a:pt x="2470" y="242"/>
                  </a:cubicBezTo>
                  <a:cubicBezTo>
                    <a:pt x="2563" y="129"/>
                    <a:pt x="2453"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8"/>
            <p:cNvSpPr/>
            <p:nvPr/>
          </p:nvSpPr>
          <p:spPr>
            <a:xfrm>
              <a:off x="1791024" y="1775766"/>
              <a:ext cx="90616" cy="109977"/>
            </a:xfrm>
            <a:custGeom>
              <a:avLst/>
              <a:gdLst/>
              <a:ahLst/>
              <a:cxnLst/>
              <a:rect l="l" t="t" r="r" b="b"/>
              <a:pathLst>
                <a:path w="1699" h="2062" extrusionOk="0">
                  <a:moveTo>
                    <a:pt x="1478" y="0"/>
                  </a:moveTo>
                  <a:cubicBezTo>
                    <a:pt x="1436" y="0"/>
                    <a:pt x="1394" y="19"/>
                    <a:pt x="1361" y="63"/>
                  </a:cubicBezTo>
                  <a:lnTo>
                    <a:pt x="87" y="1814"/>
                  </a:lnTo>
                  <a:cubicBezTo>
                    <a:pt x="1" y="1933"/>
                    <a:pt x="110" y="2061"/>
                    <a:pt x="221" y="2061"/>
                  </a:cubicBezTo>
                  <a:cubicBezTo>
                    <a:pt x="263" y="2061"/>
                    <a:pt x="306" y="2043"/>
                    <a:pt x="338" y="1998"/>
                  </a:cubicBezTo>
                  <a:lnTo>
                    <a:pt x="1613" y="248"/>
                  </a:lnTo>
                  <a:cubicBezTo>
                    <a:pt x="1699" y="129"/>
                    <a:pt x="1590"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8"/>
            <p:cNvSpPr/>
            <p:nvPr/>
          </p:nvSpPr>
          <p:spPr>
            <a:xfrm>
              <a:off x="1748196" y="1907023"/>
              <a:ext cx="36641" cy="41281"/>
            </a:xfrm>
            <a:custGeom>
              <a:avLst/>
              <a:gdLst/>
              <a:ahLst/>
              <a:cxnLst/>
              <a:rect l="l" t="t" r="r" b="b"/>
              <a:pathLst>
                <a:path w="687" h="774" extrusionOk="0">
                  <a:moveTo>
                    <a:pt x="510" y="1"/>
                  </a:moveTo>
                  <a:cubicBezTo>
                    <a:pt x="463" y="1"/>
                    <a:pt x="417" y="22"/>
                    <a:pt x="387" y="64"/>
                  </a:cubicBezTo>
                  <a:lnTo>
                    <a:pt x="48" y="528"/>
                  </a:lnTo>
                  <a:cubicBezTo>
                    <a:pt x="0" y="594"/>
                    <a:pt x="13" y="698"/>
                    <a:pt x="84" y="744"/>
                  </a:cubicBezTo>
                  <a:cubicBezTo>
                    <a:pt x="112" y="764"/>
                    <a:pt x="145" y="774"/>
                    <a:pt x="178" y="774"/>
                  </a:cubicBezTo>
                  <a:cubicBezTo>
                    <a:pt x="225" y="774"/>
                    <a:pt x="271" y="753"/>
                    <a:pt x="302" y="711"/>
                  </a:cubicBezTo>
                  <a:lnTo>
                    <a:pt x="638" y="248"/>
                  </a:lnTo>
                  <a:cubicBezTo>
                    <a:pt x="686" y="181"/>
                    <a:pt x="674" y="76"/>
                    <a:pt x="605" y="30"/>
                  </a:cubicBezTo>
                  <a:cubicBezTo>
                    <a:pt x="576" y="11"/>
                    <a:pt x="543"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8"/>
            <p:cNvSpPr/>
            <p:nvPr/>
          </p:nvSpPr>
          <p:spPr>
            <a:xfrm>
              <a:off x="1440616" y="2162655"/>
              <a:ext cx="38988" cy="36961"/>
            </a:xfrm>
            <a:custGeom>
              <a:avLst/>
              <a:gdLst/>
              <a:ahLst/>
              <a:cxnLst/>
              <a:rect l="l" t="t" r="r" b="b"/>
              <a:pathLst>
                <a:path w="731" h="693" extrusionOk="0">
                  <a:moveTo>
                    <a:pt x="172" y="1"/>
                  </a:moveTo>
                  <a:cubicBezTo>
                    <a:pt x="138" y="1"/>
                    <a:pt x="105" y="11"/>
                    <a:pt x="79" y="34"/>
                  </a:cubicBezTo>
                  <a:cubicBezTo>
                    <a:pt x="15" y="91"/>
                    <a:pt x="1" y="185"/>
                    <a:pt x="54" y="254"/>
                  </a:cubicBezTo>
                  <a:cubicBezTo>
                    <a:pt x="173" y="406"/>
                    <a:pt x="313" y="545"/>
                    <a:pt x="465" y="663"/>
                  </a:cubicBezTo>
                  <a:cubicBezTo>
                    <a:pt x="491" y="683"/>
                    <a:pt x="523" y="692"/>
                    <a:pt x="556" y="692"/>
                  </a:cubicBezTo>
                  <a:cubicBezTo>
                    <a:pt x="606" y="692"/>
                    <a:pt x="656" y="670"/>
                    <a:pt x="683" y="628"/>
                  </a:cubicBezTo>
                  <a:cubicBezTo>
                    <a:pt x="731" y="557"/>
                    <a:pt x="719" y="463"/>
                    <a:pt x="649" y="410"/>
                  </a:cubicBezTo>
                  <a:cubicBezTo>
                    <a:pt x="596" y="369"/>
                    <a:pt x="545" y="327"/>
                    <a:pt x="495" y="281"/>
                  </a:cubicBezTo>
                  <a:cubicBezTo>
                    <a:pt x="424" y="211"/>
                    <a:pt x="359" y="139"/>
                    <a:pt x="299" y="59"/>
                  </a:cubicBezTo>
                  <a:cubicBezTo>
                    <a:pt x="269" y="22"/>
                    <a:pt x="220"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8"/>
            <p:cNvSpPr/>
            <p:nvPr/>
          </p:nvSpPr>
          <p:spPr>
            <a:xfrm>
              <a:off x="1989535" y="1357463"/>
              <a:ext cx="92376" cy="73496"/>
            </a:xfrm>
            <a:custGeom>
              <a:avLst/>
              <a:gdLst/>
              <a:ahLst/>
              <a:cxnLst/>
              <a:rect l="l" t="t" r="r" b="b"/>
              <a:pathLst>
                <a:path w="1732" h="1378" extrusionOk="0">
                  <a:moveTo>
                    <a:pt x="1508" y="1"/>
                  </a:moveTo>
                  <a:cubicBezTo>
                    <a:pt x="1488" y="1"/>
                    <a:pt x="1466" y="5"/>
                    <a:pt x="1444" y="15"/>
                  </a:cubicBezTo>
                  <a:lnTo>
                    <a:pt x="1036" y="192"/>
                  </a:lnTo>
                  <a:cubicBezTo>
                    <a:pt x="900" y="253"/>
                    <a:pt x="761" y="311"/>
                    <a:pt x="650" y="412"/>
                  </a:cubicBezTo>
                  <a:cubicBezTo>
                    <a:pt x="426" y="614"/>
                    <a:pt x="244" y="878"/>
                    <a:pt x="79" y="1128"/>
                  </a:cubicBezTo>
                  <a:cubicBezTo>
                    <a:pt x="0" y="1248"/>
                    <a:pt x="108" y="1377"/>
                    <a:pt x="216" y="1377"/>
                  </a:cubicBezTo>
                  <a:cubicBezTo>
                    <a:pt x="258" y="1377"/>
                    <a:pt x="300" y="1358"/>
                    <a:pt x="331" y="1311"/>
                  </a:cubicBezTo>
                  <a:cubicBezTo>
                    <a:pt x="411" y="1192"/>
                    <a:pt x="494" y="1075"/>
                    <a:pt x="581" y="963"/>
                  </a:cubicBezTo>
                  <a:cubicBezTo>
                    <a:pt x="662" y="857"/>
                    <a:pt x="745" y="745"/>
                    <a:pt x="843" y="657"/>
                  </a:cubicBezTo>
                  <a:cubicBezTo>
                    <a:pt x="944" y="566"/>
                    <a:pt x="1068" y="520"/>
                    <a:pt x="1188" y="467"/>
                  </a:cubicBezTo>
                  <a:lnTo>
                    <a:pt x="1569" y="301"/>
                  </a:lnTo>
                  <a:cubicBezTo>
                    <a:pt x="1731" y="229"/>
                    <a:pt x="1654" y="1"/>
                    <a:pt x="1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2" name="Google Shape;2242;p38"/>
          <p:cNvSpPr/>
          <p:nvPr/>
        </p:nvSpPr>
        <p:spPr>
          <a:xfrm rot="144386">
            <a:off x="3913765" y="1503283"/>
            <a:ext cx="1770886" cy="1490097"/>
          </a:xfrm>
          <a:custGeom>
            <a:avLst/>
            <a:gdLst/>
            <a:ahLst/>
            <a:cxnLst/>
            <a:rect l="l" t="t" r="r" b="b"/>
            <a:pathLst>
              <a:path w="23947" h="20150" extrusionOk="0">
                <a:moveTo>
                  <a:pt x="6831" y="1"/>
                </a:moveTo>
                <a:cubicBezTo>
                  <a:pt x="6782" y="1"/>
                  <a:pt x="6732" y="1"/>
                  <a:pt x="6683" y="3"/>
                </a:cubicBezTo>
                <a:cubicBezTo>
                  <a:pt x="6612" y="3"/>
                  <a:pt x="6538" y="6"/>
                  <a:pt x="6467" y="10"/>
                </a:cubicBezTo>
                <a:cubicBezTo>
                  <a:pt x="6352" y="17"/>
                  <a:pt x="6265" y="112"/>
                  <a:pt x="6270" y="228"/>
                </a:cubicBezTo>
                <a:cubicBezTo>
                  <a:pt x="6277" y="337"/>
                  <a:pt x="6368" y="423"/>
                  <a:pt x="6475" y="423"/>
                </a:cubicBezTo>
                <a:cubicBezTo>
                  <a:pt x="6480" y="423"/>
                  <a:pt x="6484" y="423"/>
                  <a:pt x="6488" y="422"/>
                </a:cubicBezTo>
                <a:cubicBezTo>
                  <a:pt x="6555" y="419"/>
                  <a:pt x="6625" y="417"/>
                  <a:pt x="6692" y="415"/>
                </a:cubicBezTo>
                <a:cubicBezTo>
                  <a:pt x="6734" y="414"/>
                  <a:pt x="6777" y="414"/>
                  <a:pt x="6819" y="414"/>
                </a:cubicBezTo>
                <a:cubicBezTo>
                  <a:pt x="6995" y="414"/>
                  <a:pt x="7172" y="422"/>
                  <a:pt x="7346" y="437"/>
                </a:cubicBezTo>
                <a:cubicBezTo>
                  <a:pt x="7353" y="437"/>
                  <a:pt x="7358" y="438"/>
                  <a:pt x="7364" y="438"/>
                </a:cubicBezTo>
                <a:cubicBezTo>
                  <a:pt x="7470" y="438"/>
                  <a:pt x="7560" y="357"/>
                  <a:pt x="7569" y="249"/>
                </a:cubicBezTo>
                <a:cubicBezTo>
                  <a:pt x="7580" y="135"/>
                  <a:pt x="7496" y="34"/>
                  <a:pt x="7381" y="26"/>
                </a:cubicBezTo>
                <a:cubicBezTo>
                  <a:pt x="7200" y="9"/>
                  <a:pt x="7016" y="1"/>
                  <a:pt x="6831" y="1"/>
                </a:cubicBezTo>
                <a:close/>
                <a:moveTo>
                  <a:pt x="5596" y="114"/>
                </a:moveTo>
                <a:cubicBezTo>
                  <a:pt x="5583" y="114"/>
                  <a:pt x="5571" y="115"/>
                  <a:pt x="5558" y="118"/>
                </a:cubicBezTo>
                <a:cubicBezTo>
                  <a:pt x="5260" y="174"/>
                  <a:pt x="4962" y="249"/>
                  <a:pt x="4672" y="343"/>
                </a:cubicBezTo>
                <a:cubicBezTo>
                  <a:pt x="4564" y="378"/>
                  <a:pt x="4503" y="495"/>
                  <a:pt x="4539" y="603"/>
                </a:cubicBezTo>
                <a:cubicBezTo>
                  <a:pt x="4567" y="692"/>
                  <a:pt x="4649" y="747"/>
                  <a:pt x="4736" y="747"/>
                </a:cubicBezTo>
                <a:cubicBezTo>
                  <a:pt x="4757" y="747"/>
                  <a:pt x="4778" y="743"/>
                  <a:pt x="4799" y="736"/>
                </a:cubicBezTo>
                <a:cubicBezTo>
                  <a:pt x="5072" y="648"/>
                  <a:pt x="5352" y="577"/>
                  <a:pt x="5634" y="525"/>
                </a:cubicBezTo>
                <a:cubicBezTo>
                  <a:pt x="5746" y="504"/>
                  <a:pt x="5820" y="396"/>
                  <a:pt x="5799" y="284"/>
                </a:cubicBezTo>
                <a:cubicBezTo>
                  <a:pt x="5780" y="184"/>
                  <a:pt x="5693" y="114"/>
                  <a:pt x="5596" y="114"/>
                </a:cubicBezTo>
                <a:close/>
                <a:moveTo>
                  <a:pt x="8241" y="162"/>
                </a:moveTo>
                <a:cubicBezTo>
                  <a:pt x="8147" y="162"/>
                  <a:pt x="8062" y="227"/>
                  <a:pt x="8039" y="323"/>
                </a:cubicBezTo>
                <a:cubicBezTo>
                  <a:pt x="8014" y="435"/>
                  <a:pt x="8083" y="545"/>
                  <a:pt x="8195" y="571"/>
                </a:cubicBezTo>
                <a:cubicBezTo>
                  <a:pt x="8469" y="635"/>
                  <a:pt x="8746" y="718"/>
                  <a:pt x="9017" y="819"/>
                </a:cubicBezTo>
                <a:cubicBezTo>
                  <a:pt x="9040" y="828"/>
                  <a:pt x="9065" y="834"/>
                  <a:pt x="9090" y="834"/>
                </a:cubicBezTo>
                <a:cubicBezTo>
                  <a:pt x="9173" y="834"/>
                  <a:pt x="9251" y="782"/>
                  <a:pt x="9283" y="699"/>
                </a:cubicBezTo>
                <a:cubicBezTo>
                  <a:pt x="9323" y="593"/>
                  <a:pt x="9269" y="474"/>
                  <a:pt x="9162" y="433"/>
                </a:cubicBezTo>
                <a:cubicBezTo>
                  <a:pt x="8875" y="325"/>
                  <a:pt x="8581" y="236"/>
                  <a:pt x="8287" y="167"/>
                </a:cubicBezTo>
                <a:cubicBezTo>
                  <a:pt x="8271" y="164"/>
                  <a:pt x="8256" y="162"/>
                  <a:pt x="8241" y="162"/>
                </a:cubicBezTo>
                <a:close/>
                <a:moveTo>
                  <a:pt x="3910" y="660"/>
                </a:moveTo>
                <a:cubicBezTo>
                  <a:pt x="3881" y="660"/>
                  <a:pt x="3851" y="666"/>
                  <a:pt x="3823" y="679"/>
                </a:cubicBezTo>
                <a:cubicBezTo>
                  <a:pt x="3546" y="811"/>
                  <a:pt x="3277" y="959"/>
                  <a:pt x="3022" y="1122"/>
                </a:cubicBezTo>
                <a:cubicBezTo>
                  <a:pt x="2926" y="1184"/>
                  <a:pt x="2898" y="1312"/>
                  <a:pt x="2960" y="1408"/>
                </a:cubicBezTo>
                <a:cubicBezTo>
                  <a:pt x="3001" y="1470"/>
                  <a:pt x="3066" y="1503"/>
                  <a:pt x="3135" y="1503"/>
                </a:cubicBezTo>
                <a:cubicBezTo>
                  <a:pt x="3173" y="1503"/>
                  <a:pt x="3212" y="1493"/>
                  <a:pt x="3245" y="1470"/>
                </a:cubicBezTo>
                <a:cubicBezTo>
                  <a:pt x="3486" y="1316"/>
                  <a:pt x="3740" y="1176"/>
                  <a:pt x="3998" y="1053"/>
                </a:cubicBezTo>
                <a:cubicBezTo>
                  <a:pt x="4103" y="1006"/>
                  <a:pt x="4147" y="881"/>
                  <a:pt x="4098" y="779"/>
                </a:cubicBezTo>
                <a:cubicBezTo>
                  <a:pt x="4063" y="704"/>
                  <a:pt x="3988" y="660"/>
                  <a:pt x="3910" y="660"/>
                </a:cubicBezTo>
                <a:close/>
                <a:moveTo>
                  <a:pt x="9899" y="785"/>
                </a:moveTo>
                <a:cubicBezTo>
                  <a:pt x="9824" y="785"/>
                  <a:pt x="9752" y="825"/>
                  <a:pt x="9715" y="896"/>
                </a:cubicBezTo>
                <a:cubicBezTo>
                  <a:pt x="9662" y="997"/>
                  <a:pt x="9701" y="1121"/>
                  <a:pt x="9802" y="1174"/>
                </a:cubicBezTo>
                <a:cubicBezTo>
                  <a:pt x="10052" y="1307"/>
                  <a:pt x="10300" y="1457"/>
                  <a:pt x="10539" y="1622"/>
                </a:cubicBezTo>
                <a:cubicBezTo>
                  <a:pt x="10575" y="1647"/>
                  <a:pt x="10615" y="1658"/>
                  <a:pt x="10656" y="1658"/>
                </a:cubicBezTo>
                <a:cubicBezTo>
                  <a:pt x="10722" y="1658"/>
                  <a:pt x="10787" y="1628"/>
                  <a:pt x="10826" y="1569"/>
                </a:cubicBezTo>
                <a:cubicBezTo>
                  <a:pt x="10892" y="1475"/>
                  <a:pt x="10867" y="1346"/>
                  <a:pt x="10773" y="1282"/>
                </a:cubicBezTo>
                <a:cubicBezTo>
                  <a:pt x="10521" y="1107"/>
                  <a:pt x="10259" y="949"/>
                  <a:pt x="9995" y="809"/>
                </a:cubicBezTo>
                <a:cubicBezTo>
                  <a:pt x="9964" y="793"/>
                  <a:pt x="9932" y="785"/>
                  <a:pt x="9899" y="785"/>
                </a:cubicBezTo>
                <a:close/>
                <a:moveTo>
                  <a:pt x="2421" y="1617"/>
                </a:moveTo>
                <a:cubicBezTo>
                  <a:pt x="2374" y="1617"/>
                  <a:pt x="2326" y="1633"/>
                  <a:pt x="2287" y="1667"/>
                </a:cubicBezTo>
                <a:cubicBezTo>
                  <a:pt x="2054" y="1863"/>
                  <a:pt x="1833" y="2076"/>
                  <a:pt x="1629" y="2299"/>
                </a:cubicBezTo>
                <a:cubicBezTo>
                  <a:pt x="1551" y="2384"/>
                  <a:pt x="1556" y="2515"/>
                  <a:pt x="1641" y="2592"/>
                </a:cubicBezTo>
                <a:cubicBezTo>
                  <a:pt x="1680" y="2629"/>
                  <a:pt x="1732" y="2646"/>
                  <a:pt x="1781" y="2646"/>
                </a:cubicBezTo>
                <a:cubicBezTo>
                  <a:pt x="1836" y="2646"/>
                  <a:pt x="1893" y="2623"/>
                  <a:pt x="1934" y="2579"/>
                </a:cubicBezTo>
                <a:cubicBezTo>
                  <a:pt x="2127" y="2368"/>
                  <a:pt x="2336" y="2168"/>
                  <a:pt x="2554" y="1982"/>
                </a:cubicBezTo>
                <a:cubicBezTo>
                  <a:pt x="2641" y="1908"/>
                  <a:pt x="2653" y="1778"/>
                  <a:pt x="2579" y="1691"/>
                </a:cubicBezTo>
                <a:cubicBezTo>
                  <a:pt x="2538" y="1642"/>
                  <a:pt x="2480" y="1617"/>
                  <a:pt x="2421" y="1617"/>
                </a:cubicBezTo>
                <a:close/>
                <a:moveTo>
                  <a:pt x="11359" y="1786"/>
                </a:moveTo>
                <a:cubicBezTo>
                  <a:pt x="11301" y="1786"/>
                  <a:pt x="11243" y="1810"/>
                  <a:pt x="11202" y="1858"/>
                </a:cubicBezTo>
                <a:cubicBezTo>
                  <a:pt x="11129" y="1945"/>
                  <a:pt x="11138" y="2076"/>
                  <a:pt x="11225" y="2150"/>
                </a:cubicBezTo>
                <a:cubicBezTo>
                  <a:pt x="11441" y="2335"/>
                  <a:pt x="11654" y="2535"/>
                  <a:pt x="11854" y="2746"/>
                </a:cubicBezTo>
                <a:cubicBezTo>
                  <a:pt x="11895" y="2788"/>
                  <a:pt x="11950" y="2810"/>
                  <a:pt x="12005" y="2810"/>
                </a:cubicBezTo>
                <a:cubicBezTo>
                  <a:pt x="12056" y="2810"/>
                  <a:pt x="12107" y="2790"/>
                  <a:pt x="12146" y="2753"/>
                </a:cubicBezTo>
                <a:cubicBezTo>
                  <a:pt x="12230" y="2673"/>
                  <a:pt x="12231" y="2542"/>
                  <a:pt x="12154" y="2460"/>
                </a:cubicBezTo>
                <a:cubicBezTo>
                  <a:pt x="11943" y="2239"/>
                  <a:pt x="11721" y="2030"/>
                  <a:pt x="11494" y="1835"/>
                </a:cubicBezTo>
                <a:cubicBezTo>
                  <a:pt x="11455" y="1802"/>
                  <a:pt x="11407" y="1786"/>
                  <a:pt x="11359" y="1786"/>
                </a:cubicBezTo>
                <a:close/>
                <a:moveTo>
                  <a:pt x="23069" y="3254"/>
                </a:moveTo>
                <a:cubicBezTo>
                  <a:pt x="22994" y="3254"/>
                  <a:pt x="22918" y="3255"/>
                  <a:pt x="22843" y="3256"/>
                </a:cubicBezTo>
                <a:cubicBezTo>
                  <a:pt x="22729" y="3258"/>
                  <a:pt x="22637" y="3352"/>
                  <a:pt x="22641" y="3467"/>
                </a:cubicBezTo>
                <a:cubicBezTo>
                  <a:pt x="22643" y="3579"/>
                  <a:pt x="22735" y="3669"/>
                  <a:pt x="22847" y="3669"/>
                </a:cubicBezTo>
                <a:cubicBezTo>
                  <a:pt x="22848" y="3669"/>
                  <a:pt x="22849" y="3669"/>
                  <a:pt x="22850" y="3669"/>
                </a:cubicBezTo>
                <a:cubicBezTo>
                  <a:pt x="22923" y="3668"/>
                  <a:pt x="22996" y="3667"/>
                  <a:pt x="23069" y="3667"/>
                </a:cubicBezTo>
                <a:cubicBezTo>
                  <a:pt x="23288" y="3667"/>
                  <a:pt x="23507" y="3673"/>
                  <a:pt x="23724" y="3685"/>
                </a:cubicBezTo>
                <a:lnTo>
                  <a:pt x="23734" y="3685"/>
                </a:lnTo>
                <a:cubicBezTo>
                  <a:pt x="23844" y="3685"/>
                  <a:pt x="23934" y="3600"/>
                  <a:pt x="23941" y="3488"/>
                </a:cubicBezTo>
                <a:cubicBezTo>
                  <a:pt x="23947" y="3375"/>
                  <a:pt x="23860" y="3277"/>
                  <a:pt x="23745" y="3272"/>
                </a:cubicBezTo>
                <a:cubicBezTo>
                  <a:pt x="23521" y="3260"/>
                  <a:pt x="23295" y="3254"/>
                  <a:pt x="23069" y="3254"/>
                </a:cubicBezTo>
                <a:close/>
                <a:moveTo>
                  <a:pt x="21962" y="3303"/>
                </a:moveTo>
                <a:cubicBezTo>
                  <a:pt x="21955" y="3303"/>
                  <a:pt x="21949" y="3303"/>
                  <a:pt x="21943" y="3304"/>
                </a:cubicBezTo>
                <a:cubicBezTo>
                  <a:pt x="21643" y="3331"/>
                  <a:pt x="21342" y="3369"/>
                  <a:pt x="21046" y="3416"/>
                </a:cubicBezTo>
                <a:cubicBezTo>
                  <a:pt x="20934" y="3435"/>
                  <a:pt x="20856" y="3541"/>
                  <a:pt x="20876" y="3653"/>
                </a:cubicBezTo>
                <a:cubicBezTo>
                  <a:pt x="20892" y="3756"/>
                  <a:pt x="20979" y="3827"/>
                  <a:pt x="21080" y="3827"/>
                </a:cubicBezTo>
                <a:cubicBezTo>
                  <a:pt x="21090" y="3827"/>
                  <a:pt x="21101" y="3827"/>
                  <a:pt x="21111" y="3825"/>
                </a:cubicBezTo>
                <a:cubicBezTo>
                  <a:pt x="21399" y="3779"/>
                  <a:pt x="21689" y="3742"/>
                  <a:pt x="21978" y="3717"/>
                </a:cubicBezTo>
                <a:cubicBezTo>
                  <a:pt x="22093" y="3706"/>
                  <a:pt x="22176" y="3605"/>
                  <a:pt x="22166" y="3492"/>
                </a:cubicBezTo>
                <a:cubicBezTo>
                  <a:pt x="22156" y="3385"/>
                  <a:pt x="22067" y="3303"/>
                  <a:pt x="21962" y="3303"/>
                </a:cubicBezTo>
                <a:close/>
                <a:moveTo>
                  <a:pt x="1225" y="2925"/>
                </a:moveTo>
                <a:cubicBezTo>
                  <a:pt x="1160" y="2925"/>
                  <a:pt x="1095" y="2956"/>
                  <a:pt x="1055" y="3013"/>
                </a:cubicBezTo>
                <a:cubicBezTo>
                  <a:pt x="878" y="3267"/>
                  <a:pt x="720" y="3531"/>
                  <a:pt x="585" y="3798"/>
                </a:cubicBezTo>
                <a:cubicBezTo>
                  <a:pt x="534" y="3901"/>
                  <a:pt x="575" y="4025"/>
                  <a:pt x="676" y="4077"/>
                </a:cubicBezTo>
                <a:cubicBezTo>
                  <a:pt x="706" y="4093"/>
                  <a:pt x="738" y="4100"/>
                  <a:pt x="770" y="4100"/>
                </a:cubicBezTo>
                <a:cubicBezTo>
                  <a:pt x="844" y="4100"/>
                  <a:pt x="917" y="4057"/>
                  <a:pt x="954" y="3984"/>
                </a:cubicBezTo>
                <a:cubicBezTo>
                  <a:pt x="1080" y="3735"/>
                  <a:pt x="1229" y="3488"/>
                  <a:pt x="1395" y="3249"/>
                </a:cubicBezTo>
                <a:cubicBezTo>
                  <a:pt x="1461" y="3157"/>
                  <a:pt x="1438" y="3027"/>
                  <a:pt x="1344" y="2962"/>
                </a:cubicBezTo>
                <a:cubicBezTo>
                  <a:pt x="1308" y="2937"/>
                  <a:pt x="1266" y="2925"/>
                  <a:pt x="1225" y="2925"/>
                </a:cubicBezTo>
                <a:close/>
                <a:moveTo>
                  <a:pt x="12588" y="3065"/>
                </a:moveTo>
                <a:cubicBezTo>
                  <a:pt x="12542" y="3065"/>
                  <a:pt x="12497" y="3080"/>
                  <a:pt x="12458" y="3111"/>
                </a:cubicBezTo>
                <a:cubicBezTo>
                  <a:pt x="12370" y="3182"/>
                  <a:pt x="12356" y="3311"/>
                  <a:pt x="12426" y="3400"/>
                </a:cubicBezTo>
                <a:cubicBezTo>
                  <a:pt x="12604" y="3625"/>
                  <a:pt x="12776" y="3862"/>
                  <a:pt x="12937" y="4105"/>
                </a:cubicBezTo>
                <a:cubicBezTo>
                  <a:pt x="12976" y="4165"/>
                  <a:pt x="13041" y="4197"/>
                  <a:pt x="13109" y="4197"/>
                </a:cubicBezTo>
                <a:cubicBezTo>
                  <a:pt x="13148" y="4197"/>
                  <a:pt x="13188" y="4186"/>
                  <a:pt x="13224" y="4163"/>
                </a:cubicBezTo>
                <a:cubicBezTo>
                  <a:pt x="13318" y="4100"/>
                  <a:pt x="13344" y="3972"/>
                  <a:pt x="13281" y="3876"/>
                </a:cubicBezTo>
                <a:cubicBezTo>
                  <a:pt x="13114" y="3623"/>
                  <a:pt x="12935" y="3377"/>
                  <a:pt x="12749" y="3143"/>
                </a:cubicBezTo>
                <a:cubicBezTo>
                  <a:pt x="12708" y="3092"/>
                  <a:pt x="12648" y="3065"/>
                  <a:pt x="12588" y="3065"/>
                </a:cubicBezTo>
                <a:close/>
                <a:moveTo>
                  <a:pt x="20208" y="3586"/>
                </a:moveTo>
                <a:cubicBezTo>
                  <a:pt x="20192" y="3586"/>
                  <a:pt x="20177" y="3588"/>
                  <a:pt x="20162" y="3591"/>
                </a:cubicBezTo>
                <a:cubicBezTo>
                  <a:pt x="19869" y="3660"/>
                  <a:pt x="19575" y="3740"/>
                  <a:pt x="19290" y="3828"/>
                </a:cubicBezTo>
                <a:cubicBezTo>
                  <a:pt x="19182" y="3864"/>
                  <a:pt x="19120" y="3979"/>
                  <a:pt x="19155" y="4089"/>
                </a:cubicBezTo>
                <a:cubicBezTo>
                  <a:pt x="19182" y="4178"/>
                  <a:pt x="19263" y="4234"/>
                  <a:pt x="19352" y="4234"/>
                </a:cubicBezTo>
                <a:cubicBezTo>
                  <a:pt x="19373" y="4234"/>
                  <a:pt x="19393" y="4231"/>
                  <a:pt x="19414" y="4224"/>
                </a:cubicBezTo>
                <a:cubicBezTo>
                  <a:pt x="19690" y="4139"/>
                  <a:pt x="19974" y="4061"/>
                  <a:pt x="20256" y="3993"/>
                </a:cubicBezTo>
                <a:cubicBezTo>
                  <a:pt x="20367" y="3968"/>
                  <a:pt x="20436" y="3857"/>
                  <a:pt x="20410" y="3745"/>
                </a:cubicBezTo>
                <a:cubicBezTo>
                  <a:pt x="20387" y="3649"/>
                  <a:pt x="20301" y="3586"/>
                  <a:pt x="20208" y="3586"/>
                </a:cubicBezTo>
                <a:close/>
                <a:moveTo>
                  <a:pt x="18515" y="4115"/>
                </a:moveTo>
                <a:cubicBezTo>
                  <a:pt x="18490" y="4115"/>
                  <a:pt x="18464" y="4120"/>
                  <a:pt x="18439" y="4130"/>
                </a:cubicBezTo>
                <a:cubicBezTo>
                  <a:pt x="18297" y="4185"/>
                  <a:pt x="18154" y="4245"/>
                  <a:pt x="18016" y="4305"/>
                </a:cubicBezTo>
                <a:cubicBezTo>
                  <a:pt x="17881" y="4364"/>
                  <a:pt x="17746" y="4426"/>
                  <a:pt x="17612" y="4489"/>
                </a:cubicBezTo>
                <a:cubicBezTo>
                  <a:pt x="17509" y="4539"/>
                  <a:pt x="17464" y="4663"/>
                  <a:pt x="17514" y="4766"/>
                </a:cubicBezTo>
                <a:cubicBezTo>
                  <a:pt x="17550" y="4840"/>
                  <a:pt x="17624" y="4883"/>
                  <a:pt x="17700" y="4883"/>
                </a:cubicBezTo>
                <a:cubicBezTo>
                  <a:pt x="17730" y="4883"/>
                  <a:pt x="17760" y="4876"/>
                  <a:pt x="17791" y="4863"/>
                </a:cubicBezTo>
                <a:cubicBezTo>
                  <a:pt x="17920" y="4801"/>
                  <a:pt x="18051" y="4741"/>
                  <a:pt x="18180" y="4684"/>
                </a:cubicBezTo>
                <a:cubicBezTo>
                  <a:pt x="18315" y="4626"/>
                  <a:pt x="18453" y="4567"/>
                  <a:pt x="18590" y="4514"/>
                </a:cubicBezTo>
                <a:cubicBezTo>
                  <a:pt x="18696" y="4472"/>
                  <a:pt x="18749" y="4353"/>
                  <a:pt x="18707" y="4247"/>
                </a:cubicBezTo>
                <a:cubicBezTo>
                  <a:pt x="18674" y="4165"/>
                  <a:pt x="18597" y="4115"/>
                  <a:pt x="18515" y="4115"/>
                </a:cubicBezTo>
                <a:close/>
                <a:moveTo>
                  <a:pt x="16912" y="4877"/>
                </a:moveTo>
                <a:cubicBezTo>
                  <a:pt x="16878" y="4877"/>
                  <a:pt x="16844" y="4885"/>
                  <a:pt x="16812" y="4902"/>
                </a:cubicBezTo>
                <a:cubicBezTo>
                  <a:pt x="16562" y="5041"/>
                  <a:pt x="16302" y="5193"/>
                  <a:pt x="16038" y="5358"/>
                </a:cubicBezTo>
                <a:cubicBezTo>
                  <a:pt x="15940" y="5416"/>
                  <a:pt x="15910" y="5544"/>
                  <a:pt x="15971" y="5641"/>
                </a:cubicBezTo>
                <a:cubicBezTo>
                  <a:pt x="16010" y="5705"/>
                  <a:pt x="16077" y="5741"/>
                  <a:pt x="16146" y="5741"/>
                </a:cubicBezTo>
                <a:cubicBezTo>
                  <a:pt x="16183" y="5741"/>
                  <a:pt x="16220" y="5730"/>
                  <a:pt x="16254" y="5709"/>
                </a:cubicBezTo>
                <a:cubicBezTo>
                  <a:pt x="16513" y="5549"/>
                  <a:pt x="16768" y="5400"/>
                  <a:pt x="17013" y="5264"/>
                </a:cubicBezTo>
                <a:cubicBezTo>
                  <a:pt x="17112" y="5209"/>
                  <a:pt x="17147" y="5083"/>
                  <a:pt x="17092" y="4984"/>
                </a:cubicBezTo>
                <a:cubicBezTo>
                  <a:pt x="17055" y="4915"/>
                  <a:pt x="16984" y="4877"/>
                  <a:pt x="16912" y="4877"/>
                </a:cubicBezTo>
                <a:close/>
                <a:moveTo>
                  <a:pt x="13566" y="4544"/>
                </a:moveTo>
                <a:cubicBezTo>
                  <a:pt x="13533" y="4544"/>
                  <a:pt x="13500" y="4552"/>
                  <a:pt x="13468" y="4569"/>
                </a:cubicBezTo>
                <a:cubicBezTo>
                  <a:pt x="13367" y="4622"/>
                  <a:pt x="13330" y="4748"/>
                  <a:pt x="13383" y="4849"/>
                </a:cubicBezTo>
                <a:cubicBezTo>
                  <a:pt x="13516" y="5097"/>
                  <a:pt x="13637" y="5361"/>
                  <a:pt x="13740" y="5632"/>
                </a:cubicBezTo>
                <a:cubicBezTo>
                  <a:pt x="13771" y="5716"/>
                  <a:pt x="13849" y="5765"/>
                  <a:pt x="13933" y="5765"/>
                </a:cubicBezTo>
                <a:cubicBezTo>
                  <a:pt x="13958" y="5765"/>
                  <a:pt x="13982" y="5762"/>
                  <a:pt x="14007" y="5753"/>
                </a:cubicBezTo>
                <a:cubicBezTo>
                  <a:pt x="14113" y="5712"/>
                  <a:pt x="14167" y="5592"/>
                  <a:pt x="14126" y="5485"/>
                </a:cubicBezTo>
                <a:cubicBezTo>
                  <a:pt x="14016" y="5198"/>
                  <a:pt x="13890" y="4918"/>
                  <a:pt x="13748" y="4654"/>
                </a:cubicBezTo>
                <a:cubicBezTo>
                  <a:pt x="13712" y="4584"/>
                  <a:pt x="13640" y="4544"/>
                  <a:pt x="13566" y="4544"/>
                </a:cubicBezTo>
                <a:close/>
                <a:moveTo>
                  <a:pt x="434" y="4507"/>
                </a:moveTo>
                <a:cubicBezTo>
                  <a:pt x="346" y="4507"/>
                  <a:pt x="264" y="4563"/>
                  <a:pt x="236" y="4651"/>
                </a:cubicBezTo>
                <a:cubicBezTo>
                  <a:pt x="142" y="4948"/>
                  <a:pt x="75" y="5251"/>
                  <a:pt x="36" y="5553"/>
                </a:cubicBezTo>
                <a:cubicBezTo>
                  <a:pt x="22" y="5666"/>
                  <a:pt x="102" y="5769"/>
                  <a:pt x="215" y="5783"/>
                </a:cubicBezTo>
                <a:cubicBezTo>
                  <a:pt x="224" y="5785"/>
                  <a:pt x="233" y="5785"/>
                  <a:pt x="242" y="5785"/>
                </a:cubicBezTo>
                <a:cubicBezTo>
                  <a:pt x="344" y="5785"/>
                  <a:pt x="433" y="5709"/>
                  <a:pt x="447" y="5604"/>
                </a:cubicBezTo>
                <a:cubicBezTo>
                  <a:pt x="483" y="5329"/>
                  <a:pt x="543" y="5049"/>
                  <a:pt x="630" y="4775"/>
                </a:cubicBezTo>
                <a:cubicBezTo>
                  <a:pt x="665" y="4667"/>
                  <a:pt x="605" y="4550"/>
                  <a:pt x="495" y="4516"/>
                </a:cubicBezTo>
                <a:cubicBezTo>
                  <a:pt x="475" y="4510"/>
                  <a:pt x="454" y="4507"/>
                  <a:pt x="434" y="4507"/>
                </a:cubicBezTo>
                <a:close/>
                <a:moveTo>
                  <a:pt x="15399" y="5807"/>
                </a:moveTo>
                <a:cubicBezTo>
                  <a:pt x="15359" y="5807"/>
                  <a:pt x="15320" y="5818"/>
                  <a:pt x="15285" y="5842"/>
                </a:cubicBezTo>
                <a:cubicBezTo>
                  <a:pt x="15058" y="5992"/>
                  <a:pt x="14817" y="6159"/>
                  <a:pt x="14548" y="6347"/>
                </a:cubicBezTo>
                <a:cubicBezTo>
                  <a:pt x="14454" y="6412"/>
                  <a:pt x="14432" y="6540"/>
                  <a:pt x="14498" y="6634"/>
                </a:cubicBezTo>
                <a:cubicBezTo>
                  <a:pt x="14537" y="6692"/>
                  <a:pt x="14603" y="6722"/>
                  <a:pt x="14666" y="6722"/>
                </a:cubicBezTo>
                <a:cubicBezTo>
                  <a:pt x="14707" y="6722"/>
                  <a:pt x="14750" y="6710"/>
                  <a:pt x="14785" y="6685"/>
                </a:cubicBezTo>
                <a:cubicBezTo>
                  <a:pt x="15051" y="6499"/>
                  <a:pt x="15290" y="6336"/>
                  <a:pt x="15513" y="6185"/>
                </a:cubicBezTo>
                <a:cubicBezTo>
                  <a:pt x="15609" y="6122"/>
                  <a:pt x="15634" y="5994"/>
                  <a:pt x="15572" y="5898"/>
                </a:cubicBezTo>
                <a:cubicBezTo>
                  <a:pt x="15532" y="5839"/>
                  <a:pt x="15466" y="5807"/>
                  <a:pt x="15399" y="5807"/>
                </a:cubicBezTo>
                <a:close/>
                <a:moveTo>
                  <a:pt x="214" y="6258"/>
                </a:moveTo>
                <a:cubicBezTo>
                  <a:pt x="209" y="6258"/>
                  <a:pt x="205" y="6258"/>
                  <a:pt x="201" y="6258"/>
                </a:cubicBezTo>
                <a:cubicBezTo>
                  <a:pt x="87" y="6267"/>
                  <a:pt x="1" y="6364"/>
                  <a:pt x="8" y="6480"/>
                </a:cubicBezTo>
                <a:cubicBezTo>
                  <a:pt x="11" y="6513"/>
                  <a:pt x="13" y="6547"/>
                  <a:pt x="16" y="6582"/>
                </a:cubicBezTo>
                <a:cubicBezTo>
                  <a:pt x="41" y="6857"/>
                  <a:pt x="94" y="7132"/>
                  <a:pt x="178" y="7397"/>
                </a:cubicBezTo>
                <a:cubicBezTo>
                  <a:pt x="204" y="7486"/>
                  <a:pt x="286" y="7543"/>
                  <a:pt x="374" y="7543"/>
                </a:cubicBezTo>
                <a:cubicBezTo>
                  <a:pt x="394" y="7543"/>
                  <a:pt x="415" y="7539"/>
                  <a:pt x="435" y="7534"/>
                </a:cubicBezTo>
                <a:cubicBezTo>
                  <a:pt x="545" y="7500"/>
                  <a:pt x="607" y="7383"/>
                  <a:pt x="573" y="7275"/>
                </a:cubicBezTo>
                <a:cubicBezTo>
                  <a:pt x="498" y="7036"/>
                  <a:pt x="451" y="6791"/>
                  <a:pt x="428" y="6545"/>
                </a:cubicBezTo>
                <a:cubicBezTo>
                  <a:pt x="426" y="6513"/>
                  <a:pt x="422" y="6483"/>
                  <a:pt x="420" y="6451"/>
                </a:cubicBezTo>
                <a:cubicBezTo>
                  <a:pt x="414" y="6342"/>
                  <a:pt x="322" y="6258"/>
                  <a:pt x="214" y="6258"/>
                </a:cubicBezTo>
                <a:close/>
                <a:moveTo>
                  <a:pt x="14200" y="6198"/>
                </a:moveTo>
                <a:cubicBezTo>
                  <a:pt x="14183" y="6198"/>
                  <a:pt x="14166" y="6200"/>
                  <a:pt x="14149" y="6205"/>
                </a:cubicBezTo>
                <a:cubicBezTo>
                  <a:pt x="14039" y="6233"/>
                  <a:pt x="13972" y="6347"/>
                  <a:pt x="14000" y="6456"/>
                </a:cubicBezTo>
                <a:cubicBezTo>
                  <a:pt x="14037" y="6600"/>
                  <a:pt x="14071" y="6747"/>
                  <a:pt x="14099" y="6894"/>
                </a:cubicBezTo>
                <a:cubicBezTo>
                  <a:pt x="14059" y="6847"/>
                  <a:pt x="14000" y="6823"/>
                  <a:pt x="13942" y="6823"/>
                </a:cubicBezTo>
                <a:cubicBezTo>
                  <a:pt x="13900" y="6823"/>
                  <a:pt x="13859" y="6835"/>
                  <a:pt x="13823" y="6861"/>
                </a:cubicBezTo>
                <a:lnTo>
                  <a:pt x="13552" y="7055"/>
                </a:lnTo>
                <a:cubicBezTo>
                  <a:pt x="13401" y="7164"/>
                  <a:pt x="13250" y="7272"/>
                  <a:pt x="13100" y="7378"/>
                </a:cubicBezTo>
                <a:cubicBezTo>
                  <a:pt x="13008" y="7445"/>
                  <a:pt x="12986" y="7573"/>
                  <a:pt x="13052" y="7667"/>
                </a:cubicBezTo>
                <a:cubicBezTo>
                  <a:pt x="13093" y="7724"/>
                  <a:pt x="13157" y="7754"/>
                  <a:pt x="13220" y="7754"/>
                </a:cubicBezTo>
                <a:cubicBezTo>
                  <a:pt x="13263" y="7754"/>
                  <a:pt x="13304" y="7741"/>
                  <a:pt x="13341" y="7715"/>
                </a:cubicBezTo>
                <a:cubicBezTo>
                  <a:pt x="13491" y="7607"/>
                  <a:pt x="13642" y="7498"/>
                  <a:pt x="13793" y="7390"/>
                </a:cubicBezTo>
                <a:lnTo>
                  <a:pt x="14062" y="7197"/>
                </a:lnTo>
                <a:cubicBezTo>
                  <a:pt x="14097" y="7172"/>
                  <a:pt x="14124" y="7137"/>
                  <a:pt x="14136" y="7100"/>
                </a:cubicBezTo>
                <a:cubicBezTo>
                  <a:pt x="14149" y="7167"/>
                  <a:pt x="14160" y="7236"/>
                  <a:pt x="14170" y="7305"/>
                </a:cubicBezTo>
                <a:cubicBezTo>
                  <a:pt x="14185" y="7409"/>
                  <a:pt x="14273" y="7483"/>
                  <a:pt x="14375" y="7483"/>
                </a:cubicBezTo>
                <a:cubicBezTo>
                  <a:pt x="14384" y="7483"/>
                  <a:pt x="14394" y="7482"/>
                  <a:pt x="14404" y="7481"/>
                </a:cubicBezTo>
                <a:cubicBezTo>
                  <a:pt x="14517" y="7463"/>
                  <a:pt x="14595" y="7358"/>
                  <a:pt x="14580" y="7245"/>
                </a:cubicBezTo>
                <a:cubicBezTo>
                  <a:pt x="14535" y="6944"/>
                  <a:pt x="14475" y="6643"/>
                  <a:pt x="14401" y="6354"/>
                </a:cubicBezTo>
                <a:cubicBezTo>
                  <a:pt x="14377" y="6261"/>
                  <a:pt x="14293" y="6198"/>
                  <a:pt x="14200" y="6198"/>
                </a:cubicBezTo>
                <a:close/>
                <a:moveTo>
                  <a:pt x="12494" y="7851"/>
                </a:moveTo>
                <a:cubicBezTo>
                  <a:pt x="12454" y="7851"/>
                  <a:pt x="12413" y="7863"/>
                  <a:pt x="12377" y="7888"/>
                </a:cubicBezTo>
                <a:cubicBezTo>
                  <a:pt x="12208" y="8005"/>
                  <a:pt x="12054" y="8112"/>
                  <a:pt x="11902" y="8213"/>
                </a:cubicBezTo>
                <a:cubicBezTo>
                  <a:pt x="11817" y="8269"/>
                  <a:pt x="11732" y="8326"/>
                  <a:pt x="11647" y="8383"/>
                </a:cubicBezTo>
                <a:cubicBezTo>
                  <a:pt x="11551" y="8445"/>
                  <a:pt x="11524" y="8572"/>
                  <a:pt x="11586" y="8668"/>
                </a:cubicBezTo>
                <a:cubicBezTo>
                  <a:pt x="11625" y="8730"/>
                  <a:pt x="11693" y="8762"/>
                  <a:pt x="11760" y="8762"/>
                </a:cubicBezTo>
                <a:cubicBezTo>
                  <a:pt x="11799" y="8762"/>
                  <a:pt x="11838" y="8751"/>
                  <a:pt x="11872" y="8728"/>
                </a:cubicBezTo>
                <a:cubicBezTo>
                  <a:pt x="11960" y="8672"/>
                  <a:pt x="12047" y="8613"/>
                  <a:pt x="12132" y="8556"/>
                </a:cubicBezTo>
                <a:cubicBezTo>
                  <a:pt x="12286" y="8454"/>
                  <a:pt x="12442" y="8346"/>
                  <a:pt x="12612" y="8229"/>
                </a:cubicBezTo>
                <a:cubicBezTo>
                  <a:pt x="12706" y="8163"/>
                  <a:pt x="12729" y="8034"/>
                  <a:pt x="12664" y="7940"/>
                </a:cubicBezTo>
                <a:cubicBezTo>
                  <a:pt x="12624" y="7883"/>
                  <a:pt x="12560" y="7851"/>
                  <a:pt x="12494" y="7851"/>
                </a:cubicBezTo>
                <a:close/>
                <a:moveTo>
                  <a:pt x="729" y="7941"/>
                </a:moveTo>
                <a:cubicBezTo>
                  <a:pt x="694" y="7941"/>
                  <a:pt x="659" y="7949"/>
                  <a:pt x="626" y="7968"/>
                </a:cubicBezTo>
                <a:cubicBezTo>
                  <a:pt x="527" y="8025"/>
                  <a:pt x="493" y="8151"/>
                  <a:pt x="550" y="8250"/>
                </a:cubicBezTo>
                <a:cubicBezTo>
                  <a:pt x="700" y="8512"/>
                  <a:pt x="881" y="8767"/>
                  <a:pt x="1089" y="9005"/>
                </a:cubicBezTo>
                <a:cubicBezTo>
                  <a:pt x="1129" y="9051"/>
                  <a:pt x="1188" y="9076"/>
                  <a:pt x="1245" y="9076"/>
                </a:cubicBezTo>
                <a:cubicBezTo>
                  <a:pt x="1292" y="9076"/>
                  <a:pt x="1342" y="9058"/>
                  <a:pt x="1381" y="9024"/>
                </a:cubicBezTo>
                <a:cubicBezTo>
                  <a:pt x="1466" y="8948"/>
                  <a:pt x="1475" y="8819"/>
                  <a:pt x="1400" y="8732"/>
                </a:cubicBezTo>
                <a:cubicBezTo>
                  <a:pt x="1211" y="8516"/>
                  <a:pt x="1046" y="8284"/>
                  <a:pt x="908" y="8044"/>
                </a:cubicBezTo>
                <a:cubicBezTo>
                  <a:pt x="870" y="7978"/>
                  <a:pt x="801" y="7941"/>
                  <a:pt x="729" y="7941"/>
                </a:cubicBezTo>
                <a:close/>
                <a:moveTo>
                  <a:pt x="14457" y="7952"/>
                </a:moveTo>
                <a:cubicBezTo>
                  <a:pt x="14455" y="7952"/>
                  <a:pt x="14452" y="7952"/>
                  <a:pt x="14450" y="7952"/>
                </a:cubicBezTo>
                <a:cubicBezTo>
                  <a:pt x="14335" y="7959"/>
                  <a:pt x="14246" y="8055"/>
                  <a:pt x="14253" y="8170"/>
                </a:cubicBezTo>
                <a:cubicBezTo>
                  <a:pt x="14259" y="8291"/>
                  <a:pt x="14262" y="8413"/>
                  <a:pt x="14262" y="8535"/>
                </a:cubicBezTo>
                <a:cubicBezTo>
                  <a:pt x="14262" y="8562"/>
                  <a:pt x="14264" y="8588"/>
                  <a:pt x="14264" y="8615"/>
                </a:cubicBezTo>
                <a:cubicBezTo>
                  <a:pt x="14264" y="8755"/>
                  <a:pt x="14261" y="8897"/>
                  <a:pt x="14253" y="9038"/>
                </a:cubicBezTo>
                <a:cubicBezTo>
                  <a:pt x="14248" y="9152"/>
                  <a:pt x="14337" y="9249"/>
                  <a:pt x="14450" y="9255"/>
                </a:cubicBezTo>
                <a:lnTo>
                  <a:pt x="14461" y="9255"/>
                </a:lnTo>
                <a:cubicBezTo>
                  <a:pt x="14571" y="9255"/>
                  <a:pt x="14661" y="9168"/>
                  <a:pt x="14666" y="9056"/>
                </a:cubicBezTo>
                <a:cubicBezTo>
                  <a:pt x="14673" y="8909"/>
                  <a:pt x="14677" y="8760"/>
                  <a:pt x="14677" y="8615"/>
                </a:cubicBezTo>
                <a:cubicBezTo>
                  <a:pt x="14677" y="8587"/>
                  <a:pt x="14677" y="8560"/>
                  <a:pt x="14677" y="8532"/>
                </a:cubicBezTo>
                <a:cubicBezTo>
                  <a:pt x="14675" y="8404"/>
                  <a:pt x="14672" y="8276"/>
                  <a:pt x="14666" y="8149"/>
                </a:cubicBezTo>
                <a:cubicBezTo>
                  <a:pt x="14661" y="8038"/>
                  <a:pt x="14567" y="7952"/>
                  <a:pt x="14457" y="7952"/>
                </a:cubicBezTo>
                <a:close/>
                <a:moveTo>
                  <a:pt x="11007" y="8820"/>
                </a:moveTo>
                <a:cubicBezTo>
                  <a:pt x="10971" y="8820"/>
                  <a:pt x="10934" y="8830"/>
                  <a:pt x="10901" y="8851"/>
                </a:cubicBezTo>
                <a:cubicBezTo>
                  <a:pt x="10642" y="9005"/>
                  <a:pt x="10385" y="9150"/>
                  <a:pt x="10137" y="9283"/>
                </a:cubicBezTo>
                <a:cubicBezTo>
                  <a:pt x="10036" y="9336"/>
                  <a:pt x="9999" y="9462"/>
                  <a:pt x="10052" y="9561"/>
                </a:cubicBezTo>
                <a:cubicBezTo>
                  <a:pt x="10089" y="9632"/>
                  <a:pt x="10160" y="9671"/>
                  <a:pt x="10234" y="9671"/>
                </a:cubicBezTo>
                <a:cubicBezTo>
                  <a:pt x="10266" y="9671"/>
                  <a:pt x="10300" y="9664"/>
                  <a:pt x="10332" y="9648"/>
                </a:cubicBezTo>
                <a:cubicBezTo>
                  <a:pt x="10585" y="9512"/>
                  <a:pt x="10849" y="9363"/>
                  <a:pt x="11113" y="9205"/>
                </a:cubicBezTo>
                <a:cubicBezTo>
                  <a:pt x="11211" y="9147"/>
                  <a:pt x="11243" y="9019"/>
                  <a:pt x="11184" y="8921"/>
                </a:cubicBezTo>
                <a:cubicBezTo>
                  <a:pt x="11146" y="8856"/>
                  <a:pt x="11077" y="8820"/>
                  <a:pt x="11007" y="8820"/>
                </a:cubicBezTo>
                <a:close/>
                <a:moveTo>
                  <a:pt x="1885" y="9275"/>
                </a:moveTo>
                <a:cubicBezTo>
                  <a:pt x="1825" y="9275"/>
                  <a:pt x="1765" y="9302"/>
                  <a:pt x="1725" y="9352"/>
                </a:cubicBezTo>
                <a:cubicBezTo>
                  <a:pt x="1652" y="9441"/>
                  <a:pt x="1666" y="9572"/>
                  <a:pt x="1755" y="9643"/>
                </a:cubicBezTo>
                <a:cubicBezTo>
                  <a:pt x="1991" y="9832"/>
                  <a:pt x="2246" y="10008"/>
                  <a:pt x="2513" y="10162"/>
                </a:cubicBezTo>
                <a:cubicBezTo>
                  <a:pt x="2547" y="10181"/>
                  <a:pt x="2582" y="10190"/>
                  <a:pt x="2616" y="10190"/>
                </a:cubicBezTo>
                <a:cubicBezTo>
                  <a:pt x="2689" y="10190"/>
                  <a:pt x="2758" y="10153"/>
                  <a:pt x="2797" y="10087"/>
                </a:cubicBezTo>
                <a:cubicBezTo>
                  <a:pt x="2854" y="9988"/>
                  <a:pt x="2820" y="9862"/>
                  <a:pt x="2721" y="9804"/>
                </a:cubicBezTo>
                <a:cubicBezTo>
                  <a:pt x="2471" y="9660"/>
                  <a:pt x="2233" y="9497"/>
                  <a:pt x="2015" y="9322"/>
                </a:cubicBezTo>
                <a:cubicBezTo>
                  <a:pt x="1977" y="9291"/>
                  <a:pt x="1931" y="9275"/>
                  <a:pt x="1885" y="9275"/>
                </a:cubicBezTo>
                <a:close/>
                <a:moveTo>
                  <a:pt x="9438" y="9652"/>
                </a:moveTo>
                <a:cubicBezTo>
                  <a:pt x="9409" y="9652"/>
                  <a:pt x="9380" y="9658"/>
                  <a:pt x="9352" y="9671"/>
                </a:cubicBezTo>
                <a:cubicBezTo>
                  <a:pt x="9081" y="9795"/>
                  <a:pt x="8810" y="9909"/>
                  <a:pt x="8547" y="10006"/>
                </a:cubicBezTo>
                <a:cubicBezTo>
                  <a:pt x="8439" y="10047"/>
                  <a:pt x="8384" y="10165"/>
                  <a:pt x="8425" y="10272"/>
                </a:cubicBezTo>
                <a:cubicBezTo>
                  <a:pt x="8455" y="10355"/>
                  <a:pt x="8535" y="10406"/>
                  <a:pt x="8618" y="10406"/>
                </a:cubicBezTo>
                <a:cubicBezTo>
                  <a:pt x="8643" y="10406"/>
                  <a:pt x="8668" y="10403"/>
                  <a:pt x="8691" y="10394"/>
                </a:cubicBezTo>
                <a:cubicBezTo>
                  <a:pt x="8964" y="10291"/>
                  <a:pt x="9244" y="10176"/>
                  <a:pt x="9524" y="10047"/>
                </a:cubicBezTo>
                <a:cubicBezTo>
                  <a:pt x="9628" y="9999"/>
                  <a:pt x="9674" y="9877"/>
                  <a:pt x="9627" y="9774"/>
                </a:cubicBezTo>
                <a:cubicBezTo>
                  <a:pt x="9592" y="9697"/>
                  <a:pt x="9517" y="9652"/>
                  <a:pt x="9438" y="9652"/>
                </a:cubicBezTo>
                <a:close/>
                <a:moveTo>
                  <a:pt x="3417" y="10162"/>
                </a:moveTo>
                <a:cubicBezTo>
                  <a:pt x="3335" y="10162"/>
                  <a:pt x="3257" y="10211"/>
                  <a:pt x="3224" y="10293"/>
                </a:cubicBezTo>
                <a:cubicBezTo>
                  <a:pt x="3181" y="10399"/>
                  <a:pt x="3235" y="10520"/>
                  <a:pt x="3341" y="10561"/>
                </a:cubicBezTo>
                <a:cubicBezTo>
                  <a:pt x="3626" y="10674"/>
                  <a:pt x="3920" y="10766"/>
                  <a:pt x="4216" y="10835"/>
                </a:cubicBezTo>
                <a:cubicBezTo>
                  <a:pt x="4232" y="10839"/>
                  <a:pt x="4248" y="10841"/>
                  <a:pt x="4264" y="10841"/>
                </a:cubicBezTo>
                <a:cubicBezTo>
                  <a:pt x="4358" y="10841"/>
                  <a:pt x="4443" y="10775"/>
                  <a:pt x="4464" y="10681"/>
                </a:cubicBezTo>
                <a:cubicBezTo>
                  <a:pt x="4491" y="10570"/>
                  <a:pt x="4422" y="10458"/>
                  <a:pt x="4310" y="10433"/>
                </a:cubicBezTo>
                <a:cubicBezTo>
                  <a:pt x="4034" y="10367"/>
                  <a:pt x="3759" y="10282"/>
                  <a:pt x="3492" y="10176"/>
                </a:cubicBezTo>
                <a:cubicBezTo>
                  <a:pt x="3467" y="10167"/>
                  <a:pt x="3442" y="10162"/>
                  <a:pt x="3417" y="10162"/>
                </a:cubicBezTo>
                <a:close/>
                <a:moveTo>
                  <a:pt x="7775" y="10268"/>
                </a:moveTo>
                <a:cubicBezTo>
                  <a:pt x="7757" y="10268"/>
                  <a:pt x="7738" y="10270"/>
                  <a:pt x="7720" y="10275"/>
                </a:cubicBezTo>
                <a:cubicBezTo>
                  <a:pt x="7434" y="10355"/>
                  <a:pt x="7151" y="10419"/>
                  <a:pt x="6874" y="10467"/>
                </a:cubicBezTo>
                <a:cubicBezTo>
                  <a:pt x="6761" y="10486"/>
                  <a:pt x="6685" y="10593"/>
                  <a:pt x="6704" y="10706"/>
                </a:cubicBezTo>
                <a:cubicBezTo>
                  <a:pt x="6722" y="10805"/>
                  <a:pt x="6811" y="10878"/>
                  <a:pt x="6908" y="10878"/>
                </a:cubicBezTo>
                <a:cubicBezTo>
                  <a:pt x="6921" y="10878"/>
                  <a:pt x="6931" y="10876"/>
                  <a:pt x="6944" y="10874"/>
                </a:cubicBezTo>
                <a:cubicBezTo>
                  <a:pt x="7234" y="10825"/>
                  <a:pt x="7532" y="10757"/>
                  <a:pt x="7830" y="10674"/>
                </a:cubicBezTo>
                <a:cubicBezTo>
                  <a:pt x="7939" y="10644"/>
                  <a:pt x="8005" y="10529"/>
                  <a:pt x="7973" y="10419"/>
                </a:cubicBezTo>
                <a:cubicBezTo>
                  <a:pt x="7948" y="10327"/>
                  <a:pt x="7865" y="10268"/>
                  <a:pt x="7775" y="10268"/>
                </a:cubicBezTo>
                <a:close/>
                <a:moveTo>
                  <a:pt x="5139" y="10562"/>
                </a:moveTo>
                <a:cubicBezTo>
                  <a:pt x="5033" y="10562"/>
                  <a:pt x="4942" y="10644"/>
                  <a:pt x="4934" y="10752"/>
                </a:cubicBezTo>
                <a:cubicBezTo>
                  <a:pt x="4925" y="10867"/>
                  <a:pt x="5012" y="10966"/>
                  <a:pt x="5125" y="10974"/>
                </a:cubicBezTo>
                <a:cubicBezTo>
                  <a:pt x="5189" y="10979"/>
                  <a:pt x="5253" y="10982"/>
                  <a:pt x="5317" y="10986"/>
                </a:cubicBezTo>
                <a:cubicBezTo>
                  <a:pt x="5412" y="10989"/>
                  <a:pt x="5512" y="10991"/>
                  <a:pt x="5607" y="10991"/>
                </a:cubicBezTo>
                <a:lnTo>
                  <a:pt x="5609" y="10991"/>
                </a:lnTo>
                <a:cubicBezTo>
                  <a:pt x="5751" y="10991"/>
                  <a:pt x="5896" y="10988"/>
                  <a:pt x="6040" y="10979"/>
                </a:cubicBezTo>
                <a:cubicBezTo>
                  <a:pt x="6153" y="10972"/>
                  <a:pt x="6240" y="10874"/>
                  <a:pt x="6233" y="10761"/>
                </a:cubicBezTo>
                <a:cubicBezTo>
                  <a:pt x="6228" y="10650"/>
                  <a:pt x="6136" y="10566"/>
                  <a:pt x="6028" y="10566"/>
                </a:cubicBezTo>
                <a:cubicBezTo>
                  <a:pt x="6024" y="10566"/>
                  <a:pt x="6019" y="10566"/>
                  <a:pt x="6015" y="10566"/>
                </a:cubicBezTo>
                <a:cubicBezTo>
                  <a:pt x="5880" y="10573"/>
                  <a:pt x="5742" y="10578"/>
                  <a:pt x="5609" y="10578"/>
                </a:cubicBezTo>
                <a:lnTo>
                  <a:pt x="5607" y="10578"/>
                </a:lnTo>
                <a:cubicBezTo>
                  <a:pt x="5517" y="10578"/>
                  <a:pt x="5423" y="10577"/>
                  <a:pt x="5333" y="10571"/>
                </a:cubicBezTo>
                <a:cubicBezTo>
                  <a:pt x="5274" y="10570"/>
                  <a:pt x="5214" y="10566"/>
                  <a:pt x="5156" y="10562"/>
                </a:cubicBezTo>
                <a:cubicBezTo>
                  <a:pt x="5150" y="10562"/>
                  <a:pt x="5145" y="10562"/>
                  <a:pt x="5139" y="10562"/>
                </a:cubicBezTo>
                <a:close/>
                <a:moveTo>
                  <a:pt x="14381" y="9724"/>
                </a:moveTo>
                <a:cubicBezTo>
                  <a:pt x="14279" y="9724"/>
                  <a:pt x="14190" y="9799"/>
                  <a:pt x="14175" y="9903"/>
                </a:cubicBezTo>
                <a:cubicBezTo>
                  <a:pt x="14136" y="10189"/>
                  <a:pt x="14083" y="10476"/>
                  <a:pt x="14020" y="10759"/>
                </a:cubicBezTo>
                <a:cubicBezTo>
                  <a:pt x="13995" y="10871"/>
                  <a:pt x="14064" y="10981"/>
                  <a:pt x="14175" y="11007"/>
                </a:cubicBezTo>
                <a:cubicBezTo>
                  <a:pt x="14191" y="11009"/>
                  <a:pt x="14207" y="11011"/>
                  <a:pt x="14222" y="11011"/>
                </a:cubicBezTo>
                <a:cubicBezTo>
                  <a:pt x="14315" y="11011"/>
                  <a:pt x="14402" y="10947"/>
                  <a:pt x="14424" y="10851"/>
                </a:cubicBezTo>
                <a:cubicBezTo>
                  <a:pt x="14491" y="10555"/>
                  <a:pt x="14544" y="10256"/>
                  <a:pt x="14585" y="9960"/>
                </a:cubicBezTo>
                <a:cubicBezTo>
                  <a:pt x="14601" y="9846"/>
                  <a:pt x="14521" y="9742"/>
                  <a:pt x="14408" y="9726"/>
                </a:cubicBezTo>
                <a:cubicBezTo>
                  <a:pt x="14399" y="9725"/>
                  <a:pt x="14390" y="9724"/>
                  <a:pt x="14381" y="9724"/>
                </a:cubicBezTo>
                <a:close/>
                <a:moveTo>
                  <a:pt x="13988" y="11454"/>
                </a:moveTo>
                <a:cubicBezTo>
                  <a:pt x="13901" y="11454"/>
                  <a:pt x="13819" y="11511"/>
                  <a:pt x="13791" y="11599"/>
                </a:cubicBezTo>
                <a:cubicBezTo>
                  <a:pt x="13704" y="11872"/>
                  <a:pt x="13605" y="12148"/>
                  <a:pt x="13495" y="12418"/>
                </a:cubicBezTo>
                <a:cubicBezTo>
                  <a:pt x="13451" y="12522"/>
                  <a:pt x="13502" y="12643"/>
                  <a:pt x="13608" y="12687"/>
                </a:cubicBezTo>
                <a:cubicBezTo>
                  <a:pt x="13633" y="12698"/>
                  <a:pt x="13660" y="12703"/>
                  <a:pt x="13686" y="12703"/>
                </a:cubicBezTo>
                <a:cubicBezTo>
                  <a:pt x="13768" y="12703"/>
                  <a:pt x="13844" y="12653"/>
                  <a:pt x="13878" y="12574"/>
                </a:cubicBezTo>
                <a:cubicBezTo>
                  <a:pt x="13991" y="12294"/>
                  <a:pt x="14096" y="12008"/>
                  <a:pt x="14186" y="11723"/>
                </a:cubicBezTo>
                <a:cubicBezTo>
                  <a:pt x="14220" y="11615"/>
                  <a:pt x="14160" y="11498"/>
                  <a:pt x="14051" y="11464"/>
                </a:cubicBezTo>
                <a:cubicBezTo>
                  <a:pt x="14030" y="11458"/>
                  <a:pt x="14009" y="11454"/>
                  <a:pt x="13988" y="11454"/>
                </a:cubicBezTo>
                <a:close/>
                <a:moveTo>
                  <a:pt x="13317" y="13096"/>
                </a:moveTo>
                <a:cubicBezTo>
                  <a:pt x="13242" y="13096"/>
                  <a:pt x="13168" y="13137"/>
                  <a:pt x="13132" y="13210"/>
                </a:cubicBezTo>
                <a:cubicBezTo>
                  <a:pt x="13002" y="13467"/>
                  <a:pt x="12861" y="13724"/>
                  <a:pt x="12710" y="13972"/>
                </a:cubicBezTo>
                <a:cubicBezTo>
                  <a:pt x="12650" y="14069"/>
                  <a:pt x="12682" y="14197"/>
                  <a:pt x="12779" y="14255"/>
                </a:cubicBezTo>
                <a:cubicBezTo>
                  <a:pt x="12813" y="14277"/>
                  <a:pt x="12850" y="14286"/>
                  <a:pt x="12885" y="14286"/>
                </a:cubicBezTo>
                <a:cubicBezTo>
                  <a:pt x="12956" y="14286"/>
                  <a:pt x="13024" y="14250"/>
                  <a:pt x="13063" y="14186"/>
                </a:cubicBezTo>
                <a:cubicBezTo>
                  <a:pt x="13219" y="13929"/>
                  <a:pt x="13367" y="13664"/>
                  <a:pt x="13502" y="13396"/>
                </a:cubicBezTo>
                <a:cubicBezTo>
                  <a:pt x="13553" y="13295"/>
                  <a:pt x="13513" y="13169"/>
                  <a:pt x="13410" y="13118"/>
                </a:cubicBezTo>
                <a:cubicBezTo>
                  <a:pt x="13380" y="13103"/>
                  <a:pt x="13349" y="13096"/>
                  <a:pt x="13317" y="13096"/>
                </a:cubicBezTo>
                <a:close/>
                <a:moveTo>
                  <a:pt x="12397" y="14613"/>
                </a:moveTo>
                <a:cubicBezTo>
                  <a:pt x="12333" y="14613"/>
                  <a:pt x="12269" y="14643"/>
                  <a:pt x="12230" y="14700"/>
                </a:cubicBezTo>
                <a:cubicBezTo>
                  <a:pt x="12061" y="14936"/>
                  <a:pt x="11881" y="15168"/>
                  <a:pt x="11695" y="15390"/>
                </a:cubicBezTo>
                <a:cubicBezTo>
                  <a:pt x="11622" y="15476"/>
                  <a:pt x="11633" y="15608"/>
                  <a:pt x="11721" y="15680"/>
                </a:cubicBezTo>
                <a:cubicBezTo>
                  <a:pt x="11760" y="15714"/>
                  <a:pt x="11806" y="15728"/>
                  <a:pt x="11854" y="15728"/>
                </a:cubicBezTo>
                <a:cubicBezTo>
                  <a:pt x="11913" y="15728"/>
                  <a:pt x="11971" y="15703"/>
                  <a:pt x="12012" y="15655"/>
                </a:cubicBezTo>
                <a:cubicBezTo>
                  <a:pt x="12205" y="15425"/>
                  <a:pt x="12391" y="15184"/>
                  <a:pt x="12565" y="14941"/>
                </a:cubicBezTo>
                <a:cubicBezTo>
                  <a:pt x="12632" y="14847"/>
                  <a:pt x="12611" y="14718"/>
                  <a:pt x="12517" y="14652"/>
                </a:cubicBezTo>
                <a:cubicBezTo>
                  <a:pt x="12480" y="14626"/>
                  <a:pt x="12438" y="14613"/>
                  <a:pt x="12397" y="14613"/>
                </a:cubicBezTo>
                <a:close/>
                <a:moveTo>
                  <a:pt x="11258" y="15974"/>
                </a:moveTo>
                <a:cubicBezTo>
                  <a:pt x="11204" y="15974"/>
                  <a:pt x="11150" y="15995"/>
                  <a:pt x="11110" y="16036"/>
                </a:cubicBezTo>
                <a:cubicBezTo>
                  <a:pt x="10908" y="16246"/>
                  <a:pt x="10695" y="16448"/>
                  <a:pt x="10479" y="16639"/>
                </a:cubicBezTo>
                <a:cubicBezTo>
                  <a:pt x="10394" y="16713"/>
                  <a:pt x="10385" y="16844"/>
                  <a:pt x="10461" y="16930"/>
                </a:cubicBezTo>
                <a:cubicBezTo>
                  <a:pt x="10502" y="16977"/>
                  <a:pt x="10559" y="17000"/>
                  <a:pt x="10615" y="17000"/>
                </a:cubicBezTo>
                <a:cubicBezTo>
                  <a:pt x="10665" y="17000"/>
                  <a:pt x="10713" y="16983"/>
                  <a:pt x="10752" y="16949"/>
                </a:cubicBezTo>
                <a:cubicBezTo>
                  <a:pt x="10977" y="16751"/>
                  <a:pt x="11197" y="16541"/>
                  <a:pt x="11407" y="16325"/>
                </a:cubicBezTo>
                <a:cubicBezTo>
                  <a:pt x="11487" y="16244"/>
                  <a:pt x="11485" y="16113"/>
                  <a:pt x="11402" y="16033"/>
                </a:cubicBezTo>
                <a:cubicBezTo>
                  <a:pt x="11362" y="15994"/>
                  <a:pt x="11310" y="15974"/>
                  <a:pt x="11258" y="15974"/>
                </a:cubicBezTo>
                <a:close/>
                <a:moveTo>
                  <a:pt x="9928" y="17148"/>
                </a:moveTo>
                <a:cubicBezTo>
                  <a:pt x="9884" y="17148"/>
                  <a:pt x="9841" y="17162"/>
                  <a:pt x="9804" y="17190"/>
                </a:cubicBezTo>
                <a:cubicBezTo>
                  <a:pt x="9697" y="17270"/>
                  <a:pt x="9588" y="17350"/>
                  <a:pt x="9478" y="17426"/>
                </a:cubicBezTo>
                <a:cubicBezTo>
                  <a:pt x="9350" y="17514"/>
                  <a:pt x="9219" y="17603"/>
                  <a:pt x="9088" y="17688"/>
                </a:cubicBezTo>
                <a:cubicBezTo>
                  <a:pt x="8990" y="17748"/>
                  <a:pt x="8964" y="17876"/>
                  <a:pt x="9024" y="17973"/>
                </a:cubicBezTo>
                <a:cubicBezTo>
                  <a:pt x="9065" y="18034"/>
                  <a:pt x="9130" y="18067"/>
                  <a:pt x="9199" y="18067"/>
                </a:cubicBezTo>
                <a:cubicBezTo>
                  <a:pt x="9237" y="18067"/>
                  <a:pt x="9276" y="18057"/>
                  <a:pt x="9309" y="18035"/>
                </a:cubicBezTo>
                <a:cubicBezTo>
                  <a:pt x="9446" y="17948"/>
                  <a:pt x="9582" y="17856"/>
                  <a:pt x="9715" y="17764"/>
                </a:cubicBezTo>
                <a:cubicBezTo>
                  <a:pt x="9829" y="17686"/>
                  <a:pt x="9942" y="17603"/>
                  <a:pt x="10052" y="17520"/>
                </a:cubicBezTo>
                <a:cubicBezTo>
                  <a:pt x="10144" y="17451"/>
                  <a:pt x="10162" y="17321"/>
                  <a:pt x="10093" y="17231"/>
                </a:cubicBezTo>
                <a:cubicBezTo>
                  <a:pt x="10052" y="17176"/>
                  <a:pt x="9990" y="17148"/>
                  <a:pt x="9928" y="17148"/>
                </a:cubicBezTo>
                <a:close/>
                <a:moveTo>
                  <a:pt x="8434" y="18106"/>
                </a:moveTo>
                <a:cubicBezTo>
                  <a:pt x="8400" y="18106"/>
                  <a:pt x="8366" y="18114"/>
                  <a:pt x="8335" y="18131"/>
                </a:cubicBezTo>
                <a:cubicBezTo>
                  <a:pt x="8081" y="18269"/>
                  <a:pt x="7819" y="18399"/>
                  <a:pt x="7553" y="18521"/>
                </a:cubicBezTo>
                <a:cubicBezTo>
                  <a:pt x="7450" y="18567"/>
                  <a:pt x="7404" y="18691"/>
                  <a:pt x="7450" y="18794"/>
                </a:cubicBezTo>
                <a:cubicBezTo>
                  <a:pt x="7486" y="18870"/>
                  <a:pt x="7560" y="18916"/>
                  <a:pt x="7640" y="18916"/>
                </a:cubicBezTo>
                <a:cubicBezTo>
                  <a:pt x="7668" y="18916"/>
                  <a:pt x="7697" y="18909"/>
                  <a:pt x="7725" y="18897"/>
                </a:cubicBezTo>
                <a:cubicBezTo>
                  <a:pt x="8000" y="18773"/>
                  <a:pt x="8271" y="18636"/>
                  <a:pt x="8533" y="18494"/>
                </a:cubicBezTo>
                <a:cubicBezTo>
                  <a:pt x="8632" y="18439"/>
                  <a:pt x="8670" y="18314"/>
                  <a:pt x="8616" y="18214"/>
                </a:cubicBezTo>
                <a:cubicBezTo>
                  <a:pt x="8579" y="18145"/>
                  <a:pt x="8508" y="18106"/>
                  <a:pt x="8434" y="18106"/>
                </a:cubicBezTo>
                <a:close/>
                <a:moveTo>
                  <a:pt x="6820" y="18842"/>
                </a:moveTo>
                <a:cubicBezTo>
                  <a:pt x="6796" y="18842"/>
                  <a:pt x="6771" y="18847"/>
                  <a:pt x="6747" y="18856"/>
                </a:cubicBezTo>
                <a:cubicBezTo>
                  <a:pt x="6476" y="18957"/>
                  <a:pt x="6198" y="19051"/>
                  <a:pt x="5919" y="19136"/>
                </a:cubicBezTo>
                <a:cubicBezTo>
                  <a:pt x="5809" y="19168"/>
                  <a:pt x="5747" y="19283"/>
                  <a:pt x="5781" y="19393"/>
                </a:cubicBezTo>
                <a:cubicBezTo>
                  <a:pt x="5808" y="19483"/>
                  <a:pt x="5889" y="19540"/>
                  <a:pt x="5978" y="19540"/>
                </a:cubicBezTo>
                <a:cubicBezTo>
                  <a:pt x="5997" y="19540"/>
                  <a:pt x="6019" y="19536"/>
                  <a:pt x="6038" y="19531"/>
                </a:cubicBezTo>
                <a:cubicBezTo>
                  <a:pt x="6327" y="19444"/>
                  <a:pt x="6614" y="19347"/>
                  <a:pt x="6892" y="19242"/>
                </a:cubicBezTo>
                <a:cubicBezTo>
                  <a:pt x="6998" y="19201"/>
                  <a:pt x="7053" y="19083"/>
                  <a:pt x="7013" y="18976"/>
                </a:cubicBezTo>
                <a:cubicBezTo>
                  <a:pt x="6981" y="18893"/>
                  <a:pt x="6903" y="18842"/>
                  <a:pt x="6820" y="18842"/>
                </a:cubicBezTo>
                <a:close/>
                <a:moveTo>
                  <a:pt x="5120" y="19356"/>
                </a:moveTo>
                <a:cubicBezTo>
                  <a:pt x="5105" y="19356"/>
                  <a:pt x="5089" y="19357"/>
                  <a:pt x="5074" y="19361"/>
                </a:cubicBezTo>
                <a:cubicBezTo>
                  <a:pt x="4792" y="19426"/>
                  <a:pt x="4503" y="19485"/>
                  <a:pt x="4216" y="19535"/>
                </a:cubicBezTo>
                <a:cubicBezTo>
                  <a:pt x="4103" y="19552"/>
                  <a:pt x="4027" y="19660"/>
                  <a:pt x="4046" y="19772"/>
                </a:cubicBezTo>
                <a:cubicBezTo>
                  <a:pt x="4064" y="19873"/>
                  <a:pt x="4151" y="19944"/>
                  <a:pt x="4250" y="19944"/>
                </a:cubicBezTo>
                <a:cubicBezTo>
                  <a:pt x="4262" y="19944"/>
                  <a:pt x="4273" y="19944"/>
                  <a:pt x="4285" y="19942"/>
                </a:cubicBezTo>
                <a:cubicBezTo>
                  <a:pt x="4581" y="19892"/>
                  <a:pt x="4877" y="19832"/>
                  <a:pt x="5168" y="19765"/>
                </a:cubicBezTo>
                <a:cubicBezTo>
                  <a:pt x="5280" y="19738"/>
                  <a:pt x="5349" y="19627"/>
                  <a:pt x="5322" y="19515"/>
                </a:cubicBezTo>
                <a:cubicBezTo>
                  <a:pt x="5299" y="19420"/>
                  <a:pt x="5214" y="19356"/>
                  <a:pt x="5120" y="19356"/>
                </a:cubicBezTo>
                <a:close/>
                <a:moveTo>
                  <a:pt x="3371" y="19652"/>
                </a:moveTo>
                <a:cubicBezTo>
                  <a:pt x="3363" y="19652"/>
                  <a:pt x="3356" y="19652"/>
                  <a:pt x="3348" y="19653"/>
                </a:cubicBezTo>
                <a:cubicBezTo>
                  <a:pt x="3061" y="19685"/>
                  <a:pt x="2767" y="19706"/>
                  <a:pt x="2476" y="19721"/>
                </a:cubicBezTo>
                <a:cubicBezTo>
                  <a:pt x="2361" y="19726"/>
                  <a:pt x="2274" y="19823"/>
                  <a:pt x="2279" y="19937"/>
                </a:cubicBezTo>
                <a:cubicBezTo>
                  <a:pt x="2285" y="20048"/>
                  <a:pt x="2375" y="20133"/>
                  <a:pt x="2485" y="20133"/>
                </a:cubicBezTo>
                <a:lnTo>
                  <a:pt x="2496" y="20133"/>
                </a:lnTo>
                <a:cubicBezTo>
                  <a:pt x="2795" y="20119"/>
                  <a:pt x="3096" y="20096"/>
                  <a:pt x="3392" y="20064"/>
                </a:cubicBezTo>
                <a:cubicBezTo>
                  <a:pt x="3506" y="20052"/>
                  <a:pt x="3589" y="19951"/>
                  <a:pt x="3577" y="19838"/>
                </a:cubicBezTo>
                <a:cubicBezTo>
                  <a:pt x="3565" y="19732"/>
                  <a:pt x="3476" y="19652"/>
                  <a:pt x="3371" y="19652"/>
                </a:cubicBezTo>
                <a:close/>
                <a:moveTo>
                  <a:pt x="712" y="19699"/>
                </a:moveTo>
                <a:cubicBezTo>
                  <a:pt x="604" y="19699"/>
                  <a:pt x="512" y="19782"/>
                  <a:pt x="504" y="19891"/>
                </a:cubicBezTo>
                <a:cubicBezTo>
                  <a:pt x="497" y="20006"/>
                  <a:pt x="582" y="20103"/>
                  <a:pt x="697" y="20112"/>
                </a:cubicBezTo>
                <a:cubicBezTo>
                  <a:pt x="995" y="20133"/>
                  <a:pt x="1296" y="20146"/>
                  <a:pt x="1595" y="20149"/>
                </a:cubicBezTo>
                <a:lnTo>
                  <a:pt x="1597" y="20149"/>
                </a:lnTo>
                <a:cubicBezTo>
                  <a:pt x="1711" y="20149"/>
                  <a:pt x="1803" y="20059"/>
                  <a:pt x="1804" y="19946"/>
                </a:cubicBezTo>
                <a:cubicBezTo>
                  <a:pt x="1806" y="19830"/>
                  <a:pt x="1714" y="19737"/>
                  <a:pt x="1601" y="19737"/>
                </a:cubicBezTo>
                <a:cubicBezTo>
                  <a:pt x="1310" y="19733"/>
                  <a:pt x="1016" y="19721"/>
                  <a:pt x="725" y="19699"/>
                </a:cubicBezTo>
                <a:cubicBezTo>
                  <a:pt x="721" y="19699"/>
                  <a:pt x="716" y="19699"/>
                  <a:pt x="712" y="196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8"/>
          <p:cNvSpPr/>
          <p:nvPr/>
        </p:nvSpPr>
        <p:spPr>
          <a:xfrm>
            <a:off x="5604478" y="22516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8"/>
          <p:cNvSpPr/>
          <p:nvPr/>
        </p:nvSpPr>
        <p:spPr>
          <a:xfrm>
            <a:off x="6868322" y="844898"/>
            <a:ext cx="1236835" cy="489612"/>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8"/>
          <p:cNvSpPr/>
          <p:nvPr/>
        </p:nvSpPr>
        <p:spPr>
          <a:xfrm>
            <a:off x="8016266" y="42225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8"/>
          <p:cNvSpPr/>
          <p:nvPr/>
        </p:nvSpPr>
        <p:spPr>
          <a:xfrm>
            <a:off x="1118591" y="12703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8"/>
          <p:cNvSpPr/>
          <p:nvPr/>
        </p:nvSpPr>
        <p:spPr>
          <a:xfrm>
            <a:off x="1507516" y="7222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8"/>
          <p:cNvSpPr/>
          <p:nvPr/>
        </p:nvSpPr>
        <p:spPr>
          <a:xfrm>
            <a:off x="8148616" y="5896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Soal</a:t>
            </a:r>
            <a:endParaRPr dirty="0"/>
          </a:p>
        </p:txBody>
      </p:sp>
      <p:sp>
        <p:nvSpPr>
          <p:cNvPr id="2281" name="Google Shape;2281;p40"/>
          <p:cNvSpPr txBox="1">
            <a:spLocks noGrp="1"/>
          </p:cNvSpPr>
          <p:nvPr>
            <p:ph type="subTitle" idx="3"/>
          </p:nvPr>
        </p:nvSpPr>
        <p:spPr>
          <a:xfrm>
            <a:off x="1044379" y="1635646"/>
            <a:ext cx="6913320" cy="1800200"/>
          </a:xfrm>
          <a:prstGeom prst="rect">
            <a:avLst/>
          </a:prstGeom>
        </p:spPr>
        <p:txBody>
          <a:bodyPr spcFirstLastPara="1" wrap="square" lIns="91425" tIns="91425" rIns="91425" bIns="91425" anchor="b" anchorCtr="0">
            <a:noAutofit/>
          </a:bodyPr>
          <a:lstStyle/>
          <a:p>
            <a:pPr marL="0" lvl="0" indent="0" algn="just"/>
            <a:r>
              <a:rPr lang="en-US" sz="2000" dirty="0" err="1">
                <a:solidFill>
                  <a:schemeClr val="bg2">
                    <a:lumMod val="10000"/>
                  </a:schemeClr>
                </a:solidFill>
              </a:rPr>
              <a:t>Carilah</a:t>
            </a:r>
            <a:r>
              <a:rPr lang="en-US" sz="2000" dirty="0">
                <a:solidFill>
                  <a:schemeClr val="bg2">
                    <a:lumMod val="10000"/>
                  </a:schemeClr>
                </a:solidFill>
              </a:rPr>
              <a:t> </a:t>
            </a:r>
            <a:r>
              <a:rPr lang="en-US" sz="2000" dirty="0" err="1">
                <a:solidFill>
                  <a:schemeClr val="bg2">
                    <a:lumMod val="10000"/>
                  </a:schemeClr>
                </a:solidFill>
              </a:rPr>
              <a:t>algoritma</a:t>
            </a:r>
            <a:r>
              <a:rPr lang="en-US" sz="2000" dirty="0">
                <a:solidFill>
                  <a:schemeClr val="bg2">
                    <a:lumMod val="10000"/>
                  </a:schemeClr>
                </a:solidFill>
              </a:rPr>
              <a:t> &amp; </a:t>
            </a:r>
            <a:r>
              <a:rPr lang="en-US" sz="2000" dirty="0" err="1">
                <a:solidFill>
                  <a:schemeClr val="bg2">
                    <a:lumMod val="10000"/>
                  </a:schemeClr>
                </a:solidFill>
              </a:rPr>
              <a:t>tentukan</a:t>
            </a:r>
            <a:r>
              <a:rPr lang="en-US" sz="2000" dirty="0">
                <a:solidFill>
                  <a:schemeClr val="bg2">
                    <a:lumMod val="10000"/>
                  </a:schemeClr>
                </a:solidFill>
              </a:rPr>
              <a:t> </a:t>
            </a:r>
            <a:r>
              <a:rPr lang="en-US" sz="2000" dirty="0" err="1">
                <a:solidFill>
                  <a:schemeClr val="bg2">
                    <a:lumMod val="10000"/>
                  </a:schemeClr>
                </a:solidFill>
              </a:rPr>
              <a:t>solusi</a:t>
            </a:r>
            <a:r>
              <a:rPr lang="en-US" sz="2000" dirty="0">
                <a:solidFill>
                  <a:schemeClr val="bg2">
                    <a:lumMod val="10000"/>
                  </a:schemeClr>
                </a:solidFill>
              </a:rPr>
              <a:t> </a:t>
            </a:r>
            <a:r>
              <a:rPr lang="en-US" sz="2000" dirty="0" err="1">
                <a:solidFill>
                  <a:schemeClr val="bg2">
                    <a:lumMod val="10000"/>
                  </a:schemeClr>
                </a:solidFill>
              </a:rPr>
              <a:t>dari</a:t>
            </a:r>
            <a:r>
              <a:rPr lang="en-US" sz="2000" dirty="0">
                <a:solidFill>
                  <a:schemeClr val="bg2">
                    <a:lumMod val="10000"/>
                  </a:schemeClr>
                </a:solidFill>
              </a:rPr>
              <a:t> </a:t>
            </a:r>
            <a:r>
              <a:rPr lang="en-US" sz="2000" dirty="0" err="1">
                <a:solidFill>
                  <a:schemeClr val="bg2">
                    <a:lumMod val="10000"/>
                  </a:schemeClr>
                </a:solidFill>
              </a:rPr>
              <a:t>persamaan</a:t>
            </a:r>
            <a:r>
              <a:rPr lang="en-US" sz="2000" dirty="0">
                <a:solidFill>
                  <a:schemeClr val="bg2">
                    <a:lumMod val="10000"/>
                  </a:schemeClr>
                </a:solidFill>
              </a:rPr>
              <a:t>/</a:t>
            </a:r>
            <a:r>
              <a:rPr lang="en-US" sz="2000" dirty="0" err="1">
                <a:solidFill>
                  <a:schemeClr val="bg2">
                    <a:lumMod val="10000"/>
                  </a:schemeClr>
                </a:solidFill>
              </a:rPr>
              <a:t>luas</a:t>
            </a:r>
            <a:r>
              <a:rPr lang="en-US" sz="2000" dirty="0">
                <a:solidFill>
                  <a:schemeClr val="bg2">
                    <a:lumMod val="10000"/>
                  </a:schemeClr>
                </a:solidFill>
              </a:rPr>
              <a:t> </a:t>
            </a:r>
            <a:r>
              <a:rPr lang="en-US" sz="2000" dirty="0" err="1">
                <a:solidFill>
                  <a:schemeClr val="bg2">
                    <a:lumMod val="10000"/>
                  </a:schemeClr>
                </a:solidFill>
              </a:rPr>
              <a:t>dengan</a:t>
            </a:r>
            <a:r>
              <a:rPr lang="en-US" sz="2000" dirty="0">
                <a:solidFill>
                  <a:schemeClr val="bg2">
                    <a:lumMod val="10000"/>
                  </a:schemeClr>
                </a:solidFill>
              </a:rPr>
              <a:t> </a:t>
            </a:r>
            <a:r>
              <a:rPr lang="en-US" sz="2000" dirty="0" err="1">
                <a:solidFill>
                  <a:schemeClr val="bg2">
                    <a:lumMod val="10000"/>
                  </a:schemeClr>
                </a:solidFill>
              </a:rPr>
              <a:t>Metode</a:t>
            </a:r>
            <a:r>
              <a:rPr lang="en-US" sz="2000" dirty="0">
                <a:solidFill>
                  <a:schemeClr val="bg2">
                    <a:lumMod val="10000"/>
                  </a:schemeClr>
                </a:solidFill>
              </a:rPr>
              <a:t> </a:t>
            </a:r>
            <a:r>
              <a:rPr lang="en-US" sz="2000" dirty="0" err="1" smtClean="0">
                <a:solidFill>
                  <a:schemeClr val="bg2">
                    <a:lumMod val="10000"/>
                  </a:schemeClr>
                </a:solidFill>
              </a:rPr>
              <a:t>berikut</a:t>
            </a:r>
            <a:r>
              <a:rPr lang="en-US" sz="2000" dirty="0" smtClean="0">
                <a:solidFill>
                  <a:schemeClr val="bg2">
                    <a:lumMod val="10000"/>
                  </a:schemeClr>
                </a:solidFill>
              </a:rPr>
              <a:t>:</a:t>
            </a:r>
          </a:p>
          <a:p>
            <a:pPr marL="0" lvl="0" indent="0" algn="just"/>
            <a:endParaRPr lang="en-US" sz="2000" dirty="0">
              <a:solidFill>
                <a:schemeClr val="bg2">
                  <a:lumMod val="10000"/>
                </a:schemeClr>
              </a:solidFill>
            </a:endParaRPr>
          </a:p>
          <a:p>
            <a:pPr marL="0" lvl="0" indent="0" algn="just"/>
            <a:r>
              <a:rPr lang="en-US" sz="2000" dirty="0">
                <a:solidFill>
                  <a:schemeClr val="bg2">
                    <a:lumMod val="10000"/>
                  </a:schemeClr>
                </a:solidFill>
              </a:rPr>
              <a:t>a. </a:t>
            </a:r>
            <a:r>
              <a:rPr lang="en-US" sz="2000" dirty="0" err="1">
                <a:solidFill>
                  <a:schemeClr val="bg2">
                    <a:lumMod val="10000"/>
                  </a:schemeClr>
                </a:solidFill>
              </a:rPr>
              <a:t>Akar</a:t>
            </a:r>
            <a:r>
              <a:rPr lang="en-US" sz="2000" dirty="0">
                <a:solidFill>
                  <a:schemeClr val="bg2">
                    <a:lumMod val="10000"/>
                  </a:schemeClr>
                </a:solidFill>
              </a:rPr>
              <a:t> </a:t>
            </a:r>
            <a:r>
              <a:rPr lang="en-US" sz="2000" dirty="0" err="1">
                <a:solidFill>
                  <a:schemeClr val="bg2">
                    <a:lumMod val="10000"/>
                  </a:schemeClr>
                </a:solidFill>
              </a:rPr>
              <a:t>Persamaan</a:t>
            </a:r>
            <a:r>
              <a:rPr lang="en-US" sz="2000" dirty="0">
                <a:solidFill>
                  <a:schemeClr val="bg2">
                    <a:lumMod val="10000"/>
                  </a:schemeClr>
                </a:solidFill>
              </a:rPr>
              <a:t> </a:t>
            </a:r>
            <a:r>
              <a:rPr lang="en-US" sz="2000" dirty="0" err="1">
                <a:solidFill>
                  <a:schemeClr val="bg2">
                    <a:lumMod val="10000"/>
                  </a:schemeClr>
                </a:solidFill>
              </a:rPr>
              <a:t>Tertutup</a:t>
            </a:r>
            <a:r>
              <a:rPr lang="en-US" sz="2000" dirty="0">
                <a:solidFill>
                  <a:schemeClr val="bg2">
                    <a:lumMod val="10000"/>
                  </a:schemeClr>
                </a:solidFill>
              </a:rPr>
              <a:t> (error&lt;0,001)</a:t>
            </a:r>
          </a:p>
          <a:p>
            <a:pPr marL="0" lvl="0" indent="0" algn="just"/>
            <a:r>
              <a:rPr lang="en-US" sz="2000" dirty="0">
                <a:solidFill>
                  <a:schemeClr val="bg2">
                    <a:lumMod val="10000"/>
                  </a:schemeClr>
                </a:solidFill>
              </a:rPr>
              <a:t>- </a:t>
            </a:r>
            <a:r>
              <a:rPr lang="en-US" sz="2000" dirty="0" err="1">
                <a:solidFill>
                  <a:schemeClr val="bg2">
                    <a:lumMod val="10000"/>
                  </a:schemeClr>
                </a:solidFill>
              </a:rPr>
              <a:t>Metode</a:t>
            </a:r>
            <a:r>
              <a:rPr lang="en-US" sz="2000" dirty="0">
                <a:solidFill>
                  <a:schemeClr val="bg2">
                    <a:lumMod val="10000"/>
                  </a:schemeClr>
                </a:solidFill>
              </a:rPr>
              <a:t> </a:t>
            </a:r>
            <a:r>
              <a:rPr lang="en-US" sz="2000" dirty="0" err="1">
                <a:solidFill>
                  <a:schemeClr val="bg2">
                    <a:lumMod val="10000"/>
                  </a:schemeClr>
                </a:solidFill>
              </a:rPr>
              <a:t>RegulaFalsi</a:t>
            </a:r>
            <a:r>
              <a:rPr lang="en-US" sz="2000" dirty="0">
                <a:solidFill>
                  <a:schemeClr val="bg2">
                    <a:lumMod val="10000"/>
                  </a:schemeClr>
                </a:solidFill>
              </a:rPr>
              <a:t> : f(x) = 2sin x , </a:t>
            </a:r>
            <a:r>
              <a:rPr lang="en-US" sz="2000" dirty="0" err="1">
                <a:solidFill>
                  <a:schemeClr val="bg2">
                    <a:lumMod val="10000"/>
                  </a:schemeClr>
                </a:solidFill>
              </a:rPr>
              <a:t>pada</a:t>
            </a:r>
            <a:r>
              <a:rPr lang="en-US" sz="2000" dirty="0">
                <a:solidFill>
                  <a:schemeClr val="bg2">
                    <a:lumMod val="10000"/>
                  </a:schemeClr>
                </a:solidFill>
              </a:rPr>
              <a:t> [150, 200]</a:t>
            </a:r>
            <a:endParaRPr sz="2000" dirty="0">
              <a:solidFill>
                <a:schemeClr val="bg2">
                  <a:lumMod val="10000"/>
                </a:schemeClr>
              </a:solidFill>
            </a:endParaRPr>
          </a:p>
        </p:txBody>
      </p:sp>
      <p:sp>
        <p:nvSpPr>
          <p:cNvPr id="2283" name="Google Shape;2283;p40"/>
          <p:cNvSpPr/>
          <p:nvPr/>
        </p:nvSpPr>
        <p:spPr>
          <a:xfrm>
            <a:off x="7379997" y="539498"/>
            <a:ext cx="1236835" cy="489612"/>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0"/>
          <p:cNvSpPr/>
          <p:nvPr/>
        </p:nvSpPr>
        <p:spPr>
          <a:xfrm>
            <a:off x="915966" y="41806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0"/>
          <p:cNvSpPr/>
          <p:nvPr/>
        </p:nvSpPr>
        <p:spPr>
          <a:xfrm>
            <a:off x="1360428"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5" name="Google Shape;2315;p40"/>
          <p:cNvGrpSpPr/>
          <p:nvPr/>
        </p:nvGrpSpPr>
        <p:grpSpPr>
          <a:xfrm rot="804995">
            <a:off x="7812920" y="3815176"/>
            <a:ext cx="760693" cy="798315"/>
            <a:chOff x="1359481" y="2470849"/>
            <a:chExt cx="510053" cy="535279"/>
          </a:xfrm>
        </p:grpSpPr>
        <p:sp>
          <p:nvSpPr>
            <p:cNvPr id="2316" name="Google Shape;2316;p40"/>
            <p:cNvSpPr/>
            <p:nvPr/>
          </p:nvSpPr>
          <p:spPr>
            <a:xfrm>
              <a:off x="1733690" y="2807777"/>
              <a:ext cx="97532" cy="171064"/>
            </a:xfrm>
            <a:custGeom>
              <a:avLst/>
              <a:gdLst/>
              <a:ahLst/>
              <a:cxnLst/>
              <a:rect l="l" t="t" r="r" b="b"/>
              <a:pathLst>
                <a:path w="3503" h="6144" extrusionOk="0">
                  <a:moveTo>
                    <a:pt x="1222" y="1"/>
                  </a:moveTo>
                  <a:lnTo>
                    <a:pt x="1" y="487"/>
                  </a:lnTo>
                  <a:lnTo>
                    <a:pt x="2282" y="6144"/>
                  </a:lnTo>
                  <a:lnTo>
                    <a:pt x="3503" y="5656"/>
                  </a:lnTo>
                  <a:lnTo>
                    <a:pt x="1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0"/>
            <p:cNvSpPr/>
            <p:nvPr/>
          </p:nvSpPr>
          <p:spPr>
            <a:xfrm>
              <a:off x="1758219" y="2918926"/>
              <a:ext cx="111314" cy="87203"/>
            </a:xfrm>
            <a:custGeom>
              <a:avLst/>
              <a:gdLst/>
              <a:ahLst/>
              <a:cxnLst/>
              <a:rect l="l" t="t" r="r" b="b"/>
              <a:pathLst>
                <a:path w="3998" h="3132" extrusionOk="0">
                  <a:moveTo>
                    <a:pt x="2959" y="1"/>
                  </a:moveTo>
                  <a:lnTo>
                    <a:pt x="1" y="1181"/>
                  </a:lnTo>
                  <a:lnTo>
                    <a:pt x="768" y="2902"/>
                  </a:lnTo>
                  <a:cubicBezTo>
                    <a:pt x="830" y="3042"/>
                    <a:pt x="968" y="3131"/>
                    <a:pt x="1120" y="3131"/>
                  </a:cubicBezTo>
                  <a:lnTo>
                    <a:pt x="3542" y="3131"/>
                  </a:lnTo>
                  <a:cubicBezTo>
                    <a:pt x="3811" y="3131"/>
                    <a:pt x="3997" y="2865"/>
                    <a:pt x="3906" y="2613"/>
                  </a:cubicBezTo>
                  <a:lnTo>
                    <a:pt x="29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0"/>
            <p:cNvSpPr/>
            <p:nvPr/>
          </p:nvSpPr>
          <p:spPr>
            <a:xfrm>
              <a:off x="1736168" y="2871537"/>
              <a:ext cx="114182" cy="97087"/>
            </a:xfrm>
            <a:custGeom>
              <a:avLst/>
              <a:gdLst/>
              <a:ahLst/>
              <a:cxnLst/>
              <a:rect l="l" t="t" r="r" b="b"/>
              <a:pathLst>
                <a:path w="4101" h="3487" extrusionOk="0">
                  <a:moveTo>
                    <a:pt x="3019" y="0"/>
                  </a:moveTo>
                  <a:cubicBezTo>
                    <a:pt x="2980" y="0"/>
                    <a:pt x="2941" y="8"/>
                    <a:pt x="2902" y="23"/>
                  </a:cubicBezTo>
                  <a:lnTo>
                    <a:pt x="239" y="1085"/>
                  </a:lnTo>
                  <a:cubicBezTo>
                    <a:pt x="79" y="1150"/>
                    <a:pt x="1" y="1332"/>
                    <a:pt x="66" y="1492"/>
                  </a:cubicBezTo>
                  <a:lnTo>
                    <a:pt x="791" y="3291"/>
                  </a:lnTo>
                  <a:cubicBezTo>
                    <a:pt x="841" y="3413"/>
                    <a:pt x="959" y="3487"/>
                    <a:pt x="1084" y="3487"/>
                  </a:cubicBezTo>
                  <a:cubicBezTo>
                    <a:pt x="1122" y="3487"/>
                    <a:pt x="1161" y="3480"/>
                    <a:pt x="1199" y="3465"/>
                  </a:cubicBezTo>
                  <a:lnTo>
                    <a:pt x="3862" y="2401"/>
                  </a:lnTo>
                  <a:cubicBezTo>
                    <a:pt x="4022" y="2338"/>
                    <a:pt x="4100" y="2156"/>
                    <a:pt x="4036" y="1996"/>
                  </a:cubicBezTo>
                  <a:lnTo>
                    <a:pt x="3310" y="196"/>
                  </a:lnTo>
                  <a:cubicBezTo>
                    <a:pt x="3261" y="75"/>
                    <a:pt x="3143" y="0"/>
                    <a:pt x="3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0"/>
            <p:cNvSpPr/>
            <p:nvPr/>
          </p:nvSpPr>
          <p:spPr>
            <a:xfrm>
              <a:off x="1393143" y="2719125"/>
              <a:ext cx="170814" cy="29624"/>
            </a:xfrm>
            <a:custGeom>
              <a:avLst/>
              <a:gdLst/>
              <a:ahLst/>
              <a:cxnLst/>
              <a:rect l="l" t="t" r="r" b="b"/>
              <a:pathLst>
                <a:path w="6135" h="1064" extrusionOk="0">
                  <a:moveTo>
                    <a:pt x="0" y="0"/>
                  </a:moveTo>
                  <a:lnTo>
                    <a:pt x="0" y="1064"/>
                  </a:lnTo>
                  <a:lnTo>
                    <a:pt x="6135" y="1064"/>
                  </a:lnTo>
                  <a:lnTo>
                    <a:pt x="6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0"/>
            <p:cNvSpPr/>
            <p:nvPr/>
          </p:nvSpPr>
          <p:spPr>
            <a:xfrm>
              <a:off x="1393143" y="2651467"/>
              <a:ext cx="170814" cy="29680"/>
            </a:xfrm>
            <a:custGeom>
              <a:avLst/>
              <a:gdLst/>
              <a:ahLst/>
              <a:cxnLst/>
              <a:rect l="l" t="t" r="r" b="b"/>
              <a:pathLst>
                <a:path w="6135" h="1066" extrusionOk="0">
                  <a:moveTo>
                    <a:pt x="0" y="1"/>
                  </a:moveTo>
                  <a:lnTo>
                    <a:pt x="0" y="1065"/>
                  </a:lnTo>
                  <a:lnTo>
                    <a:pt x="6135" y="1065"/>
                  </a:ln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0"/>
            <p:cNvSpPr/>
            <p:nvPr/>
          </p:nvSpPr>
          <p:spPr>
            <a:xfrm>
              <a:off x="1393143" y="2491314"/>
              <a:ext cx="170814" cy="29680"/>
            </a:xfrm>
            <a:custGeom>
              <a:avLst/>
              <a:gdLst/>
              <a:ahLst/>
              <a:cxnLst/>
              <a:rect l="l" t="t" r="r" b="b"/>
              <a:pathLst>
                <a:path w="6135" h="1066" extrusionOk="0">
                  <a:moveTo>
                    <a:pt x="0" y="1"/>
                  </a:moveTo>
                  <a:lnTo>
                    <a:pt x="0" y="1066"/>
                  </a:lnTo>
                  <a:lnTo>
                    <a:pt x="6135" y="1066"/>
                  </a:lnTo>
                  <a:lnTo>
                    <a:pt x="6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0"/>
            <p:cNvSpPr/>
            <p:nvPr/>
          </p:nvSpPr>
          <p:spPr>
            <a:xfrm>
              <a:off x="1393143" y="2879278"/>
              <a:ext cx="170814" cy="29624"/>
            </a:xfrm>
            <a:custGeom>
              <a:avLst/>
              <a:gdLst/>
              <a:ahLst/>
              <a:cxnLst/>
              <a:rect l="l" t="t" r="r" b="b"/>
              <a:pathLst>
                <a:path w="6135" h="1064" extrusionOk="0">
                  <a:moveTo>
                    <a:pt x="0" y="0"/>
                  </a:moveTo>
                  <a:lnTo>
                    <a:pt x="0" y="1064"/>
                  </a:lnTo>
                  <a:lnTo>
                    <a:pt x="6135" y="1064"/>
                  </a:lnTo>
                  <a:lnTo>
                    <a:pt x="6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0"/>
            <p:cNvSpPr/>
            <p:nvPr/>
          </p:nvSpPr>
          <p:spPr>
            <a:xfrm>
              <a:off x="1359481" y="2470849"/>
              <a:ext cx="238137" cy="458566"/>
            </a:xfrm>
            <a:custGeom>
              <a:avLst/>
              <a:gdLst/>
              <a:ahLst/>
              <a:cxnLst/>
              <a:rect l="l" t="t" r="r" b="b"/>
              <a:pathLst>
                <a:path w="8553" h="16470" extrusionOk="0">
                  <a:moveTo>
                    <a:pt x="7357" y="0"/>
                  </a:moveTo>
                  <a:cubicBezTo>
                    <a:pt x="7255" y="0"/>
                    <a:pt x="7172" y="82"/>
                    <a:pt x="7167" y="185"/>
                  </a:cubicBezTo>
                  <a:cubicBezTo>
                    <a:pt x="7079" y="1827"/>
                    <a:pt x="5825" y="3208"/>
                    <a:pt x="4183" y="3434"/>
                  </a:cubicBezTo>
                  <a:cubicBezTo>
                    <a:pt x="3032" y="3592"/>
                    <a:pt x="1975" y="4161"/>
                    <a:pt x="1205" y="5036"/>
                  </a:cubicBezTo>
                  <a:cubicBezTo>
                    <a:pt x="429" y="5921"/>
                    <a:pt x="0" y="7056"/>
                    <a:pt x="0" y="8234"/>
                  </a:cubicBezTo>
                  <a:cubicBezTo>
                    <a:pt x="0" y="9412"/>
                    <a:pt x="429" y="10548"/>
                    <a:pt x="1205" y="11432"/>
                  </a:cubicBezTo>
                  <a:cubicBezTo>
                    <a:pt x="1975" y="12308"/>
                    <a:pt x="3032" y="12877"/>
                    <a:pt x="4183" y="13035"/>
                  </a:cubicBezTo>
                  <a:cubicBezTo>
                    <a:pt x="5825" y="13260"/>
                    <a:pt x="7079" y="14641"/>
                    <a:pt x="7167" y="16285"/>
                  </a:cubicBezTo>
                  <a:cubicBezTo>
                    <a:pt x="7172" y="16387"/>
                    <a:pt x="7255" y="16469"/>
                    <a:pt x="7357" y="16469"/>
                  </a:cubicBezTo>
                  <a:lnTo>
                    <a:pt x="8354" y="16469"/>
                  </a:lnTo>
                  <a:cubicBezTo>
                    <a:pt x="8464" y="16469"/>
                    <a:pt x="8553" y="16378"/>
                    <a:pt x="8548" y="16269"/>
                  </a:cubicBezTo>
                  <a:cubicBezTo>
                    <a:pt x="8503" y="15163"/>
                    <a:pt x="8079" y="14104"/>
                    <a:pt x="7346" y="13270"/>
                  </a:cubicBezTo>
                  <a:cubicBezTo>
                    <a:pt x="6577" y="12394"/>
                    <a:pt x="5521" y="11826"/>
                    <a:pt x="4370" y="11667"/>
                  </a:cubicBezTo>
                  <a:cubicBezTo>
                    <a:pt x="2667" y="11433"/>
                    <a:pt x="1381" y="9958"/>
                    <a:pt x="1381" y="8234"/>
                  </a:cubicBezTo>
                  <a:cubicBezTo>
                    <a:pt x="1381" y="6511"/>
                    <a:pt x="2667" y="5035"/>
                    <a:pt x="4370" y="4801"/>
                  </a:cubicBezTo>
                  <a:cubicBezTo>
                    <a:pt x="5521" y="4644"/>
                    <a:pt x="6577" y="4074"/>
                    <a:pt x="7346" y="3198"/>
                  </a:cubicBezTo>
                  <a:cubicBezTo>
                    <a:pt x="8079" y="2364"/>
                    <a:pt x="8503" y="1307"/>
                    <a:pt x="8548" y="200"/>
                  </a:cubicBezTo>
                  <a:cubicBezTo>
                    <a:pt x="8553" y="91"/>
                    <a:pt x="8464" y="0"/>
                    <a:pt x="8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0"/>
            <p:cNvSpPr/>
            <p:nvPr/>
          </p:nvSpPr>
          <p:spPr>
            <a:xfrm>
              <a:off x="1359481" y="2814738"/>
              <a:ext cx="119082" cy="114683"/>
            </a:xfrm>
            <a:custGeom>
              <a:avLst/>
              <a:gdLst/>
              <a:ahLst/>
              <a:cxnLst/>
              <a:rect l="l" t="t" r="r" b="b"/>
              <a:pathLst>
                <a:path w="4277" h="4119" extrusionOk="0">
                  <a:moveTo>
                    <a:pt x="2290" y="1"/>
                  </a:moveTo>
                  <a:cubicBezTo>
                    <a:pt x="2059" y="145"/>
                    <a:pt x="1840" y="308"/>
                    <a:pt x="1635" y="490"/>
                  </a:cubicBezTo>
                  <a:cubicBezTo>
                    <a:pt x="1483" y="623"/>
                    <a:pt x="1341" y="767"/>
                    <a:pt x="1205" y="919"/>
                  </a:cubicBezTo>
                  <a:cubicBezTo>
                    <a:pt x="472" y="1753"/>
                    <a:pt x="50" y="2812"/>
                    <a:pt x="5" y="3918"/>
                  </a:cubicBezTo>
                  <a:cubicBezTo>
                    <a:pt x="0" y="4027"/>
                    <a:pt x="89" y="4118"/>
                    <a:pt x="198" y="4118"/>
                  </a:cubicBezTo>
                  <a:lnTo>
                    <a:pt x="1192" y="4118"/>
                  </a:lnTo>
                  <a:cubicBezTo>
                    <a:pt x="1294" y="4118"/>
                    <a:pt x="1380" y="4039"/>
                    <a:pt x="1386" y="3936"/>
                  </a:cubicBezTo>
                  <a:cubicBezTo>
                    <a:pt x="1446" y="2792"/>
                    <a:pt x="2070" y="1776"/>
                    <a:pt x="2998" y="1187"/>
                  </a:cubicBezTo>
                  <a:cubicBezTo>
                    <a:pt x="3379" y="945"/>
                    <a:pt x="3811" y="775"/>
                    <a:pt x="4276" y="698"/>
                  </a:cubicBezTo>
                  <a:cubicBezTo>
                    <a:pt x="4245" y="693"/>
                    <a:pt x="4214" y="689"/>
                    <a:pt x="4183" y="684"/>
                  </a:cubicBezTo>
                  <a:cubicBezTo>
                    <a:pt x="3507" y="592"/>
                    <a:pt x="2863" y="357"/>
                    <a:pt x="2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0"/>
            <p:cNvSpPr/>
            <p:nvPr/>
          </p:nvSpPr>
          <p:spPr>
            <a:xfrm>
              <a:off x="1359481" y="2470849"/>
              <a:ext cx="238109" cy="343911"/>
            </a:xfrm>
            <a:custGeom>
              <a:avLst/>
              <a:gdLst/>
              <a:ahLst/>
              <a:cxnLst/>
              <a:rect l="l" t="t" r="r" b="b"/>
              <a:pathLst>
                <a:path w="8552" h="12352" extrusionOk="0">
                  <a:moveTo>
                    <a:pt x="198" y="0"/>
                  </a:moveTo>
                  <a:cubicBezTo>
                    <a:pt x="89" y="0"/>
                    <a:pt x="0" y="91"/>
                    <a:pt x="5" y="200"/>
                  </a:cubicBezTo>
                  <a:cubicBezTo>
                    <a:pt x="50" y="1307"/>
                    <a:pt x="472" y="2364"/>
                    <a:pt x="1205" y="3198"/>
                  </a:cubicBezTo>
                  <a:cubicBezTo>
                    <a:pt x="1340" y="3352"/>
                    <a:pt x="1483" y="3495"/>
                    <a:pt x="1635" y="3629"/>
                  </a:cubicBezTo>
                  <a:cubicBezTo>
                    <a:pt x="2348" y="4261"/>
                    <a:pt x="3234" y="4672"/>
                    <a:pt x="4183" y="4801"/>
                  </a:cubicBezTo>
                  <a:cubicBezTo>
                    <a:pt x="4683" y="4870"/>
                    <a:pt x="5147" y="5046"/>
                    <a:pt x="5553" y="5303"/>
                  </a:cubicBezTo>
                  <a:cubicBezTo>
                    <a:pt x="6530" y="5924"/>
                    <a:pt x="7171" y="7017"/>
                    <a:pt x="7171" y="8234"/>
                  </a:cubicBezTo>
                  <a:cubicBezTo>
                    <a:pt x="7171" y="9451"/>
                    <a:pt x="6530" y="10545"/>
                    <a:pt x="5553" y="11165"/>
                  </a:cubicBezTo>
                  <a:cubicBezTo>
                    <a:pt x="5173" y="11406"/>
                    <a:pt x="4741" y="11576"/>
                    <a:pt x="4276" y="11653"/>
                  </a:cubicBezTo>
                  <a:cubicBezTo>
                    <a:pt x="4307" y="11659"/>
                    <a:pt x="4339" y="11664"/>
                    <a:pt x="4370" y="11667"/>
                  </a:cubicBezTo>
                  <a:cubicBezTo>
                    <a:pt x="5046" y="11760"/>
                    <a:pt x="5690" y="11996"/>
                    <a:pt x="6262" y="12352"/>
                  </a:cubicBezTo>
                  <a:cubicBezTo>
                    <a:pt x="6494" y="12208"/>
                    <a:pt x="6712" y="12044"/>
                    <a:pt x="6918" y="11863"/>
                  </a:cubicBezTo>
                  <a:cubicBezTo>
                    <a:pt x="7069" y="11730"/>
                    <a:pt x="7212" y="11586"/>
                    <a:pt x="7346" y="11432"/>
                  </a:cubicBezTo>
                  <a:cubicBezTo>
                    <a:pt x="8124" y="10548"/>
                    <a:pt x="8551" y="9412"/>
                    <a:pt x="8551" y="8234"/>
                  </a:cubicBezTo>
                  <a:cubicBezTo>
                    <a:pt x="8551" y="7056"/>
                    <a:pt x="8124" y="5921"/>
                    <a:pt x="7346" y="5036"/>
                  </a:cubicBezTo>
                  <a:cubicBezTo>
                    <a:pt x="7212" y="4884"/>
                    <a:pt x="7069" y="4740"/>
                    <a:pt x="6918" y="4607"/>
                  </a:cubicBezTo>
                  <a:cubicBezTo>
                    <a:pt x="6205" y="3974"/>
                    <a:pt x="5319" y="3564"/>
                    <a:pt x="4370" y="3434"/>
                  </a:cubicBezTo>
                  <a:cubicBezTo>
                    <a:pt x="3869" y="3365"/>
                    <a:pt x="3406" y="3190"/>
                    <a:pt x="3000" y="2931"/>
                  </a:cubicBezTo>
                  <a:cubicBezTo>
                    <a:pt x="2071" y="2342"/>
                    <a:pt x="1446" y="1326"/>
                    <a:pt x="1386" y="182"/>
                  </a:cubicBezTo>
                  <a:cubicBezTo>
                    <a:pt x="1380" y="80"/>
                    <a:pt x="1294" y="0"/>
                    <a:pt x="1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0"/>
            <p:cNvSpPr/>
            <p:nvPr/>
          </p:nvSpPr>
          <p:spPr>
            <a:xfrm>
              <a:off x="1538483" y="2536587"/>
              <a:ext cx="324003" cy="324031"/>
            </a:xfrm>
            <a:custGeom>
              <a:avLst/>
              <a:gdLst/>
              <a:ahLst/>
              <a:cxnLst/>
              <a:rect l="l" t="t" r="r" b="b"/>
              <a:pathLst>
                <a:path w="11637" h="11638" extrusionOk="0">
                  <a:moveTo>
                    <a:pt x="5819" y="1"/>
                  </a:moveTo>
                  <a:cubicBezTo>
                    <a:pt x="2605" y="1"/>
                    <a:pt x="0" y="2606"/>
                    <a:pt x="0" y="5820"/>
                  </a:cubicBezTo>
                  <a:cubicBezTo>
                    <a:pt x="0" y="9032"/>
                    <a:pt x="2605" y="11637"/>
                    <a:pt x="5819" y="11637"/>
                  </a:cubicBezTo>
                  <a:cubicBezTo>
                    <a:pt x="9033" y="11637"/>
                    <a:pt x="11637" y="9032"/>
                    <a:pt x="11637" y="5820"/>
                  </a:cubicBezTo>
                  <a:cubicBezTo>
                    <a:pt x="11637" y="2606"/>
                    <a:pt x="9033" y="1"/>
                    <a:pt x="5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0"/>
            <p:cNvSpPr/>
            <p:nvPr/>
          </p:nvSpPr>
          <p:spPr>
            <a:xfrm>
              <a:off x="1580554" y="2578657"/>
              <a:ext cx="239863" cy="239891"/>
            </a:xfrm>
            <a:custGeom>
              <a:avLst/>
              <a:gdLst/>
              <a:ahLst/>
              <a:cxnLst/>
              <a:rect l="l" t="t" r="r" b="b"/>
              <a:pathLst>
                <a:path w="8615" h="8616" extrusionOk="0">
                  <a:moveTo>
                    <a:pt x="4308" y="1"/>
                  </a:moveTo>
                  <a:cubicBezTo>
                    <a:pt x="1929" y="1"/>
                    <a:pt x="0" y="1929"/>
                    <a:pt x="0" y="4309"/>
                  </a:cubicBezTo>
                  <a:cubicBezTo>
                    <a:pt x="0" y="6687"/>
                    <a:pt x="1929" y="8615"/>
                    <a:pt x="4308" y="8615"/>
                  </a:cubicBezTo>
                  <a:cubicBezTo>
                    <a:pt x="6686" y="8615"/>
                    <a:pt x="8615" y="6687"/>
                    <a:pt x="8615" y="4309"/>
                  </a:cubicBezTo>
                  <a:cubicBezTo>
                    <a:pt x="8615" y="1929"/>
                    <a:pt x="6686" y="1"/>
                    <a:pt x="4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0"/>
            <p:cNvSpPr/>
            <p:nvPr/>
          </p:nvSpPr>
          <p:spPr>
            <a:xfrm>
              <a:off x="1584090" y="2624710"/>
              <a:ext cx="125430" cy="44966"/>
            </a:xfrm>
            <a:custGeom>
              <a:avLst/>
              <a:gdLst/>
              <a:ahLst/>
              <a:cxnLst/>
              <a:rect l="l" t="t" r="r" b="b"/>
              <a:pathLst>
                <a:path w="4505" h="1615" extrusionOk="0">
                  <a:moveTo>
                    <a:pt x="787" y="1"/>
                  </a:moveTo>
                  <a:cubicBezTo>
                    <a:pt x="420" y="470"/>
                    <a:pt x="148" y="1018"/>
                    <a:pt x="0" y="1614"/>
                  </a:cubicBezTo>
                  <a:lnTo>
                    <a:pt x="4504" y="1614"/>
                  </a:lnTo>
                  <a:lnTo>
                    <a:pt x="4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0"/>
            <p:cNvSpPr/>
            <p:nvPr/>
          </p:nvSpPr>
          <p:spPr>
            <a:xfrm>
              <a:off x="1584006" y="2727255"/>
              <a:ext cx="125514" cy="44938"/>
            </a:xfrm>
            <a:custGeom>
              <a:avLst/>
              <a:gdLst/>
              <a:ahLst/>
              <a:cxnLst/>
              <a:rect l="l" t="t" r="r" b="b"/>
              <a:pathLst>
                <a:path w="4508" h="1614" extrusionOk="0">
                  <a:moveTo>
                    <a:pt x="1" y="1"/>
                  </a:moveTo>
                  <a:cubicBezTo>
                    <a:pt x="146" y="596"/>
                    <a:pt x="417" y="1144"/>
                    <a:pt x="783" y="1613"/>
                  </a:cubicBezTo>
                  <a:lnTo>
                    <a:pt x="4507" y="1613"/>
                  </a:lnTo>
                  <a:lnTo>
                    <a:pt x="4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0"/>
            <p:cNvSpPr/>
            <p:nvPr/>
          </p:nvSpPr>
          <p:spPr>
            <a:xfrm>
              <a:off x="1652221" y="2578657"/>
              <a:ext cx="108252" cy="239891"/>
            </a:xfrm>
            <a:custGeom>
              <a:avLst/>
              <a:gdLst/>
              <a:ahLst/>
              <a:cxnLst/>
              <a:rect l="l" t="t" r="r" b="b"/>
              <a:pathLst>
                <a:path w="3888" h="8616" extrusionOk="0">
                  <a:moveTo>
                    <a:pt x="1734" y="1"/>
                  </a:moveTo>
                  <a:cubicBezTo>
                    <a:pt x="1121" y="1"/>
                    <a:pt x="538" y="129"/>
                    <a:pt x="10" y="361"/>
                  </a:cubicBezTo>
                  <a:cubicBezTo>
                    <a:pt x="1108" y="1331"/>
                    <a:pt x="1796" y="2751"/>
                    <a:pt x="1796" y="4302"/>
                  </a:cubicBezTo>
                  <a:cubicBezTo>
                    <a:pt x="1796" y="5859"/>
                    <a:pt x="1105" y="7281"/>
                    <a:pt x="1" y="8253"/>
                  </a:cubicBezTo>
                  <a:cubicBezTo>
                    <a:pt x="532" y="8486"/>
                    <a:pt x="1117" y="8615"/>
                    <a:pt x="1734" y="8615"/>
                  </a:cubicBezTo>
                  <a:cubicBezTo>
                    <a:pt x="2011" y="8615"/>
                    <a:pt x="2282" y="8589"/>
                    <a:pt x="2545" y="8538"/>
                  </a:cubicBezTo>
                  <a:cubicBezTo>
                    <a:pt x="3416" y="7305"/>
                    <a:pt x="3888" y="5828"/>
                    <a:pt x="3888" y="4302"/>
                  </a:cubicBezTo>
                  <a:cubicBezTo>
                    <a:pt x="3888" y="2783"/>
                    <a:pt x="3418" y="1309"/>
                    <a:pt x="2552" y="79"/>
                  </a:cubicBezTo>
                  <a:cubicBezTo>
                    <a:pt x="2288" y="28"/>
                    <a:pt x="2013" y="1"/>
                    <a:pt x="1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sp>
        <p:nvSpPr>
          <p:cNvPr id="2387" name="Google Shape;2387;p42"/>
          <p:cNvSpPr txBox="1">
            <a:spLocks noGrp="1"/>
          </p:cNvSpPr>
          <p:nvPr>
            <p:ph type="title"/>
          </p:nvPr>
        </p:nvSpPr>
        <p:spPr>
          <a:xfrm>
            <a:off x="720000" y="445025"/>
            <a:ext cx="39240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highlight>
                  <a:schemeClr val="dk2"/>
                </a:highlight>
              </a:rPr>
              <a:t>Penyelesaian :</a:t>
            </a:r>
            <a:endParaRPr dirty="0">
              <a:highlight>
                <a:schemeClr val="dk2"/>
              </a:highlight>
            </a:endParaRPr>
          </a:p>
        </p:txBody>
      </p:sp>
      <p:sp>
        <p:nvSpPr>
          <p:cNvPr id="2389" name="Google Shape;2389;p42"/>
          <p:cNvSpPr txBox="1">
            <a:spLocks noGrp="1"/>
          </p:cNvSpPr>
          <p:nvPr>
            <p:ph type="subTitle" idx="2"/>
          </p:nvPr>
        </p:nvSpPr>
        <p:spPr>
          <a:xfrm>
            <a:off x="755576" y="1203598"/>
            <a:ext cx="7920879" cy="34095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endParaRPr dirty="0"/>
          </a:p>
        </p:txBody>
      </p:sp>
      <p:grpSp>
        <p:nvGrpSpPr>
          <p:cNvPr id="2390" name="Google Shape;2390;p42"/>
          <p:cNvGrpSpPr/>
          <p:nvPr/>
        </p:nvGrpSpPr>
        <p:grpSpPr>
          <a:xfrm rot="-1837553" flipH="1">
            <a:off x="5826213" y="3189929"/>
            <a:ext cx="1513811" cy="2029860"/>
            <a:chOff x="1400935" y="1333409"/>
            <a:chExt cx="760984" cy="1020399"/>
          </a:xfrm>
        </p:grpSpPr>
        <p:sp>
          <p:nvSpPr>
            <p:cNvPr id="2391" name="Google Shape;2391;p42"/>
            <p:cNvSpPr/>
            <p:nvPr/>
          </p:nvSpPr>
          <p:spPr>
            <a:xfrm>
              <a:off x="1400935" y="1333409"/>
              <a:ext cx="760984" cy="1005685"/>
            </a:xfrm>
            <a:custGeom>
              <a:avLst/>
              <a:gdLst/>
              <a:ahLst/>
              <a:cxnLst/>
              <a:rect l="l" t="t" r="r" b="b"/>
              <a:pathLst>
                <a:path w="14268" h="18856" extrusionOk="0">
                  <a:moveTo>
                    <a:pt x="14054" y="0"/>
                  </a:moveTo>
                  <a:cubicBezTo>
                    <a:pt x="14038" y="0"/>
                    <a:pt x="14023" y="2"/>
                    <a:pt x="14009" y="5"/>
                  </a:cubicBezTo>
                  <a:cubicBezTo>
                    <a:pt x="13998" y="7"/>
                    <a:pt x="13986" y="9"/>
                    <a:pt x="13975" y="14"/>
                  </a:cubicBezTo>
                  <a:cubicBezTo>
                    <a:pt x="13421" y="273"/>
                    <a:pt x="12939" y="429"/>
                    <a:pt x="12386" y="686"/>
                  </a:cubicBezTo>
                  <a:cubicBezTo>
                    <a:pt x="12370" y="693"/>
                    <a:pt x="12354" y="700"/>
                    <a:pt x="12338" y="709"/>
                  </a:cubicBezTo>
                  <a:cubicBezTo>
                    <a:pt x="12224" y="757"/>
                    <a:pt x="12111" y="805"/>
                    <a:pt x="12001" y="860"/>
                  </a:cubicBezTo>
                  <a:cubicBezTo>
                    <a:pt x="11909" y="906"/>
                    <a:pt x="11819" y="962"/>
                    <a:pt x="11744" y="1035"/>
                  </a:cubicBezTo>
                  <a:cubicBezTo>
                    <a:pt x="11723" y="1056"/>
                    <a:pt x="11703" y="1079"/>
                    <a:pt x="11684" y="1104"/>
                  </a:cubicBezTo>
                  <a:cubicBezTo>
                    <a:pt x="11684" y="1104"/>
                    <a:pt x="11684" y="1102"/>
                    <a:pt x="11684" y="1102"/>
                  </a:cubicBezTo>
                  <a:lnTo>
                    <a:pt x="10759" y="2371"/>
                  </a:lnTo>
                  <a:cubicBezTo>
                    <a:pt x="8436" y="5485"/>
                    <a:pt x="4036" y="11421"/>
                    <a:pt x="2841" y="13062"/>
                  </a:cubicBezTo>
                  <a:cubicBezTo>
                    <a:pt x="2629" y="13355"/>
                    <a:pt x="2311" y="13784"/>
                    <a:pt x="1994" y="14214"/>
                  </a:cubicBezTo>
                  <a:cubicBezTo>
                    <a:pt x="1891" y="14351"/>
                    <a:pt x="1790" y="14489"/>
                    <a:pt x="1691" y="14622"/>
                  </a:cubicBezTo>
                  <a:cubicBezTo>
                    <a:pt x="1613" y="14730"/>
                    <a:pt x="1535" y="14834"/>
                    <a:pt x="1461" y="14934"/>
                  </a:cubicBezTo>
                  <a:cubicBezTo>
                    <a:pt x="1401" y="15017"/>
                    <a:pt x="1342" y="15097"/>
                    <a:pt x="1287" y="15171"/>
                  </a:cubicBezTo>
                  <a:cubicBezTo>
                    <a:pt x="1255" y="15214"/>
                    <a:pt x="1225" y="15254"/>
                    <a:pt x="1197" y="15293"/>
                  </a:cubicBezTo>
                  <a:lnTo>
                    <a:pt x="977" y="15596"/>
                  </a:lnTo>
                  <a:cubicBezTo>
                    <a:pt x="958" y="15623"/>
                    <a:pt x="938" y="15648"/>
                    <a:pt x="919" y="15674"/>
                  </a:cubicBezTo>
                  <a:cubicBezTo>
                    <a:pt x="291" y="16536"/>
                    <a:pt x="1" y="17076"/>
                    <a:pt x="63" y="17512"/>
                  </a:cubicBezTo>
                  <a:cubicBezTo>
                    <a:pt x="107" y="17808"/>
                    <a:pt x="311" y="18056"/>
                    <a:pt x="683" y="18327"/>
                  </a:cubicBezTo>
                  <a:cubicBezTo>
                    <a:pt x="725" y="18357"/>
                    <a:pt x="766" y="18387"/>
                    <a:pt x="809" y="18414"/>
                  </a:cubicBezTo>
                  <a:cubicBezTo>
                    <a:pt x="846" y="18444"/>
                    <a:pt x="887" y="18474"/>
                    <a:pt x="929" y="18506"/>
                  </a:cubicBezTo>
                  <a:cubicBezTo>
                    <a:pt x="1115" y="18641"/>
                    <a:pt x="1282" y="18738"/>
                    <a:pt x="1441" y="18795"/>
                  </a:cubicBezTo>
                  <a:cubicBezTo>
                    <a:pt x="1552" y="18835"/>
                    <a:pt x="1659" y="18856"/>
                    <a:pt x="1764" y="18856"/>
                  </a:cubicBezTo>
                  <a:cubicBezTo>
                    <a:pt x="1808" y="18856"/>
                    <a:pt x="1852" y="18852"/>
                    <a:pt x="1895" y="18845"/>
                  </a:cubicBezTo>
                  <a:cubicBezTo>
                    <a:pt x="2326" y="18772"/>
                    <a:pt x="2746" y="18336"/>
                    <a:pt x="3364" y="17489"/>
                  </a:cubicBezTo>
                  <a:cubicBezTo>
                    <a:pt x="3387" y="17455"/>
                    <a:pt x="3412" y="17422"/>
                    <a:pt x="3437" y="17386"/>
                  </a:cubicBezTo>
                  <a:cubicBezTo>
                    <a:pt x="3469" y="17342"/>
                    <a:pt x="3508" y="17290"/>
                    <a:pt x="3550" y="17232"/>
                  </a:cubicBezTo>
                  <a:cubicBezTo>
                    <a:pt x="3582" y="17189"/>
                    <a:pt x="3614" y="17143"/>
                    <a:pt x="3651" y="17094"/>
                  </a:cubicBezTo>
                  <a:cubicBezTo>
                    <a:pt x="3731" y="16982"/>
                    <a:pt x="3821" y="16858"/>
                    <a:pt x="3919" y="16722"/>
                  </a:cubicBezTo>
                  <a:cubicBezTo>
                    <a:pt x="3990" y="16624"/>
                    <a:pt x="4062" y="16520"/>
                    <a:pt x="4138" y="16413"/>
                  </a:cubicBezTo>
                  <a:cubicBezTo>
                    <a:pt x="4234" y="16282"/>
                    <a:pt x="4332" y="16146"/>
                    <a:pt x="4429" y="16009"/>
                  </a:cubicBezTo>
                  <a:cubicBezTo>
                    <a:pt x="4744" y="15570"/>
                    <a:pt x="5060" y="15129"/>
                    <a:pt x="5274" y="14834"/>
                  </a:cubicBezTo>
                  <a:cubicBezTo>
                    <a:pt x="6469" y="13192"/>
                    <a:pt x="10764" y="7181"/>
                    <a:pt x="13011" y="4010"/>
                  </a:cubicBezTo>
                  <a:lnTo>
                    <a:pt x="13935" y="2742"/>
                  </a:lnTo>
                  <a:lnTo>
                    <a:pt x="13933" y="2742"/>
                  </a:lnTo>
                  <a:cubicBezTo>
                    <a:pt x="14011" y="2630"/>
                    <a:pt x="14048" y="2497"/>
                    <a:pt x="14069" y="2364"/>
                  </a:cubicBezTo>
                  <a:cubicBezTo>
                    <a:pt x="14089" y="2242"/>
                    <a:pt x="14098" y="2120"/>
                    <a:pt x="14110" y="1997"/>
                  </a:cubicBezTo>
                  <a:cubicBezTo>
                    <a:pt x="14112" y="1980"/>
                    <a:pt x="14114" y="1964"/>
                    <a:pt x="14115" y="1946"/>
                  </a:cubicBezTo>
                  <a:cubicBezTo>
                    <a:pt x="14191" y="1338"/>
                    <a:pt x="14191" y="833"/>
                    <a:pt x="14266" y="227"/>
                  </a:cubicBezTo>
                  <a:cubicBezTo>
                    <a:pt x="14268" y="216"/>
                    <a:pt x="14266" y="206"/>
                    <a:pt x="14266" y="197"/>
                  </a:cubicBezTo>
                  <a:cubicBezTo>
                    <a:pt x="14262" y="142"/>
                    <a:pt x="14236" y="87"/>
                    <a:pt x="14177" y="43"/>
                  </a:cubicBezTo>
                  <a:cubicBezTo>
                    <a:pt x="14136" y="13"/>
                    <a:pt x="14094" y="0"/>
                    <a:pt x="14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2"/>
            <p:cNvSpPr/>
            <p:nvPr/>
          </p:nvSpPr>
          <p:spPr>
            <a:xfrm>
              <a:off x="1429576" y="1335169"/>
              <a:ext cx="728876" cy="987391"/>
            </a:xfrm>
            <a:custGeom>
              <a:avLst/>
              <a:gdLst/>
              <a:ahLst/>
              <a:cxnLst/>
              <a:rect l="l" t="t" r="r" b="b"/>
              <a:pathLst>
                <a:path w="13666" h="18513" extrusionOk="0">
                  <a:moveTo>
                    <a:pt x="13612" y="1"/>
                  </a:moveTo>
                  <a:cubicBezTo>
                    <a:pt x="13592" y="1"/>
                    <a:pt x="13569" y="11"/>
                    <a:pt x="13545" y="27"/>
                  </a:cubicBezTo>
                  <a:cubicBezTo>
                    <a:pt x="13538" y="31"/>
                    <a:pt x="13530" y="35"/>
                    <a:pt x="13522" y="43"/>
                  </a:cubicBezTo>
                  <a:cubicBezTo>
                    <a:pt x="13107" y="401"/>
                    <a:pt x="12763" y="658"/>
                    <a:pt x="12348" y="1016"/>
                  </a:cubicBezTo>
                  <a:cubicBezTo>
                    <a:pt x="12336" y="1027"/>
                    <a:pt x="12324" y="1038"/>
                    <a:pt x="12311" y="1048"/>
                  </a:cubicBezTo>
                  <a:cubicBezTo>
                    <a:pt x="12228" y="1117"/>
                    <a:pt x="12145" y="1186"/>
                    <a:pt x="12061" y="1261"/>
                  </a:cubicBezTo>
                  <a:cubicBezTo>
                    <a:pt x="11969" y="1342"/>
                    <a:pt x="11877" y="1434"/>
                    <a:pt x="11796" y="1544"/>
                  </a:cubicBezTo>
                  <a:cubicBezTo>
                    <a:pt x="11796" y="1544"/>
                    <a:pt x="11796" y="1544"/>
                    <a:pt x="11796" y="1543"/>
                  </a:cubicBezTo>
                  <a:lnTo>
                    <a:pt x="10872" y="2811"/>
                  </a:lnTo>
                  <a:cubicBezTo>
                    <a:pt x="8570" y="5943"/>
                    <a:pt x="4202" y="11899"/>
                    <a:pt x="3006" y="13541"/>
                  </a:cubicBezTo>
                  <a:cubicBezTo>
                    <a:pt x="2671" y="14002"/>
                    <a:pt x="2081" y="14807"/>
                    <a:pt x="1634" y="15416"/>
                  </a:cubicBezTo>
                  <a:cubicBezTo>
                    <a:pt x="1572" y="15500"/>
                    <a:pt x="1514" y="15579"/>
                    <a:pt x="1459" y="15656"/>
                  </a:cubicBezTo>
                  <a:cubicBezTo>
                    <a:pt x="1424" y="15705"/>
                    <a:pt x="1388" y="15753"/>
                    <a:pt x="1356" y="15797"/>
                  </a:cubicBezTo>
                  <a:cubicBezTo>
                    <a:pt x="1323" y="15843"/>
                    <a:pt x="1292" y="15884"/>
                    <a:pt x="1264" y="15925"/>
                  </a:cubicBezTo>
                  <a:cubicBezTo>
                    <a:pt x="1220" y="15983"/>
                    <a:pt x="1183" y="16037"/>
                    <a:pt x="1151" y="16081"/>
                  </a:cubicBezTo>
                  <a:cubicBezTo>
                    <a:pt x="484" y="16990"/>
                    <a:pt x="139" y="17522"/>
                    <a:pt x="55" y="17864"/>
                  </a:cubicBezTo>
                  <a:cubicBezTo>
                    <a:pt x="1" y="18089"/>
                    <a:pt x="59" y="18232"/>
                    <a:pt x="217" y="18346"/>
                  </a:cubicBezTo>
                  <a:cubicBezTo>
                    <a:pt x="234" y="18360"/>
                    <a:pt x="252" y="18370"/>
                    <a:pt x="270" y="18381"/>
                  </a:cubicBezTo>
                  <a:cubicBezTo>
                    <a:pt x="286" y="18395"/>
                    <a:pt x="304" y="18408"/>
                    <a:pt x="321" y="18422"/>
                  </a:cubicBezTo>
                  <a:cubicBezTo>
                    <a:pt x="402" y="18481"/>
                    <a:pt x="483" y="18512"/>
                    <a:pt x="569" y="18512"/>
                  </a:cubicBezTo>
                  <a:cubicBezTo>
                    <a:pt x="649" y="18512"/>
                    <a:pt x="734" y="18485"/>
                    <a:pt x="830" y="18427"/>
                  </a:cubicBezTo>
                  <a:cubicBezTo>
                    <a:pt x="1129" y="18243"/>
                    <a:pt x="1528" y="17750"/>
                    <a:pt x="2189" y="16838"/>
                  </a:cubicBezTo>
                  <a:cubicBezTo>
                    <a:pt x="2221" y="16793"/>
                    <a:pt x="2260" y="16740"/>
                    <a:pt x="2302" y="16682"/>
                  </a:cubicBezTo>
                  <a:cubicBezTo>
                    <a:pt x="2403" y="16543"/>
                    <a:pt x="2531" y="16368"/>
                    <a:pt x="2671" y="16173"/>
                  </a:cubicBezTo>
                  <a:cubicBezTo>
                    <a:pt x="3116" y="15560"/>
                    <a:pt x="3699" y="14750"/>
                    <a:pt x="4036" y="14289"/>
                  </a:cubicBezTo>
                  <a:cubicBezTo>
                    <a:pt x="5230" y="12647"/>
                    <a:pt x="9554" y="6659"/>
                    <a:pt x="11824" y="3504"/>
                  </a:cubicBezTo>
                  <a:lnTo>
                    <a:pt x="12747" y="2235"/>
                  </a:lnTo>
                  <a:cubicBezTo>
                    <a:pt x="12827" y="2126"/>
                    <a:pt x="12885" y="2009"/>
                    <a:pt x="12935" y="1895"/>
                  </a:cubicBezTo>
                  <a:cubicBezTo>
                    <a:pt x="12979" y="1794"/>
                    <a:pt x="13020" y="1693"/>
                    <a:pt x="13061" y="1592"/>
                  </a:cubicBezTo>
                  <a:cubicBezTo>
                    <a:pt x="13066" y="1578"/>
                    <a:pt x="13073" y="1564"/>
                    <a:pt x="13079" y="1550"/>
                  </a:cubicBezTo>
                  <a:cubicBezTo>
                    <a:pt x="13293" y="1043"/>
                    <a:pt x="13431" y="639"/>
                    <a:pt x="13646" y="132"/>
                  </a:cubicBezTo>
                  <a:cubicBezTo>
                    <a:pt x="13649" y="123"/>
                    <a:pt x="13651" y="116"/>
                    <a:pt x="13653" y="109"/>
                  </a:cubicBezTo>
                  <a:cubicBezTo>
                    <a:pt x="13665" y="66"/>
                    <a:pt x="13665" y="29"/>
                    <a:pt x="13640" y="10"/>
                  </a:cubicBezTo>
                  <a:cubicBezTo>
                    <a:pt x="13632" y="4"/>
                    <a:pt x="13622" y="1"/>
                    <a:pt x="1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2"/>
            <p:cNvSpPr/>
            <p:nvPr/>
          </p:nvSpPr>
          <p:spPr>
            <a:xfrm>
              <a:off x="1400935" y="2169375"/>
              <a:ext cx="179472" cy="169712"/>
            </a:xfrm>
            <a:custGeom>
              <a:avLst/>
              <a:gdLst/>
              <a:ahLst/>
              <a:cxnLst/>
              <a:rect l="l" t="t" r="r" b="b"/>
              <a:pathLst>
                <a:path w="3365" h="3182" extrusionOk="0">
                  <a:moveTo>
                    <a:pt x="919" y="0"/>
                  </a:moveTo>
                  <a:cubicBezTo>
                    <a:pt x="291" y="862"/>
                    <a:pt x="1" y="1402"/>
                    <a:pt x="63" y="1838"/>
                  </a:cubicBezTo>
                  <a:cubicBezTo>
                    <a:pt x="107" y="2134"/>
                    <a:pt x="311" y="2382"/>
                    <a:pt x="683" y="2653"/>
                  </a:cubicBezTo>
                  <a:cubicBezTo>
                    <a:pt x="725" y="2683"/>
                    <a:pt x="766" y="2713"/>
                    <a:pt x="809" y="2740"/>
                  </a:cubicBezTo>
                  <a:cubicBezTo>
                    <a:pt x="846" y="2770"/>
                    <a:pt x="887" y="2800"/>
                    <a:pt x="929" y="2832"/>
                  </a:cubicBezTo>
                  <a:cubicBezTo>
                    <a:pt x="1115" y="2967"/>
                    <a:pt x="1282" y="3064"/>
                    <a:pt x="1441" y="3121"/>
                  </a:cubicBezTo>
                  <a:cubicBezTo>
                    <a:pt x="1552" y="3161"/>
                    <a:pt x="1659" y="3182"/>
                    <a:pt x="1764" y="3182"/>
                  </a:cubicBezTo>
                  <a:cubicBezTo>
                    <a:pt x="1808" y="3182"/>
                    <a:pt x="1852" y="3178"/>
                    <a:pt x="1895" y="3171"/>
                  </a:cubicBezTo>
                  <a:cubicBezTo>
                    <a:pt x="2326" y="3098"/>
                    <a:pt x="2746" y="2662"/>
                    <a:pt x="3364" y="1815"/>
                  </a:cubicBezTo>
                  <a:cubicBezTo>
                    <a:pt x="2487" y="1299"/>
                    <a:pt x="1688" y="672"/>
                    <a:pt x="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2"/>
            <p:cNvSpPr/>
            <p:nvPr/>
          </p:nvSpPr>
          <p:spPr>
            <a:xfrm>
              <a:off x="1449896" y="2091507"/>
              <a:ext cx="187313" cy="174672"/>
            </a:xfrm>
            <a:custGeom>
              <a:avLst/>
              <a:gdLst/>
              <a:ahLst/>
              <a:cxnLst/>
              <a:rect l="l" t="t" r="r" b="b"/>
              <a:pathLst>
                <a:path w="3512" h="3275" extrusionOk="0">
                  <a:moveTo>
                    <a:pt x="1076" y="0"/>
                  </a:moveTo>
                  <a:cubicBezTo>
                    <a:pt x="973" y="137"/>
                    <a:pt x="872" y="275"/>
                    <a:pt x="773" y="408"/>
                  </a:cubicBezTo>
                  <a:cubicBezTo>
                    <a:pt x="693" y="516"/>
                    <a:pt x="617" y="620"/>
                    <a:pt x="543" y="720"/>
                  </a:cubicBezTo>
                  <a:cubicBezTo>
                    <a:pt x="483" y="803"/>
                    <a:pt x="424" y="883"/>
                    <a:pt x="369" y="957"/>
                  </a:cubicBezTo>
                  <a:cubicBezTo>
                    <a:pt x="337" y="1000"/>
                    <a:pt x="307" y="1040"/>
                    <a:pt x="279" y="1079"/>
                  </a:cubicBezTo>
                  <a:lnTo>
                    <a:pt x="59" y="1382"/>
                  </a:lnTo>
                  <a:cubicBezTo>
                    <a:pt x="40" y="1409"/>
                    <a:pt x="20" y="1434"/>
                    <a:pt x="1" y="1460"/>
                  </a:cubicBezTo>
                  <a:cubicBezTo>
                    <a:pt x="770" y="2132"/>
                    <a:pt x="1569" y="2759"/>
                    <a:pt x="2446" y="3275"/>
                  </a:cubicBezTo>
                  <a:cubicBezTo>
                    <a:pt x="2469" y="3241"/>
                    <a:pt x="2494" y="3208"/>
                    <a:pt x="2519" y="3172"/>
                  </a:cubicBezTo>
                  <a:cubicBezTo>
                    <a:pt x="2551" y="3128"/>
                    <a:pt x="2590" y="3076"/>
                    <a:pt x="2632" y="3018"/>
                  </a:cubicBezTo>
                  <a:cubicBezTo>
                    <a:pt x="2664" y="2975"/>
                    <a:pt x="2696" y="2929"/>
                    <a:pt x="2733" y="2880"/>
                  </a:cubicBezTo>
                  <a:cubicBezTo>
                    <a:pt x="2813" y="2770"/>
                    <a:pt x="2903" y="2644"/>
                    <a:pt x="3001" y="2508"/>
                  </a:cubicBezTo>
                  <a:cubicBezTo>
                    <a:pt x="3070" y="2410"/>
                    <a:pt x="3144" y="2306"/>
                    <a:pt x="3220" y="2199"/>
                  </a:cubicBezTo>
                  <a:cubicBezTo>
                    <a:pt x="3316" y="2068"/>
                    <a:pt x="3414" y="1932"/>
                    <a:pt x="3511" y="1795"/>
                  </a:cubicBezTo>
                  <a:cubicBezTo>
                    <a:pt x="2629" y="1308"/>
                    <a:pt x="1835" y="674"/>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2"/>
            <p:cNvSpPr/>
            <p:nvPr/>
          </p:nvSpPr>
          <p:spPr>
            <a:xfrm>
              <a:off x="1464723" y="2113214"/>
              <a:ext cx="156965" cy="131897"/>
            </a:xfrm>
            <a:custGeom>
              <a:avLst/>
              <a:gdLst/>
              <a:ahLst/>
              <a:cxnLst/>
              <a:rect l="l" t="t" r="r" b="b"/>
              <a:pathLst>
                <a:path w="2943" h="2473" extrusionOk="0">
                  <a:moveTo>
                    <a:pt x="495" y="1"/>
                  </a:moveTo>
                  <a:cubicBezTo>
                    <a:pt x="415" y="109"/>
                    <a:pt x="339" y="213"/>
                    <a:pt x="265" y="313"/>
                  </a:cubicBezTo>
                  <a:cubicBezTo>
                    <a:pt x="205" y="396"/>
                    <a:pt x="146" y="476"/>
                    <a:pt x="91" y="550"/>
                  </a:cubicBezTo>
                  <a:cubicBezTo>
                    <a:pt x="59" y="593"/>
                    <a:pt x="29" y="633"/>
                    <a:pt x="1" y="672"/>
                  </a:cubicBezTo>
                  <a:cubicBezTo>
                    <a:pt x="798" y="1303"/>
                    <a:pt x="1610" y="1915"/>
                    <a:pt x="2455" y="2473"/>
                  </a:cubicBezTo>
                  <a:cubicBezTo>
                    <a:pt x="2535" y="2361"/>
                    <a:pt x="2625" y="2237"/>
                    <a:pt x="2723" y="2101"/>
                  </a:cubicBezTo>
                  <a:cubicBezTo>
                    <a:pt x="2792" y="2003"/>
                    <a:pt x="2866" y="1899"/>
                    <a:pt x="2942" y="1792"/>
                  </a:cubicBezTo>
                  <a:cubicBezTo>
                    <a:pt x="2099" y="1248"/>
                    <a:pt x="1286" y="633"/>
                    <a:pt x="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2"/>
            <p:cNvSpPr/>
            <p:nvPr/>
          </p:nvSpPr>
          <p:spPr>
            <a:xfrm>
              <a:off x="2027403" y="1333409"/>
              <a:ext cx="134511" cy="146991"/>
            </a:xfrm>
            <a:custGeom>
              <a:avLst/>
              <a:gdLst/>
              <a:ahLst/>
              <a:cxnLst/>
              <a:rect l="l" t="t" r="r" b="b"/>
              <a:pathLst>
                <a:path w="2522" h="2756" extrusionOk="0">
                  <a:moveTo>
                    <a:pt x="2308" y="0"/>
                  </a:moveTo>
                  <a:cubicBezTo>
                    <a:pt x="2292" y="0"/>
                    <a:pt x="2277" y="2"/>
                    <a:pt x="2263" y="5"/>
                  </a:cubicBezTo>
                  <a:cubicBezTo>
                    <a:pt x="2252" y="7"/>
                    <a:pt x="2240" y="9"/>
                    <a:pt x="2229" y="14"/>
                  </a:cubicBezTo>
                  <a:cubicBezTo>
                    <a:pt x="2064" y="91"/>
                    <a:pt x="1910" y="154"/>
                    <a:pt x="1761" y="211"/>
                  </a:cubicBezTo>
                  <a:cubicBezTo>
                    <a:pt x="1402" y="348"/>
                    <a:pt x="1030" y="505"/>
                    <a:pt x="640" y="686"/>
                  </a:cubicBezTo>
                  <a:cubicBezTo>
                    <a:pt x="624" y="693"/>
                    <a:pt x="608" y="700"/>
                    <a:pt x="592" y="707"/>
                  </a:cubicBezTo>
                  <a:cubicBezTo>
                    <a:pt x="478" y="757"/>
                    <a:pt x="365" y="805"/>
                    <a:pt x="255" y="860"/>
                  </a:cubicBezTo>
                  <a:cubicBezTo>
                    <a:pt x="163" y="906"/>
                    <a:pt x="73" y="962"/>
                    <a:pt x="0" y="1035"/>
                  </a:cubicBezTo>
                  <a:cubicBezTo>
                    <a:pt x="99" y="1212"/>
                    <a:pt x="200" y="1391"/>
                    <a:pt x="299" y="1568"/>
                  </a:cubicBezTo>
                  <a:cubicBezTo>
                    <a:pt x="346" y="1652"/>
                    <a:pt x="385" y="1749"/>
                    <a:pt x="489" y="1772"/>
                  </a:cubicBezTo>
                  <a:cubicBezTo>
                    <a:pt x="510" y="1777"/>
                    <a:pt x="532" y="1779"/>
                    <a:pt x="554" y="1779"/>
                  </a:cubicBezTo>
                  <a:cubicBezTo>
                    <a:pt x="630" y="1779"/>
                    <a:pt x="712" y="1755"/>
                    <a:pt x="785" y="1746"/>
                  </a:cubicBezTo>
                  <a:cubicBezTo>
                    <a:pt x="888" y="1730"/>
                    <a:pt x="991" y="1719"/>
                    <a:pt x="1095" y="1710"/>
                  </a:cubicBezTo>
                  <a:cubicBezTo>
                    <a:pt x="1118" y="1708"/>
                    <a:pt x="1148" y="1704"/>
                    <a:pt x="1177" y="1704"/>
                  </a:cubicBezTo>
                  <a:cubicBezTo>
                    <a:pt x="1204" y="1704"/>
                    <a:pt x="1229" y="1707"/>
                    <a:pt x="1248" y="1721"/>
                  </a:cubicBezTo>
                  <a:cubicBezTo>
                    <a:pt x="1285" y="1747"/>
                    <a:pt x="1295" y="1822"/>
                    <a:pt x="1306" y="1863"/>
                  </a:cubicBezTo>
                  <a:cubicBezTo>
                    <a:pt x="1359" y="2061"/>
                    <a:pt x="1389" y="2268"/>
                    <a:pt x="1391" y="2476"/>
                  </a:cubicBezTo>
                  <a:cubicBezTo>
                    <a:pt x="1393" y="2513"/>
                    <a:pt x="1409" y="2563"/>
                    <a:pt x="1451" y="2573"/>
                  </a:cubicBezTo>
                  <a:cubicBezTo>
                    <a:pt x="1694" y="2634"/>
                    <a:pt x="1937" y="2696"/>
                    <a:pt x="2180" y="2756"/>
                  </a:cubicBezTo>
                  <a:lnTo>
                    <a:pt x="2189" y="2742"/>
                  </a:lnTo>
                  <a:lnTo>
                    <a:pt x="2187" y="2742"/>
                  </a:lnTo>
                  <a:cubicBezTo>
                    <a:pt x="2265" y="2630"/>
                    <a:pt x="2302" y="2497"/>
                    <a:pt x="2323" y="2364"/>
                  </a:cubicBezTo>
                  <a:cubicBezTo>
                    <a:pt x="2343" y="2242"/>
                    <a:pt x="2352" y="2120"/>
                    <a:pt x="2364" y="1997"/>
                  </a:cubicBezTo>
                  <a:cubicBezTo>
                    <a:pt x="2366" y="1980"/>
                    <a:pt x="2368" y="1964"/>
                    <a:pt x="2369" y="1946"/>
                  </a:cubicBezTo>
                  <a:cubicBezTo>
                    <a:pt x="2422" y="1521"/>
                    <a:pt x="2458" y="1122"/>
                    <a:pt x="2477" y="743"/>
                  </a:cubicBezTo>
                  <a:cubicBezTo>
                    <a:pt x="2484" y="578"/>
                    <a:pt x="2497" y="410"/>
                    <a:pt x="2520" y="227"/>
                  </a:cubicBezTo>
                  <a:cubicBezTo>
                    <a:pt x="2522" y="216"/>
                    <a:pt x="2520" y="206"/>
                    <a:pt x="2520" y="197"/>
                  </a:cubicBezTo>
                  <a:cubicBezTo>
                    <a:pt x="2516" y="142"/>
                    <a:pt x="2490" y="87"/>
                    <a:pt x="2431" y="43"/>
                  </a:cubicBezTo>
                  <a:cubicBezTo>
                    <a:pt x="2390" y="13"/>
                    <a:pt x="2348" y="0"/>
                    <a:pt x="2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2"/>
            <p:cNvSpPr/>
            <p:nvPr/>
          </p:nvSpPr>
          <p:spPr>
            <a:xfrm>
              <a:off x="2120845" y="1333409"/>
              <a:ext cx="41068" cy="41228"/>
            </a:xfrm>
            <a:custGeom>
              <a:avLst/>
              <a:gdLst/>
              <a:ahLst/>
              <a:cxnLst/>
              <a:rect l="l" t="t" r="r" b="b"/>
              <a:pathLst>
                <a:path w="770" h="773" extrusionOk="0">
                  <a:moveTo>
                    <a:pt x="555" y="0"/>
                  </a:moveTo>
                  <a:cubicBezTo>
                    <a:pt x="540" y="0"/>
                    <a:pt x="525" y="2"/>
                    <a:pt x="511" y="5"/>
                  </a:cubicBezTo>
                  <a:cubicBezTo>
                    <a:pt x="500" y="7"/>
                    <a:pt x="488" y="9"/>
                    <a:pt x="477" y="14"/>
                  </a:cubicBezTo>
                  <a:cubicBezTo>
                    <a:pt x="312" y="91"/>
                    <a:pt x="158" y="154"/>
                    <a:pt x="9" y="211"/>
                  </a:cubicBezTo>
                  <a:cubicBezTo>
                    <a:pt x="1" y="372"/>
                    <a:pt x="64" y="537"/>
                    <a:pt x="235" y="661"/>
                  </a:cubicBezTo>
                  <a:cubicBezTo>
                    <a:pt x="342" y="739"/>
                    <a:pt x="451" y="773"/>
                    <a:pt x="555" y="773"/>
                  </a:cubicBezTo>
                  <a:cubicBezTo>
                    <a:pt x="613" y="773"/>
                    <a:pt x="670" y="762"/>
                    <a:pt x="724" y="743"/>
                  </a:cubicBezTo>
                  <a:cubicBezTo>
                    <a:pt x="732" y="578"/>
                    <a:pt x="745" y="410"/>
                    <a:pt x="768" y="227"/>
                  </a:cubicBezTo>
                  <a:cubicBezTo>
                    <a:pt x="770" y="216"/>
                    <a:pt x="768" y="206"/>
                    <a:pt x="768" y="197"/>
                  </a:cubicBezTo>
                  <a:cubicBezTo>
                    <a:pt x="764" y="142"/>
                    <a:pt x="738" y="87"/>
                    <a:pt x="679" y="43"/>
                  </a:cubicBezTo>
                  <a:cubicBezTo>
                    <a:pt x="638" y="13"/>
                    <a:pt x="595"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2"/>
            <p:cNvSpPr/>
            <p:nvPr/>
          </p:nvSpPr>
          <p:spPr>
            <a:xfrm>
              <a:off x="1468937" y="2146068"/>
              <a:ext cx="204700" cy="207740"/>
            </a:xfrm>
            <a:custGeom>
              <a:avLst/>
              <a:gdLst/>
              <a:ahLst/>
              <a:cxnLst/>
              <a:rect l="l" t="t" r="r" b="b"/>
              <a:pathLst>
                <a:path w="3838" h="3895" extrusionOk="0">
                  <a:moveTo>
                    <a:pt x="3616" y="0"/>
                  </a:moveTo>
                  <a:cubicBezTo>
                    <a:pt x="3574" y="0"/>
                    <a:pt x="3532" y="19"/>
                    <a:pt x="3500" y="63"/>
                  </a:cubicBezTo>
                  <a:cubicBezTo>
                    <a:pt x="3090" y="632"/>
                    <a:pt x="2679" y="1199"/>
                    <a:pt x="2268" y="1766"/>
                  </a:cubicBezTo>
                  <a:cubicBezTo>
                    <a:pt x="2062" y="2046"/>
                    <a:pt x="1859" y="2328"/>
                    <a:pt x="1653" y="2610"/>
                  </a:cubicBezTo>
                  <a:cubicBezTo>
                    <a:pt x="1552" y="2748"/>
                    <a:pt x="1449" y="2890"/>
                    <a:pt x="1347" y="3028"/>
                  </a:cubicBezTo>
                  <a:cubicBezTo>
                    <a:pt x="1258" y="3149"/>
                    <a:pt x="1166" y="3271"/>
                    <a:pt x="1052" y="3372"/>
                  </a:cubicBezTo>
                  <a:cubicBezTo>
                    <a:pt x="924" y="3488"/>
                    <a:pt x="744" y="3584"/>
                    <a:pt x="569" y="3584"/>
                  </a:cubicBezTo>
                  <a:cubicBezTo>
                    <a:pt x="482" y="3584"/>
                    <a:pt x="395" y="3560"/>
                    <a:pt x="317" y="3501"/>
                  </a:cubicBezTo>
                  <a:cubicBezTo>
                    <a:pt x="287" y="3480"/>
                    <a:pt x="257" y="3470"/>
                    <a:pt x="228" y="3470"/>
                  </a:cubicBezTo>
                  <a:cubicBezTo>
                    <a:pt x="100" y="3470"/>
                    <a:pt x="1" y="3656"/>
                    <a:pt x="133" y="3755"/>
                  </a:cubicBezTo>
                  <a:cubicBezTo>
                    <a:pt x="262" y="3851"/>
                    <a:pt x="417" y="3894"/>
                    <a:pt x="574" y="3894"/>
                  </a:cubicBezTo>
                  <a:cubicBezTo>
                    <a:pt x="712" y="3894"/>
                    <a:pt x="852" y="3860"/>
                    <a:pt x="976" y="3799"/>
                  </a:cubicBezTo>
                  <a:cubicBezTo>
                    <a:pt x="1284" y="3650"/>
                    <a:pt x="1488" y="3363"/>
                    <a:pt x="1685" y="3094"/>
                  </a:cubicBezTo>
                  <a:cubicBezTo>
                    <a:pt x="2126" y="2491"/>
                    <a:pt x="2566" y="1887"/>
                    <a:pt x="3003" y="1281"/>
                  </a:cubicBezTo>
                  <a:cubicBezTo>
                    <a:pt x="3253" y="937"/>
                    <a:pt x="3503" y="592"/>
                    <a:pt x="3751" y="248"/>
                  </a:cubicBezTo>
                  <a:cubicBezTo>
                    <a:pt x="3837" y="129"/>
                    <a:pt x="3728"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2"/>
            <p:cNvSpPr/>
            <p:nvPr/>
          </p:nvSpPr>
          <p:spPr>
            <a:xfrm>
              <a:off x="1519498" y="1962651"/>
              <a:ext cx="88856" cy="100856"/>
            </a:xfrm>
            <a:custGeom>
              <a:avLst/>
              <a:gdLst/>
              <a:ahLst/>
              <a:cxnLst/>
              <a:rect l="l" t="t" r="r" b="b"/>
              <a:pathLst>
                <a:path w="1666" h="1891" extrusionOk="0">
                  <a:moveTo>
                    <a:pt x="1439" y="1"/>
                  </a:moveTo>
                  <a:cubicBezTo>
                    <a:pt x="1397" y="1"/>
                    <a:pt x="1354" y="18"/>
                    <a:pt x="1320" y="59"/>
                  </a:cubicBezTo>
                  <a:cubicBezTo>
                    <a:pt x="896" y="577"/>
                    <a:pt x="485" y="1107"/>
                    <a:pt x="87" y="1644"/>
                  </a:cubicBezTo>
                  <a:cubicBezTo>
                    <a:pt x="0" y="1761"/>
                    <a:pt x="110" y="1890"/>
                    <a:pt x="222" y="1890"/>
                  </a:cubicBezTo>
                  <a:cubicBezTo>
                    <a:pt x="264" y="1890"/>
                    <a:pt x="307" y="1872"/>
                    <a:pt x="340" y="1828"/>
                  </a:cubicBezTo>
                  <a:cubicBezTo>
                    <a:pt x="737" y="1289"/>
                    <a:pt x="1148" y="761"/>
                    <a:pt x="1572" y="244"/>
                  </a:cubicBezTo>
                  <a:cubicBezTo>
                    <a:pt x="1665" y="129"/>
                    <a:pt x="1555" y="1"/>
                    <a:pt x="1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2"/>
            <p:cNvSpPr/>
            <p:nvPr/>
          </p:nvSpPr>
          <p:spPr>
            <a:xfrm>
              <a:off x="2022763" y="1464452"/>
              <a:ext cx="136698" cy="178939"/>
            </a:xfrm>
            <a:custGeom>
              <a:avLst/>
              <a:gdLst/>
              <a:ahLst/>
              <a:cxnLst/>
              <a:rect l="l" t="t" r="r" b="b"/>
              <a:pathLst>
                <a:path w="2563" h="3355" extrusionOk="0">
                  <a:moveTo>
                    <a:pt x="2337" y="0"/>
                  </a:moveTo>
                  <a:cubicBezTo>
                    <a:pt x="2294" y="0"/>
                    <a:pt x="2251" y="18"/>
                    <a:pt x="2217" y="60"/>
                  </a:cubicBezTo>
                  <a:cubicBezTo>
                    <a:pt x="1428" y="1020"/>
                    <a:pt x="853" y="2129"/>
                    <a:pt x="91" y="3111"/>
                  </a:cubicBezTo>
                  <a:cubicBezTo>
                    <a:pt x="0" y="3226"/>
                    <a:pt x="110" y="3355"/>
                    <a:pt x="224" y="3355"/>
                  </a:cubicBezTo>
                  <a:cubicBezTo>
                    <a:pt x="266" y="3355"/>
                    <a:pt x="309" y="3337"/>
                    <a:pt x="342" y="3294"/>
                  </a:cubicBezTo>
                  <a:cubicBezTo>
                    <a:pt x="1104" y="2314"/>
                    <a:pt x="1682" y="1203"/>
                    <a:pt x="2470" y="242"/>
                  </a:cubicBezTo>
                  <a:cubicBezTo>
                    <a:pt x="2563" y="129"/>
                    <a:pt x="2453"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2"/>
            <p:cNvSpPr/>
            <p:nvPr/>
          </p:nvSpPr>
          <p:spPr>
            <a:xfrm>
              <a:off x="1791024" y="1775766"/>
              <a:ext cx="90616" cy="109977"/>
            </a:xfrm>
            <a:custGeom>
              <a:avLst/>
              <a:gdLst/>
              <a:ahLst/>
              <a:cxnLst/>
              <a:rect l="l" t="t" r="r" b="b"/>
              <a:pathLst>
                <a:path w="1699" h="2062" extrusionOk="0">
                  <a:moveTo>
                    <a:pt x="1478" y="0"/>
                  </a:moveTo>
                  <a:cubicBezTo>
                    <a:pt x="1436" y="0"/>
                    <a:pt x="1394" y="19"/>
                    <a:pt x="1361" y="63"/>
                  </a:cubicBezTo>
                  <a:lnTo>
                    <a:pt x="87" y="1814"/>
                  </a:lnTo>
                  <a:cubicBezTo>
                    <a:pt x="1" y="1933"/>
                    <a:pt x="110" y="2061"/>
                    <a:pt x="221" y="2061"/>
                  </a:cubicBezTo>
                  <a:cubicBezTo>
                    <a:pt x="263" y="2061"/>
                    <a:pt x="306" y="2043"/>
                    <a:pt x="338" y="1998"/>
                  </a:cubicBezTo>
                  <a:lnTo>
                    <a:pt x="1613" y="248"/>
                  </a:lnTo>
                  <a:cubicBezTo>
                    <a:pt x="1699" y="129"/>
                    <a:pt x="1590"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2"/>
            <p:cNvSpPr/>
            <p:nvPr/>
          </p:nvSpPr>
          <p:spPr>
            <a:xfrm>
              <a:off x="1748196" y="1907023"/>
              <a:ext cx="36641" cy="41281"/>
            </a:xfrm>
            <a:custGeom>
              <a:avLst/>
              <a:gdLst/>
              <a:ahLst/>
              <a:cxnLst/>
              <a:rect l="l" t="t" r="r" b="b"/>
              <a:pathLst>
                <a:path w="687" h="774" extrusionOk="0">
                  <a:moveTo>
                    <a:pt x="510" y="1"/>
                  </a:moveTo>
                  <a:cubicBezTo>
                    <a:pt x="463" y="1"/>
                    <a:pt x="417" y="22"/>
                    <a:pt x="387" y="64"/>
                  </a:cubicBezTo>
                  <a:lnTo>
                    <a:pt x="48" y="528"/>
                  </a:lnTo>
                  <a:cubicBezTo>
                    <a:pt x="0" y="594"/>
                    <a:pt x="13" y="698"/>
                    <a:pt x="84" y="744"/>
                  </a:cubicBezTo>
                  <a:cubicBezTo>
                    <a:pt x="112" y="764"/>
                    <a:pt x="145" y="774"/>
                    <a:pt x="178" y="774"/>
                  </a:cubicBezTo>
                  <a:cubicBezTo>
                    <a:pt x="225" y="774"/>
                    <a:pt x="271" y="753"/>
                    <a:pt x="302" y="711"/>
                  </a:cubicBezTo>
                  <a:lnTo>
                    <a:pt x="638" y="248"/>
                  </a:lnTo>
                  <a:cubicBezTo>
                    <a:pt x="686" y="181"/>
                    <a:pt x="674" y="76"/>
                    <a:pt x="605" y="30"/>
                  </a:cubicBezTo>
                  <a:cubicBezTo>
                    <a:pt x="576" y="11"/>
                    <a:pt x="543"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2"/>
            <p:cNvSpPr/>
            <p:nvPr/>
          </p:nvSpPr>
          <p:spPr>
            <a:xfrm>
              <a:off x="1440616" y="2162655"/>
              <a:ext cx="38988" cy="36961"/>
            </a:xfrm>
            <a:custGeom>
              <a:avLst/>
              <a:gdLst/>
              <a:ahLst/>
              <a:cxnLst/>
              <a:rect l="l" t="t" r="r" b="b"/>
              <a:pathLst>
                <a:path w="731" h="693" extrusionOk="0">
                  <a:moveTo>
                    <a:pt x="172" y="1"/>
                  </a:moveTo>
                  <a:cubicBezTo>
                    <a:pt x="138" y="1"/>
                    <a:pt x="105" y="11"/>
                    <a:pt x="79" y="34"/>
                  </a:cubicBezTo>
                  <a:cubicBezTo>
                    <a:pt x="15" y="91"/>
                    <a:pt x="1" y="185"/>
                    <a:pt x="54" y="254"/>
                  </a:cubicBezTo>
                  <a:cubicBezTo>
                    <a:pt x="173" y="406"/>
                    <a:pt x="313" y="545"/>
                    <a:pt x="465" y="663"/>
                  </a:cubicBezTo>
                  <a:cubicBezTo>
                    <a:pt x="491" y="683"/>
                    <a:pt x="523" y="692"/>
                    <a:pt x="556" y="692"/>
                  </a:cubicBezTo>
                  <a:cubicBezTo>
                    <a:pt x="606" y="692"/>
                    <a:pt x="656" y="670"/>
                    <a:pt x="683" y="628"/>
                  </a:cubicBezTo>
                  <a:cubicBezTo>
                    <a:pt x="731" y="557"/>
                    <a:pt x="719" y="463"/>
                    <a:pt x="649" y="410"/>
                  </a:cubicBezTo>
                  <a:cubicBezTo>
                    <a:pt x="596" y="369"/>
                    <a:pt x="545" y="327"/>
                    <a:pt x="495" y="281"/>
                  </a:cubicBezTo>
                  <a:cubicBezTo>
                    <a:pt x="424" y="211"/>
                    <a:pt x="359" y="139"/>
                    <a:pt x="299" y="59"/>
                  </a:cubicBezTo>
                  <a:cubicBezTo>
                    <a:pt x="269" y="22"/>
                    <a:pt x="220"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2"/>
            <p:cNvSpPr/>
            <p:nvPr/>
          </p:nvSpPr>
          <p:spPr>
            <a:xfrm>
              <a:off x="1989535" y="1357463"/>
              <a:ext cx="92376" cy="73496"/>
            </a:xfrm>
            <a:custGeom>
              <a:avLst/>
              <a:gdLst/>
              <a:ahLst/>
              <a:cxnLst/>
              <a:rect l="l" t="t" r="r" b="b"/>
              <a:pathLst>
                <a:path w="1732" h="1378" extrusionOk="0">
                  <a:moveTo>
                    <a:pt x="1508" y="1"/>
                  </a:moveTo>
                  <a:cubicBezTo>
                    <a:pt x="1488" y="1"/>
                    <a:pt x="1466" y="5"/>
                    <a:pt x="1444" y="15"/>
                  </a:cubicBezTo>
                  <a:lnTo>
                    <a:pt x="1036" y="192"/>
                  </a:lnTo>
                  <a:cubicBezTo>
                    <a:pt x="900" y="253"/>
                    <a:pt x="761" y="311"/>
                    <a:pt x="650" y="412"/>
                  </a:cubicBezTo>
                  <a:cubicBezTo>
                    <a:pt x="426" y="614"/>
                    <a:pt x="244" y="878"/>
                    <a:pt x="79" y="1128"/>
                  </a:cubicBezTo>
                  <a:cubicBezTo>
                    <a:pt x="0" y="1248"/>
                    <a:pt x="108" y="1377"/>
                    <a:pt x="216" y="1377"/>
                  </a:cubicBezTo>
                  <a:cubicBezTo>
                    <a:pt x="258" y="1377"/>
                    <a:pt x="300" y="1358"/>
                    <a:pt x="331" y="1311"/>
                  </a:cubicBezTo>
                  <a:cubicBezTo>
                    <a:pt x="411" y="1192"/>
                    <a:pt x="494" y="1075"/>
                    <a:pt x="581" y="963"/>
                  </a:cubicBezTo>
                  <a:cubicBezTo>
                    <a:pt x="662" y="857"/>
                    <a:pt x="745" y="745"/>
                    <a:pt x="843" y="657"/>
                  </a:cubicBezTo>
                  <a:cubicBezTo>
                    <a:pt x="944" y="566"/>
                    <a:pt x="1068" y="520"/>
                    <a:pt x="1188" y="467"/>
                  </a:cubicBezTo>
                  <a:lnTo>
                    <a:pt x="1569" y="301"/>
                  </a:lnTo>
                  <a:cubicBezTo>
                    <a:pt x="1731" y="229"/>
                    <a:pt x="1654" y="1"/>
                    <a:pt x="1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5" name="Google Shape;2405;p42"/>
          <p:cNvSpPr/>
          <p:nvPr/>
        </p:nvSpPr>
        <p:spPr>
          <a:xfrm rot="144386">
            <a:off x="3451452" y="3419308"/>
            <a:ext cx="1770886" cy="1490097"/>
          </a:xfrm>
          <a:custGeom>
            <a:avLst/>
            <a:gdLst/>
            <a:ahLst/>
            <a:cxnLst/>
            <a:rect l="l" t="t" r="r" b="b"/>
            <a:pathLst>
              <a:path w="23947" h="20150" extrusionOk="0">
                <a:moveTo>
                  <a:pt x="6831" y="1"/>
                </a:moveTo>
                <a:cubicBezTo>
                  <a:pt x="6782" y="1"/>
                  <a:pt x="6732" y="1"/>
                  <a:pt x="6683" y="3"/>
                </a:cubicBezTo>
                <a:cubicBezTo>
                  <a:pt x="6612" y="3"/>
                  <a:pt x="6538" y="6"/>
                  <a:pt x="6467" y="10"/>
                </a:cubicBezTo>
                <a:cubicBezTo>
                  <a:pt x="6352" y="17"/>
                  <a:pt x="6265" y="112"/>
                  <a:pt x="6270" y="228"/>
                </a:cubicBezTo>
                <a:cubicBezTo>
                  <a:pt x="6277" y="337"/>
                  <a:pt x="6368" y="423"/>
                  <a:pt x="6475" y="423"/>
                </a:cubicBezTo>
                <a:cubicBezTo>
                  <a:pt x="6480" y="423"/>
                  <a:pt x="6484" y="423"/>
                  <a:pt x="6488" y="422"/>
                </a:cubicBezTo>
                <a:cubicBezTo>
                  <a:pt x="6555" y="419"/>
                  <a:pt x="6625" y="417"/>
                  <a:pt x="6692" y="415"/>
                </a:cubicBezTo>
                <a:cubicBezTo>
                  <a:pt x="6734" y="414"/>
                  <a:pt x="6777" y="414"/>
                  <a:pt x="6819" y="414"/>
                </a:cubicBezTo>
                <a:cubicBezTo>
                  <a:pt x="6995" y="414"/>
                  <a:pt x="7172" y="422"/>
                  <a:pt x="7346" y="437"/>
                </a:cubicBezTo>
                <a:cubicBezTo>
                  <a:pt x="7353" y="437"/>
                  <a:pt x="7358" y="438"/>
                  <a:pt x="7364" y="438"/>
                </a:cubicBezTo>
                <a:cubicBezTo>
                  <a:pt x="7470" y="438"/>
                  <a:pt x="7560" y="357"/>
                  <a:pt x="7569" y="249"/>
                </a:cubicBezTo>
                <a:cubicBezTo>
                  <a:pt x="7580" y="135"/>
                  <a:pt x="7496" y="34"/>
                  <a:pt x="7381" y="26"/>
                </a:cubicBezTo>
                <a:cubicBezTo>
                  <a:pt x="7200" y="9"/>
                  <a:pt x="7016" y="1"/>
                  <a:pt x="6831" y="1"/>
                </a:cubicBezTo>
                <a:close/>
                <a:moveTo>
                  <a:pt x="5596" y="114"/>
                </a:moveTo>
                <a:cubicBezTo>
                  <a:pt x="5583" y="114"/>
                  <a:pt x="5571" y="115"/>
                  <a:pt x="5558" y="118"/>
                </a:cubicBezTo>
                <a:cubicBezTo>
                  <a:pt x="5260" y="174"/>
                  <a:pt x="4962" y="249"/>
                  <a:pt x="4672" y="343"/>
                </a:cubicBezTo>
                <a:cubicBezTo>
                  <a:pt x="4564" y="378"/>
                  <a:pt x="4503" y="495"/>
                  <a:pt x="4539" y="603"/>
                </a:cubicBezTo>
                <a:cubicBezTo>
                  <a:pt x="4567" y="692"/>
                  <a:pt x="4649" y="747"/>
                  <a:pt x="4736" y="747"/>
                </a:cubicBezTo>
                <a:cubicBezTo>
                  <a:pt x="4757" y="747"/>
                  <a:pt x="4778" y="743"/>
                  <a:pt x="4799" y="736"/>
                </a:cubicBezTo>
                <a:cubicBezTo>
                  <a:pt x="5072" y="648"/>
                  <a:pt x="5352" y="577"/>
                  <a:pt x="5634" y="525"/>
                </a:cubicBezTo>
                <a:cubicBezTo>
                  <a:pt x="5746" y="504"/>
                  <a:pt x="5820" y="396"/>
                  <a:pt x="5799" y="284"/>
                </a:cubicBezTo>
                <a:cubicBezTo>
                  <a:pt x="5780" y="184"/>
                  <a:pt x="5693" y="114"/>
                  <a:pt x="5596" y="114"/>
                </a:cubicBezTo>
                <a:close/>
                <a:moveTo>
                  <a:pt x="8241" y="162"/>
                </a:moveTo>
                <a:cubicBezTo>
                  <a:pt x="8147" y="162"/>
                  <a:pt x="8062" y="227"/>
                  <a:pt x="8039" y="323"/>
                </a:cubicBezTo>
                <a:cubicBezTo>
                  <a:pt x="8014" y="435"/>
                  <a:pt x="8083" y="545"/>
                  <a:pt x="8195" y="571"/>
                </a:cubicBezTo>
                <a:cubicBezTo>
                  <a:pt x="8469" y="635"/>
                  <a:pt x="8746" y="718"/>
                  <a:pt x="9017" y="819"/>
                </a:cubicBezTo>
                <a:cubicBezTo>
                  <a:pt x="9040" y="828"/>
                  <a:pt x="9065" y="834"/>
                  <a:pt x="9090" y="834"/>
                </a:cubicBezTo>
                <a:cubicBezTo>
                  <a:pt x="9173" y="834"/>
                  <a:pt x="9251" y="782"/>
                  <a:pt x="9283" y="699"/>
                </a:cubicBezTo>
                <a:cubicBezTo>
                  <a:pt x="9323" y="593"/>
                  <a:pt x="9269" y="474"/>
                  <a:pt x="9162" y="433"/>
                </a:cubicBezTo>
                <a:cubicBezTo>
                  <a:pt x="8875" y="325"/>
                  <a:pt x="8581" y="236"/>
                  <a:pt x="8287" y="167"/>
                </a:cubicBezTo>
                <a:cubicBezTo>
                  <a:pt x="8271" y="164"/>
                  <a:pt x="8256" y="162"/>
                  <a:pt x="8241" y="162"/>
                </a:cubicBezTo>
                <a:close/>
                <a:moveTo>
                  <a:pt x="3910" y="660"/>
                </a:moveTo>
                <a:cubicBezTo>
                  <a:pt x="3881" y="660"/>
                  <a:pt x="3851" y="666"/>
                  <a:pt x="3823" y="679"/>
                </a:cubicBezTo>
                <a:cubicBezTo>
                  <a:pt x="3546" y="811"/>
                  <a:pt x="3277" y="959"/>
                  <a:pt x="3022" y="1122"/>
                </a:cubicBezTo>
                <a:cubicBezTo>
                  <a:pt x="2926" y="1184"/>
                  <a:pt x="2898" y="1312"/>
                  <a:pt x="2960" y="1408"/>
                </a:cubicBezTo>
                <a:cubicBezTo>
                  <a:pt x="3001" y="1470"/>
                  <a:pt x="3066" y="1503"/>
                  <a:pt x="3135" y="1503"/>
                </a:cubicBezTo>
                <a:cubicBezTo>
                  <a:pt x="3173" y="1503"/>
                  <a:pt x="3212" y="1493"/>
                  <a:pt x="3245" y="1470"/>
                </a:cubicBezTo>
                <a:cubicBezTo>
                  <a:pt x="3486" y="1316"/>
                  <a:pt x="3740" y="1176"/>
                  <a:pt x="3998" y="1053"/>
                </a:cubicBezTo>
                <a:cubicBezTo>
                  <a:pt x="4103" y="1006"/>
                  <a:pt x="4147" y="881"/>
                  <a:pt x="4098" y="779"/>
                </a:cubicBezTo>
                <a:cubicBezTo>
                  <a:pt x="4063" y="704"/>
                  <a:pt x="3988" y="660"/>
                  <a:pt x="3910" y="660"/>
                </a:cubicBezTo>
                <a:close/>
                <a:moveTo>
                  <a:pt x="9899" y="785"/>
                </a:moveTo>
                <a:cubicBezTo>
                  <a:pt x="9824" y="785"/>
                  <a:pt x="9752" y="825"/>
                  <a:pt x="9715" y="896"/>
                </a:cubicBezTo>
                <a:cubicBezTo>
                  <a:pt x="9662" y="997"/>
                  <a:pt x="9701" y="1121"/>
                  <a:pt x="9802" y="1174"/>
                </a:cubicBezTo>
                <a:cubicBezTo>
                  <a:pt x="10052" y="1307"/>
                  <a:pt x="10300" y="1457"/>
                  <a:pt x="10539" y="1622"/>
                </a:cubicBezTo>
                <a:cubicBezTo>
                  <a:pt x="10575" y="1647"/>
                  <a:pt x="10615" y="1658"/>
                  <a:pt x="10656" y="1658"/>
                </a:cubicBezTo>
                <a:cubicBezTo>
                  <a:pt x="10722" y="1658"/>
                  <a:pt x="10787" y="1628"/>
                  <a:pt x="10826" y="1569"/>
                </a:cubicBezTo>
                <a:cubicBezTo>
                  <a:pt x="10892" y="1475"/>
                  <a:pt x="10867" y="1346"/>
                  <a:pt x="10773" y="1282"/>
                </a:cubicBezTo>
                <a:cubicBezTo>
                  <a:pt x="10521" y="1107"/>
                  <a:pt x="10259" y="949"/>
                  <a:pt x="9995" y="809"/>
                </a:cubicBezTo>
                <a:cubicBezTo>
                  <a:pt x="9964" y="793"/>
                  <a:pt x="9932" y="785"/>
                  <a:pt x="9899" y="785"/>
                </a:cubicBezTo>
                <a:close/>
                <a:moveTo>
                  <a:pt x="2421" y="1617"/>
                </a:moveTo>
                <a:cubicBezTo>
                  <a:pt x="2374" y="1617"/>
                  <a:pt x="2326" y="1633"/>
                  <a:pt x="2287" y="1667"/>
                </a:cubicBezTo>
                <a:cubicBezTo>
                  <a:pt x="2054" y="1863"/>
                  <a:pt x="1833" y="2076"/>
                  <a:pt x="1629" y="2299"/>
                </a:cubicBezTo>
                <a:cubicBezTo>
                  <a:pt x="1551" y="2384"/>
                  <a:pt x="1556" y="2515"/>
                  <a:pt x="1641" y="2592"/>
                </a:cubicBezTo>
                <a:cubicBezTo>
                  <a:pt x="1680" y="2629"/>
                  <a:pt x="1732" y="2646"/>
                  <a:pt x="1781" y="2646"/>
                </a:cubicBezTo>
                <a:cubicBezTo>
                  <a:pt x="1836" y="2646"/>
                  <a:pt x="1893" y="2623"/>
                  <a:pt x="1934" y="2579"/>
                </a:cubicBezTo>
                <a:cubicBezTo>
                  <a:pt x="2127" y="2368"/>
                  <a:pt x="2336" y="2168"/>
                  <a:pt x="2554" y="1982"/>
                </a:cubicBezTo>
                <a:cubicBezTo>
                  <a:pt x="2641" y="1908"/>
                  <a:pt x="2653" y="1778"/>
                  <a:pt x="2579" y="1691"/>
                </a:cubicBezTo>
                <a:cubicBezTo>
                  <a:pt x="2538" y="1642"/>
                  <a:pt x="2480" y="1617"/>
                  <a:pt x="2421" y="1617"/>
                </a:cubicBezTo>
                <a:close/>
                <a:moveTo>
                  <a:pt x="11359" y="1786"/>
                </a:moveTo>
                <a:cubicBezTo>
                  <a:pt x="11301" y="1786"/>
                  <a:pt x="11243" y="1810"/>
                  <a:pt x="11202" y="1858"/>
                </a:cubicBezTo>
                <a:cubicBezTo>
                  <a:pt x="11129" y="1945"/>
                  <a:pt x="11138" y="2076"/>
                  <a:pt x="11225" y="2150"/>
                </a:cubicBezTo>
                <a:cubicBezTo>
                  <a:pt x="11441" y="2335"/>
                  <a:pt x="11654" y="2535"/>
                  <a:pt x="11854" y="2746"/>
                </a:cubicBezTo>
                <a:cubicBezTo>
                  <a:pt x="11895" y="2788"/>
                  <a:pt x="11950" y="2810"/>
                  <a:pt x="12005" y="2810"/>
                </a:cubicBezTo>
                <a:cubicBezTo>
                  <a:pt x="12056" y="2810"/>
                  <a:pt x="12107" y="2790"/>
                  <a:pt x="12146" y="2753"/>
                </a:cubicBezTo>
                <a:cubicBezTo>
                  <a:pt x="12230" y="2673"/>
                  <a:pt x="12231" y="2542"/>
                  <a:pt x="12154" y="2460"/>
                </a:cubicBezTo>
                <a:cubicBezTo>
                  <a:pt x="11943" y="2239"/>
                  <a:pt x="11721" y="2030"/>
                  <a:pt x="11494" y="1835"/>
                </a:cubicBezTo>
                <a:cubicBezTo>
                  <a:pt x="11455" y="1802"/>
                  <a:pt x="11407" y="1786"/>
                  <a:pt x="11359" y="1786"/>
                </a:cubicBezTo>
                <a:close/>
                <a:moveTo>
                  <a:pt x="23069" y="3254"/>
                </a:moveTo>
                <a:cubicBezTo>
                  <a:pt x="22994" y="3254"/>
                  <a:pt x="22918" y="3255"/>
                  <a:pt x="22843" y="3256"/>
                </a:cubicBezTo>
                <a:cubicBezTo>
                  <a:pt x="22729" y="3258"/>
                  <a:pt x="22637" y="3352"/>
                  <a:pt x="22641" y="3467"/>
                </a:cubicBezTo>
                <a:cubicBezTo>
                  <a:pt x="22643" y="3579"/>
                  <a:pt x="22735" y="3669"/>
                  <a:pt x="22847" y="3669"/>
                </a:cubicBezTo>
                <a:cubicBezTo>
                  <a:pt x="22848" y="3669"/>
                  <a:pt x="22849" y="3669"/>
                  <a:pt x="22850" y="3669"/>
                </a:cubicBezTo>
                <a:cubicBezTo>
                  <a:pt x="22923" y="3668"/>
                  <a:pt x="22996" y="3667"/>
                  <a:pt x="23069" y="3667"/>
                </a:cubicBezTo>
                <a:cubicBezTo>
                  <a:pt x="23288" y="3667"/>
                  <a:pt x="23507" y="3673"/>
                  <a:pt x="23724" y="3685"/>
                </a:cubicBezTo>
                <a:lnTo>
                  <a:pt x="23734" y="3685"/>
                </a:lnTo>
                <a:cubicBezTo>
                  <a:pt x="23844" y="3685"/>
                  <a:pt x="23934" y="3600"/>
                  <a:pt x="23941" y="3488"/>
                </a:cubicBezTo>
                <a:cubicBezTo>
                  <a:pt x="23947" y="3375"/>
                  <a:pt x="23860" y="3277"/>
                  <a:pt x="23745" y="3272"/>
                </a:cubicBezTo>
                <a:cubicBezTo>
                  <a:pt x="23521" y="3260"/>
                  <a:pt x="23295" y="3254"/>
                  <a:pt x="23069" y="3254"/>
                </a:cubicBezTo>
                <a:close/>
                <a:moveTo>
                  <a:pt x="21962" y="3303"/>
                </a:moveTo>
                <a:cubicBezTo>
                  <a:pt x="21955" y="3303"/>
                  <a:pt x="21949" y="3303"/>
                  <a:pt x="21943" y="3304"/>
                </a:cubicBezTo>
                <a:cubicBezTo>
                  <a:pt x="21643" y="3331"/>
                  <a:pt x="21342" y="3369"/>
                  <a:pt x="21046" y="3416"/>
                </a:cubicBezTo>
                <a:cubicBezTo>
                  <a:pt x="20934" y="3435"/>
                  <a:pt x="20856" y="3541"/>
                  <a:pt x="20876" y="3653"/>
                </a:cubicBezTo>
                <a:cubicBezTo>
                  <a:pt x="20892" y="3756"/>
                  <a:pt x="20979" y="3827"/>
                  <a:pt x="21080" y="3827"/>
                </a:cubicBezTo>
                <a:cubicBezTo>
                  <a:pt x="21090" y="3827"/>
                  <a:pt x="21101" y="3827"/>
                  <a:pt x="21111" y="3825"/>
                </a:cubicBezTo>
                <a:cubicBezTo>
                  <a:pt x="21399" y="3779"/>
                  <a:pt x="21689" y="3742"/>
                  <a:pt x="21978" y="3717"/>
                </a:cubicBezTo>
                <a:cubicBezTo>
                  <a:pt x="22093" y="3706"/>
                  <a:pt x="22176" y="3605"/>
                  <a:pt x="22166" y="3492"/>
                </a:cubicBezTo>
                <a:cubicBezTo>
                  <a:pt x="22156" y="3385"/>
                  <a:pt x="22067" y="3303"/>
                  <a:pt x="21962" y="3303"/>
                </a:cubicBezTo>
                <a:close/>
                <a:moveTo>
                  <a:pt x="1225" y="2925"/>
                </a:moveTo>
                <a:cubicBezTo>
                  <a:pt x="1160" y="2925"/>
                  <a:pt x="1095" y="2956"/>
                  <a:pt x="1055" y="3013"/>
                </a:cubicBezTo>
                <a:cubicBezTo>
                  <a:pt x="878" y="3267"/>
                  <a:pt x="720" y="3531"/>
                  <a:pt x="585" y="3798"/>
                </a:cubicBezTo>
                <a:cubicBezTo>
                  <a:pt x="534" y="3901"/>
                  <a:pt x="575" y="4025"/>
                  <a:pt x="676" y="4077"/>
                </a:cubicBezTo>
                <a:cubicBezTo>
                  <a:pt x="706" y="4093"/>
                  <a:pt x="738" y="4100"/>
                  <a:pt x="770" y="4100"/>
                </a:cubicBezTo>
                <a:cubicBezTo>
                  <a:pt x="844" y="4100"/>
                  <a:pt x="917" y="4057"/>
                  <a:pt x="954" y="3984"/>
                </a:cubicBezTo>
                <a:cubicBezTo>
                  <a:pt x="1080" y="3735"/>
                  <a:pt x="1229" y="3488"/>
                  <a:pt x="1395" y="3249"/>
                </a:cubicBezTo>
                <a:cubicBezTo>
                  <a:pt x="1461" y="3157"/>
                  <a:pt x="1438" y="3027"/>
                  <a:pt x="1344" y="2962"/>
                </a:cubicBezTo>
                <a:cubicBezTo>
                  <a:pt x="1308" y="2937"/>
                  <a:pt x="1266" y="2925"/>
                  <a:pt x="1225" y="2925"/>
                </a:cubicBezTo>
                <a:close/>
                <a:moveTo>
                  <a:pt x="12588" y="3065"/>
                </a:moveTo>
                <a:cubicBezTo>
                  <a:pt x="12542" y="3065"/>
                  <a:pt x="12497" y="3080"/>
                  <a:pt x="12458" y="3111"/>
                </a:cubicBezTo>
                <a:cubicBezTo>
                  <a:pt x="12370" y="3182"/>
                  <a:pt x="12356" y="3311"/>
                  <a:pt x="12426" y="3400"/>
                </a:cubicBezTo>
                <a:cubicBezTo>
                  <a:pt x="12604" y="3625"/>
                  <a:pt x="12776" y="3862"/>
                  <a:pt x="12937" y="4105"/>
                </a:cubicBezTo>
                <a:cubicBezTo>
                  <a:pt x="12976" y="4165"/>
                  <a:pt x="13041" y="4197"/>
                  <a:pt x="13109" y="4197"/>
                </a:cubicBezTo>
                <a:cubicBezTo>
                  <a:pt x="13148" y="4197"/>
                  <a:pt x="13188" y="4186"/>
                  <a:pt x="13224" y="4163"/>
                </a:cubicBezTo>
                <a:cubicBezTo>
                  <a:pt x="13318" y="4100"/>
                  <a:pt x="13344" y="3972"/>
                  <a:pt x="13281" y="3876"/>
                </a:cubicBezTo>
                <a:cubicBezTo>
                  <a:pt x="13114" y="3623"/>
                  <a:pt x="12935" y="3377"/>
                  <a:pt x="12749" y="3143"/>
                </a:cubicBezTo>
                <a:cubicBezTo>
                  <a:pt x="12708" y="3092"/>
                  <a:pt x="12648" y="3065"/>
                  <a:pt x="12588" y="3065"/>
                </a:cubicBezTo>
                <a:close/>
                <a:moveTo>
                  <a:pt x="20208" y="3586"/>
                </a:moveTo>
                <a:cubicBezTo>
                  <a:pt x="20192" y="3586"/>
                  <a:pt x="20177" y="3588"/>
                  <a:pt x="20162" y="3591"/>
                </a:cubicBezTo>
                <a:cubicBezTo>
                  <a:pt x="19869" y="3660"/>
                  <a:pt x="19575" y="3740"/>
                  <a:pt x="19290" y="3828"/>
                </a:cubicBezTo>
                <a:cubicBezTo>
                  <a:pt x="19182" y="3864"/>
                  <a:pt x="19120" y="3979"/>
                  <a:pt x="19155" y="4089"/>
                </a:cubicBezTo>
                <a:cubicBezTo>
                  <a:pt x="19182" y="4178"/>
                  <a:pt x="19263" y="4234"/>
                  <a:pt x="19352" y="4234"/>
                </a:cubicBezTo>
                <a:cubicBezTo>
                  <a:pt x="19373" y="4234"/>
                  <a:pt x="19393" y="4231"/>
                  <a:pt x="19414" y="4224"/>
                </a:cubicBezTo>
                <a:cubicBezTo>
                  <a:pt x="19690" y="4139"/>
                  <a:pt x="19974" y="4061"/>
                  <a:pt x="20256" y="3993"/>
                </a:cubicBezTo>
                <a:cubicBezTo>
                  <a:pt x="20367" y="3968"/>
                  <a:pt x="20436" y="3857"/>
                  <a:pt x="20410" y="3745"/>
                </a:cubicBezTo>
                <a:cubicBezTo>
                  <a:pt x="20387" y="3649"/>
                  <a:pt x="20301" y="3586"/>
                  <a:pt x="20208" y="3586"/>
                </a:cubicBezTo>
                <a:close/>
                <a:moveTo>
                  <a:pt x="18515" y="4115"/>
                </a:moveTo>
                <a:cubicBezTo>
                  <a:pt x="18490" y="4115"/>
                  <a:pt x="18464" y="4120"/>
                  <a:pt x="18439" y="4130"/>
                </a:cubicBezTo>
                <a:cubicBezTo>
                  <a:pt x="18297" y="4185"/>
                  <a:pt x="18154" y="4245"/>
                  <a:pt x="18016" y="4305"/>
                </a:cubicBezTo>
                <a:cubicBezTo>
                  <a:pt x="17881" y="4364"/>
                  <a:pt x="17746" y="4426"/>
                  <a:pt x="17612" y="4489"/>
                </a:cubicBezTo>
                <a:cubicBezTo>
                  <a:pt x="17509" y="4539"/>
                  <a:pt x="17464" y="4663"/>
                  <a:pt x="17514" y="4766"/>
                </a:cubicBezTo>
                <a:cubicBezTo>
                  <a:pt x="17550" y="4840"/>
                  <a:pt x="17624" y="4883"/>
                  <a:pt x="17700" y="4883"/>
                </a:cubicBezTo>
                <a:cubicBezTo>
                  <a:pt x="17730" y="4883"/>
                  <a:pt x="17760" y="4876"/>
                  <a:pt x="17791" y="4863"/>
                </a:cubicBezTo>
                <a:cubicBezTo>
                  <a:pt x="17920" y="4801"/>
                  <a:pt x="18051" y="4741"/>
                  <a:pt x="18180" y="4684"/>
                </a:cubicBezTo>
                <a:cubicBezTo>
                  <a:pt x="18315" y="4626"/>
                  <a:pt x="18453" y="4567"/>
                  <a:pt x="18590" y="4514"/>
                </a:cubicBezTo>
                <a:cubicBezTo>
                  <a:pt x="18696" y="4472"/>
                  <a:pt x="18749" y="4353"/>
                  <a:pt x="18707" y="4247"/>
                </a:cubicBezTo>
                <a:cubicBezTo>
                  <a:pt x="18674" y="4165"/>
                  <a:pt x="18597" y="4115"/>
                  <a:pt x="18515" y="4115"/>
                </a:cubicBezTo>
                <a:close/>
                <a:moveTo>
                  <a:pt x="16912" y="4877"/>
                </a:moveTo>
                <a:cubicBezTo>
                  <a:pt x="16878" y="4877"/>
                  <a:pt x="16844" y="4885"/>
                  <a:pt x="16812" y="4902"/>
                </a:cubicBezTo>
                <a:cubicBezTo>
                  <a:pt x="16562" y="5041"/>
                  <a:pt x="16302" y="5193"/>
                  <a:pt x="16038" y="5358"/>
                </a:cubicBezTo>
                <a:cubicBezTo>
                  <a:pt x="15940" y="5416"/>
                  <a:pt x="15910" y="5544"/>
                  <a:pt x="15971" y="5641"/>
                </a:cubicBezTo>
                <a:cubicBezTo>
                  <a:pt x="16010" y="5705"/>
                  <a:pt x="16077" y="5741"/>
                  <a:pt x="16146" y="5741"/>
                </a:cubicBezTo>
                <a:cubicBezTo>
                  <a:pt x="16183" y="5741"/>
                  <a:pt x="16220" y="5730"/>
                  <a:pt x="16254" y="5709"/>
                </a:cubicBezTo>
                <a:cubicBezTo>
                  <a:pt x="16513" y="5549"/>
                  <a:pt x="16768" y="5400"/>
                  <a:pt x="17013" y="5264"/>
                </a:cubicBezTo>
                <a:cubicBezTo>
                  <a:pt x="17112" y="5209"/>
                  <a:pt x="17147" y="5083"/>
                  <a:pt x="17092" y="4984"/>
                </a:cubicBezTo>
                <a:cubicBezTo>
                  <a:pt x="17055" y="4915"/>
                  <a:pt x="16984" y="4877"/>
                  <a:pt x="16912" y="4877"/>
                </a:cubicBezTo>
                <a:close/>
                <a:moveTo>
                  <a:pt x="13566" y="4544"/>
                </a:moveTo>
                <a:cubicBezTo>
                  <a:pt x="13533" y="4544"/>
                  <a:pt x="13500" y="4552"/>
                  <a:pt x="13468" y="4569"/>
                </a:cubicBezTo>
                <a:cubicBezTo>
                  <a:pt x="13367" y="4622"/>
                  <a:pt x="13330" y="4748"/>
                  <a:pt x="13383" y="4849"/>
                </a:cubicBezTo>
                <a:cubicBezTo>
                  <a:pt x="13516" y="5097"/>
                  <a:pt x="13637" y="5361"/>
                  <a:pt x="13740" y="5632"/>
                </a:cubicBezTo>
                <a:cubicBezTo>
                  <a:pt x="13771" y="5716"/>
                  <a:pt x="13849" y="5765"/>
                  <a:pt x="13933" y="5765"/>
                </a:cubicBezTo>
                <a:cubicBezTo>
                  <a:pt x="13958" y="5765"/>
                  <a:pt x="13982" y="5762"/>
                  <a:pt x="14007" y="5753"/>
                </a:cubicBezTo>
                <a:cubicBezTo>
                  <a:pt x="14113" y="5712"/>
                  <a:pt x="14167" y="5592"/>
                  <a:pt x="14126" y="5485"/>
                </a:cubicBezTo>
                <a:cubicBezTo>
                  <a:pt x="14016" y="5198"/>
                  <a:pt x="13890" y="4918"/>
                  <a:pt x="13748" y="4654"/>
                </a:cubicBezTo>
                <a:cubicBezTo>
                  <a:pt x="13712" y="4584"/>
                  <a:pt x="13640" y="4544"/>
                  <a:pt x="13566" y="4544"/>
                </a:cubicBezTo>
                <a:close/>
                <a:moveTo>
                  <a:pt x="434" y="4507"/>
                </a:moveTo>
                <a:cubicBezTo>
                  <a:pt x="346" y="4507"/>
                  <a:pt x="264" y="4563"/>
                  <a:pt x="236" y="4651"/>
                </a:cubicBezTo>
                <a:cubicBezTo>
                  <a:pt x="142" y="4948"/>
                  <a:pt x="75" y="5251"/>
                  <a:pt x="36" y="5553"/>
                </a:cubicBezTo>
                <a:cubicBezTo>
                  <a:pt x="22" y="5666"/>
                  <a:pt x="102" y="5769"/>
                  <a:pt x="215" y="5783"/>
                </a:cubicBezTo>
                <a:cubicBezTo>
                  <a:pt x="224" y="5785"/>
                  <a:pt x="233" y="5785"/>
                  <a:pt x="242" y="5785"/>
                </a:cubicBezTo>
                <a:cubicBezTo>
                  <a:pt x="344" y="5785"/>
                  <a:pt x="433" y="5709"/>
                  <a:pt x="447" y="5604"/>
                </a:cubicBezTo>
                <a:cubicBezTo>
                  <a:pt x="483" y="5329"/>
                  <a:pt x="543" y="5049"/>
                  <a:pt x="630" y="4775"/>
                </a:cubicBezTo>
                <a:cubicBezTo>
                  <a:pt x="665" y="4667"/>
                  <a:pt x="605" y="4550"/>
                  <a:pt x="495" y="4516"/>
                </a:cubicBezTo>
                <a:cubicBezTo>
                  <a:pt x="475" y="4510"/>
                  <a:pt x="454" y="4507"/>
                  <a:pt x="434" y="4507"/>
                </a:cubicBezTo>
                <a:close/>
                <a:moveTo>
                  <a:pt x="15399" y="5807"/>
                </a:moveTo>
                <a:cubicBezTo>
                  <a:pt x="15359" y="5807"/>
                  <a:pt x="15320" y="5818"/>
                  <a:pt x="15285" y="5842"/>
                </a:cubicBezTo>
                <a:cubicBezTo>
                  <a:pt x="15058" y="5992"/>
                  <a:pt x="14817" y="6159"/>
                  <a:pt x="14548" y="6347"/>
                </a:cubicBezTo>
                <a:cubicBezTo>
                  <a:pt x="14454" y="6412"/>
                  <a:pt x="14432" y="6540"/>
                  <a:pt x="14498" y="6634"/>
                </a:cubicBezTo>
                <a:cubicBezTo>
                  <a:pt x="14537" y="6692"/>
                  <a:pt x="14603" y="6722"/>
                  <a:pt x="14666" y="6722"/>
                </a:cubicBezTo>
                <a:cubicBezTo>
                  <a:pt x="14707" y="6722"/>
                  <a:pt x="14750" y="6710"/>
                  <a:pt x="14785" y="6685"/>
                </a:cubicBezTo>
                <a:cubicBezTo>
                  <a:pt x="15051" y="6499"/>
                  <a:pt x="15290" y="6336"/>
                  <a:pt x="15513" y="6185"/>
                </a:cubicBezTo>
                <a:cubicBezTo>
                  <a:pt x="15609" y="6122"/>
                  <a:pt x="15634" y="5994"/>
                  <a:pt x="15572" y="5898"/>
                </a:cubicBezTo>
                <a:cubicBezTo>
                  <a:pt x="15532" y="5839"/>
                  <a:pt x="15466" y="5807"/>
                  <a:pt x="15399" y="5807"/>
                </a:cubicBezTo>
                <a:close/>
                <a:moveTo>
                  <a:pt x="214" y="6258"/>
                </a:moveTo>
                <a:cubicBezTo>
                  <a:pt x="209" y="6258"/>
                  <a:pt x="205" y="6258"/>
                  <a:pt x="201" y="6258"/>
                </a:cubicBezTo>
                <a:cubicBezTo>
                  <a:pt x="87" y="6267"/>
                  <a:pt x="1" y="6364"/>
                  <a:pt x="8" y="6480"/>
                </a:cubicBezTo>
                <a:cubicBezTo>
                  <a:pt x="11" y="6513"/>
                  <a:pt x="13" y="6547"/>
                  <a:pt x="16" y="6582"/>
                </a:cubicBezTo>
                <a:cubicBezTo>
                  <a:pt x="41" y="6857"/>
                  <a:pt x="94" y="7132"/>
                  <a:pt x="178" y="7397"/>
                </a:cubicBezTo>
                <a:cubicBezTo>
                  <a:pt x="204" y="7486"/>
                  <a:pt x="286" y="7543"/>
                  <a:pt x="374" y="7543"/>
                </a:cubicBezTo>
                <a:cubicBezTo>
                  <a:pt x="394" y="7543"/>
                  <a:pt x="415" y="7539"/>
                  <a:pt x="435" y="7534"/>
                </a:cubicBezTo>
                <a:cubicBezTo>
                  <a:pt x="545" y="7500"/>
                  <a:pt x="607" y="7383"/>
                  <a:pt x="573" y="7275"/>
                </a:cubicBezTo>
                <a:cubicBezTo>
                  <a:pt x="498" y="7036"/>
                  <a:pt x="451" y="6791"/>
                  <a:pt x="428" y="6545"/>
                </a:cubicBezTo>
                <a:cubicBezTo>
                  <a:pt x="426" y="6513"/>
                  <a:pt x="422" y="6483"/>
                  <a:pt x="420" y="6451"/>
                </a:cubicBezTo>
                <a:cubicBezTo>
                  <a:pt x="414" y="6342"/>
                  <a:pt x="322" y="6258"/>
                  <a:pt x="214" y="6258"/>
                </a:cubicBezTo>
                <a:close/>
                <a:moveTo>
                  <a:pt x="14200" y="6198"/>
                </a:moveTo>
                <a:cubicBezTo>
                  <a:pt x="14183" y="6198"/>
                  <a:pt x="14166" y="6200"/>
                  <a:pt x="14149" y="6205"/>
                </a:cubicBezTo>
                <a:cubicBezTo>
                  <a:pt x="14039" y="6233"/>
                  <a:pt x="13972" y="6347"/>
                  <a:pt x="14000" y="6456"/>
                </a:cubicBezTo>
                <a:cubicBezTo>
                  <a:pt x="14037" y="6600"/>
                  <a:pt x="14071" y="6747"/>
                  <a:pt x="14099" y="6894"/>
                </a:cubicBezTo>
                <a:cubicBezTo>
                  <a:pt x="14059" y="6847"/>
                  <a:pt x="14000" y="6823"/>
                  <a:pt x="13942" y="6823"/>
                </a:cubicBezTo>
                <a:cubicBezTo>
                  <a:pt x="13900" y="6823"/>
                  <a:pt x="13859" y="6835"/>
                  <a:pt x="13823" y="6861"/>
                </a:cubicBezTo>
                <a:lnTo>
                  <a:pt x="13552" y="7055"/>
                </a:lnTo>
                <a:cubicBezTo>
                  <a:pt x="13401" y="7164"/>
                  <a:pt x="13250" y="7272"/>
                  <a:pt x="13100" y="7378"/>
                </a:cubicBezTo>
                <a:cubicBezTo>
                  <a:pt x="13008" y="7445"/>
                  <a:pt x="12986" y="7573"/>
                  <a:pt x="13052" y="7667"/>
                </a:cubicBezTo>
                <a:cubicBezTo>
                  <a:pt x="13093" y="7724"/>
                  <a:pt x="13157" y="7754"/>
                  <a:pt x="13220" y="7754"/>
                </a:cubicBezTo>
                <a:cubicBezTo>
                  <a:pt x="13263" y="7754"/>
                  <a:pt x="13304" y="7741"/>
                  <a:pt x="13341" y="7715"/>
                </a:cubicBezTo>
                <a:cubicBezTo>
                  <a:pt x="13491" y="7607"/>
                  <a:pt x="13642" y="7498"/>
                  <a:pt x="13793" y="7390"/>
                </a:cubicBezTo>
                <a:lnTo>
                  <a:pt x="14062" y="7197"/>
                </a:lnTo>
                <a:cubicBezTo>
                  <a:pt x="14097" y="7172"/>
                  <a:pt x="14124" y="7137"/>
                  <a:pt x="14136" y="7100"/>
                </a:cubicBezTo>
                <a:cubicBezTo>
                  <a:pt x="14149" y="7167"/>
                  <a:pt x="14160" y="7236"/>
                  <a:pt x="14170" y="7305"/>
                </a:cubicBezTo>
                <a:cubicBezTo>
                  <a:pt x="14185" y="7409"/>
                  <a:pt x="14273" y="7483"/>
                  <a:pt x="14375" y="7483"/>
                </a:cubicBezTo>
                <a:cubicBezTo>
                  <a:pt x="14384" y="7483"/>
                  <a:pt x="14394" y="7482"/>
                  <a:pt x="14404" y="7481"/>
                </a:cubicBezTo>
                <a:cubicBezTo>
                  <a:pt x="14517" y="7463"/>
                  <a:pt x="14595" y="7358"/>
                  <a:pt x="14580" y="7245"/>
                </a:cubicBezTo>
                <a:cubicBezTo>
                  <a:pt x="14535" y="6944"/>
                  <a:pt x="14475" y="6643"/>
                  <a:pt x="14401" y="6354"/>
                </a:cubicBezTo>
                <a:cubicBezTo>
                  <a:pt x="14377" y="6261"/>
                  <a:pt x="14293" y="6198"/>
                  <a:pt x="14200" y="6198"/>
                </a:cubicBezTo>
                <a:close/>
                <a:moveTo>
                  <a:pt x="12494" y="7851"/>
                </a:moveTo>
                <a:cubicBezTo>
                  <a:pt x="12454" y="7851"/>
                  <a:pt x="12413" y="7863"/>
                  <a:pt x="12377" y="7888"/>
                </a:cubicBezTo>
                <a:cubicBezTo>
                  <a:pt x="12208" y="8005"/>
                  <a:pt x="12054" y="8112"/>
                  <a:pt x="11902" y="8213"/>
                </a:cubicBezTo>
                <a:cubicBezTo>
                  <a:pt x="11817" y="8269"/>
                  <a:pt x="11732" y="8326"/>
                  <a:pt x="11647" y="8383"/>
                </a:cubicBezTo>
                <a:cubicBezTo>
                  <a:pt x="11551" y="8445"/>
                  <a:pt x="11524" y="8572"/>
                  <a:pt x="11586" y="8668"/>
                </a:cubicBezTo>
                <a:cubicBezTo>
                  <a:pt x="11625" y="8730"/>
                  <a:pt x="11693" y="8762"/>
                  <a:pt x="11760" y="8762"/>
                </a:cubicBezTo>
                <a:cubicBezTo>
                  <a:pt x="11799" y="8762"/>
                  <a:pt x="11838" y="8751"/>
                  <a:pt x="11872" y="8728"/>
                </a:cubicBezTo>
                <a:cubicBezTo>
                  <a:pt x="11960" y="8672"/>
                  <a:pt x="12047" y="8613"/>
                  <a:pt x="12132" y="8556"/>
                </a:cubicBezTo>
                <a:cubicBezTo>
                  <a:pt x="12286" y="8454"/>
                  <a:pt x="12442" y="8346"/>
                  <a:pt x="12612" y="8229"/>
                </a:cubicBezTo>
                <a:cubicBezTo>
                  <a:pt x="12706" y="8163"/>
                  <a:pt x="12729" y="8034"/>
                  <a:pt x="12664" y="7940"/>
                </a:cubicBezTo>
                <a:cubicBezTo>
                  <a:pt x="12624" y="7883"/>
                  <a:pt x="12560" y="7851"/>
                  <a:pt x="12494" y="7851"/>
                </a:cubicBezTo>
                <a:close/>
                <a:moveTo>
                  <a:pt x="729" y="7941"/>
                </a:moveTo>
                <a:cubicBezTo>
                  <a:pt x="694" y="7941"/>
                  <a:pt x="659" y="7949"/>
                  <a:pt x="626" y="7968"/>
                </a:cubicBezTo>
                <a:cubicBezTo>
                  <a:pt x="527" y="8025"/>
                  <a:pt x="493" y="8151"/>
                  <a:pt x="550" y="8250"/>
                </a:cubicBezTo>
                <a:cubicBezTo>
                  <a:pt x="700" y="8512"/>
                  <a:pt x="881" y="8767"/>
                  <a:pt x="1089" y="9005"/>
                </a:cubicBezTo>
                <a:cubicBezTo>
                  <a:pt x="1129" y="9051"/>
                  <a:pt x="1188" y="9076"/>
                  <a:pt x="1245" y="9076"/>
                </a:cubicBezTo>
                <a:cubicBezTo>
                  <a:pt x="1292" y="9076"/>
                  <a:pt x="1342" y="9058"/>
                  <a:pt x="1381" y="9024"/>
                </a:cubicBezTo>
                <a:cubicBezTo>
                  <a:pt x="1466" y="8948"/>
                  <a:pt x="1475" y="8819"/>
                  <a:pt x="1400" y="8732"/>
                </a:cubicBezTo>
                <a:cubicBezTo>
                  <a:pt x="1211" y="8516"/>
                  <a:pt x="1046" y="8284"/>
                  <a:pt x="908" y="8044"/>
                </a:cubicBezTo>
                <a:cubicBezTo>
                  <a:pt x="870" y="7978"/>
                  <a:pt x="801" y="7941"/>
                  <a:pt x="729" y="7941"/>
                </a:cubicBezTo>
                <a:close/>
                <a:moveTo>
                  <a:pt x="14457" y="7952"/>
                </a:moveTo>
                <a:cubicBezTo>
                  <a:pt x="14455" y="7952"/>
                  <a:pt x="14452" y="7952"/>
                  <a:pt x="14450" y="7952"/>
                </a:cubicBezTo>
                <a:cubicBezTo>
                  <a:pt x="14335" y="7959"/>
                  <a:pt x="14246" y="8055"/>
                  <a:pt x="14253" y="8170"/>
                </a:cubicBezTo>
                <a:cubicBezTo>
                  <a:pt x="14259" y="8291"/>
                  <a:pt x="14262" y="8413"/>
                  <a:pt x="14262" y="8535"/>
                </a:cubicBezTo>
                <a:cubicBezTo>
                  <a:pt x="14262" y="8562"/>
                  <a:pt x="14264" y="8588"/>
                  <a:pt x="14264" y="8615"/>
                </a:cubicBezTo>
                <a:cubicBezTo>
                  <a:pt x="14264" y="8755"/>
                  <a:pt x="14261" y="8897"/>
                  <a:pt x="14253" y="9038"/>
                </a:cubicBezTo>
                <a:cubicBezTo>
                  <a:pt x="14248" y="9152"/>
                  <a:pt x="14337" y="9249"/>
                  <a:pt x="14450" y="9255"/>
                </a:cubicBezTo>
                <a:lnTo>
                  <a:pt x="14461" y="9255"/>
                </a:lnTo>
                <a:cubicBezTo>
                  <a:pt x="14571" y="9255"/>
                  <a:pt x="14661" y="9168"/>
                  <a:pt x="14666" y="9056"/>
                </a:cubicBezTo>
                <a:cubicBezTo>
                  <a:pt x="14673" y="8909"/>
                  <a:pt x="14677" y="8760"/>
                  <a:pt x="14677" y="8615"/>
                </a:cubicBezTo>
                <a:cubicBezTo>
                  <a:pt x="14677" y="8587"/>
                  <a:pt x="14677" y="8560"/>
                  <a:pt x="14677" y="8532"/>
                </a:cubicBezTo>
                <a:cubicBezTo>
                  <a:pt x="14675" y="8404"/>
                  <a:pt x="14672" y="8276"/>
                  <a:pt x="14666" y="8149"/>
                </a:cubicBezTo>
                <a:cubicBezTo>
                  <a:pt x="14661" y="8038"/>
                  <a:pt x="14567" y="7952"/>
                  <a:pt x="14457" y="7952"/>
                </a:cubicBezTo>
                <a:close/>
                <a:moveTo>
                  <a:pt x="11007" y="8820"/>
                </a:moveTo>
                <a:cubicBezTo>
                  <a:pt x="10971" y="8820"/>
                  <a:pt x="10934" y="8830"/>
                  <a:pt x="10901" y="8851"/>
                </a:cubicBezTo>
                <a:cubicBezTo>
                  <a:pt x="10642" y="9005"/>
                  <a:pt x="10385" y="9150"/>
                  <a:pt x="10137" y="9283"/>
                </a:cubicBezTo>
                <a:cubicBezTo>
                  <a:pt x="10036" y="9336"/>
                  <a:pt x="9999" y="9462"/>
                  <a:pt x="10052" y="9561"/>
                </a:cubicBezTo>
                <a:cubicBezTo>
                  <a:pt x="10089" y="9632"/>
                  <a:pt x="10160" y="9671"/>
                  <a:pt x="10234" y="9671"/>
                </a:cubicBezTo>
                <a:cubicBezTo>
                  <a:pt x="10266" y="9671"/>
                  <a:pt x="10300" y="9664"/>
                  <a:pt x="10332" y="9648"/>
                </a:cubicBezTo>
                <a:cubicBezTo>
                  <a:pt x="10585" y="9512"/>
                  <a:pt x="10849" y="9363"/>
                  <a:pt x="11113" y="9205"/>
                </a:cubicBezTo>
                <a:cubicBezTo>
                  <a:pt x="11211" y="9147"/>
                  <a:pt x="11243" y="9019"/>
                  <a:pt x="11184" y="8921"/>
                </a:cubicBezTo>
                <a:cubicBezTo>
                  <a:pt x="11146" y="8856"/>
                  <a:pt x="11077" y="8820"/>
                  <a:pt x="11007" y="8820"/>
                </a:cubicBezTo>
                <a:close/>
                <a:moveTo>
                  <a:pt x="1885" y="9275"/>
                </a:moveTo>
                <a:cubicBezTo>
                  <a:pt x="1825" y="9275"/>
                  <a:pt x="1765" y="9302"/>
                  <a:pt x="1725" y="9352"/>
                </a:cubicBezTo>
                <a:cubicBezTo>
                  <a:pt x="1652" y="9441"/>
                  <a:pt x="1666" y="9572"/>
                  <a:pt x="1755" y="9643"/>
                </a:cubicBezTo>
                <a:cubicBezTo>
                  <a:pt x="1991" y="9832"/>
                  <a:pt x="2246" y="10008"/>
                  <a:pt x="2513" y="10162"/>
                </a:cubicBezTo>
                <a:cubicBezTo>
                  <a:pt x="2547" y="10181"/>
                  <a:pt x="2582" y="10190"/>
                  <a:pt x="2616" y="10190"/>
                </a:cubicBezTo>
                <a:cubicBezTo>
                  <a:pt x="2689" y="10190"/>
                  <a:pt x="2758" y="10153"/>
                  <a:pt x="2797" y="10087"/>
                </a:cubicBezTo>
                <a:cubicBezTo>
                  <a:pt x="2854" y="9988"/>
                  <a:pt x="2820" y="9862"/>
                  <a:pt x="2721" y="9804"/>
                </a:cubicBezTo>
                <a:cubicBezTo>
                  <a:pt x="2471" y="9660"/>
                  <a:pt x="2233" y="9497"/>
                  <a:pt x="2015" y="9322"/>
                </a:cubicBezTo>
                <a:cubicBezTo>
                  <a:pt x="1977" y="9291"/>
                  <a:pt x="1931" y="9275"/>
                  <a:pt x="1885" y="9275"/>
                </a:cubicBezTo>
                <a:close/>
                <a:moveTo>
                  <a:pt x="9438" y="9652"/>
                </a:moveTo>
                <a:cubicBezTo>
                  <a:pt x="9409" y="9652"/>
                  <a:pt x="9380" y="9658"/>
                  <a:pt x="9352" y="9671"/>
                </a:cubicBezTo>
                <a:cubicBezTo>
                  <a:pt x="9081" y="9795"/>
                  <a:pt x="8810" y="9909"/>
                  <a:pt x="8547" y="10006"/>
                </a:cubicBezTo>
                <a:cubicBezTo>
                  <a:pt x="8439" y="10047"/>
                  <a:pt x="8384" y="10165"/>
                  <a:pt x="8425" y="10272"/>
                </a:cubicBezTo>
                <a:cubicBezTo>
                  <a:pt x="8455" y="10355"/>
                  <a:pt x="8535" y="10406"/>
                  <a:pt x="8618" y="10406"/>
                </a:cubicBezTo>
                <a:cubicBezTo>
                  <a:pt x="8643" y="10406"/>
                  <a:pt x="8668" y="10403"/>
                  <a:pt x="8691" y="10394"/>
                </a:cubicBezTo>
                <a:cubicBezTo>
                  <a:pt x="8964" y="10291"/>
                  <a:pt x="9244" y="10176"/>
                  <a:pt x="9524" y="10047"/>
                </a:cubicBezTo>
                <a:cubicBezTo>
                  <a:pt x="9628" y="9999"/>
                  <a:pt x="9674" y="9877"/>
                  <a:pt x="9627" y="9774"/>
                </a:cubicBezTo>
                <a:cubicBezTo>
                  <a:pt x="9592" y="9697"/>
                  <a:pt x="9517" y="9652"/>
                  <a:pt x="9438" y="9652"/>
                </a:cubicBezTo>
                <a:close/>
                <a:moveTo>
                  <a:pt x="3417" y="10162"/>
                </a:moveTo>
                <a:cubicBezTo>
                  <a:pt x="3335" y="10162"/>
                  <a:pt x="3257" y="10211"/>
                  <a:pt x="3224" y="10293"/>
                </a:cubicBezTo>
                <a:cubicBezTo>
                  <a:pt x="3181" y="10399"/>
                  <a:pt x="3235" y="10520"/>
                  <a:pt x="3341" y="10561"/>
                </a:cubicBezTo>
                <a:cubicBezTo>
                  <a:pt x="3626" y="10674"/>
                  <a:pt x="3920" y="10766"/>
                  <a:pt x="4216" y="10835"/>
                </a:cubicBezTo>
                <a:cubicBezTo>
                  <a:pt x="4232" y="10839"/>
                  <a:pt x="4248" y="10841"/>
                  <a:pt x="4264" y="10841"/>
                </a:cubicBezTo>
                <a:cubicBezTo>
                  <a:pt x="4358" y="10841"/>
                  <a:pt x="4443" y="10775"/>
                  <a:pt x="4464" y="10681"/>
                </a:cubicBezTo>
                <a:cubicBezTo>
                  <a:pt x="4491" y="10570"/>
                  <a:pt x="4422" y="10458"/>
                  <a:pt x="4310" y="10433"/>
                </a:cubicBezTo>
                <a:cubicBezTo>
                  <a:pt x="4034" y="10367"/>
                  <a:pt x="3759" y="10282"/>
                  <a:pt x="3492" y="10176"/>
                </a:cubicBezTo>
                <a:cubicBezTo>
                  <a:pt x="3467" y="10167"/>
                  <a:pt x="3442" y="10162"/>
                  <a:pt x="3417" y="10162"/>
                </a:cubicBezTo>
                <a:close/>
                <a:moveTo>
                  <a:pt x="7775" y="10268"/>
                </a:moveTo>
                <a:cubicBezTo>
                  <a:pt x="7757" y="10268"/>
                  <a:pt x="7738" y="10270"/>
                  <a:pt x="7720" y="10275"/>
                </a:cubicBezTo>
                <a:cubicBezTo>
                  <a:pt x="7434" y="10355"/>
                  <a:pt x="7151" y="10419"/>
                  <a:pt x="6874" y="10467"/>
                </a:cubicBezTo>
                <a:cubicBezTo>
                  <a:pt x="6761" y="10486"/>
                  <a:pt x="6685" y="10593"/>
                  <a:pt x="6704" y="10706"/>
                </a:cubicBezTo>
                <a:cubicBezTo>
                  <a:pt x="6722" y="10805"/>
                  <a:pt x="6811" y="10878"/>
                  <a:pt x="6908" y="10878"/>
                </a:cubicBezTo>
                <a:cubicBezTo>
                  <a:pt x="6921" y="10878"/>
                  <a:pt x="6931" y="10876"/>
                  <a:pt x="6944" y="10874"/>
                </a:cubicBezTo>
                <a:cubicBezTo>
                  <a:pt x="7234" y="10825"/>
                  <a:pt x="7532" y="10757"/>
                  <a:pt x="7830" y="10674"/>
                </a:cubicBezTo>
                <a:cubicBezTo>
                  <a:pt x="7939" y="10644"/>
                  <a:pt x="8005" y="10529"/>
                  <a:pt x="7973" y="10419"/>
                </a:cubicBezTo>
                <a:cubicBezTo>
                  <a:pt x="7948" y="10327"/>
                  <a:pt x="7865" y="10268"/>
                  <a:pt x="7775" y="10268"/>
                </a:cubicBezTo>
                <a:close/>
                <a:moveTo>
                  <a:pt x="5139" y="10562"/>
                </a:moveTo>
                <a:cubicBezTo>
                  <a:pt x="5033" y="10562"/>
                  <a:pt x="4942" y="10644"/>
                  <a:pt x="4934" y="10752"/>
                </a:cubicBezTo>
                <a:cubicBezTo>
                  <a:pt x="4925" y="10867"/>
                  <a:pt x="5012" y="10966"/>
                  <a:pt x="5125" y="10974"/>
                </a:cubicBezTo>
                <a:cubicBezTo>
                  <a:pt x="5189" y="10979"/>
                  <a:pt x="5253" y="10982"/>
                  <a:pt x="5317" y="10986"/>
                </a:cubicBezTo>
                <a:cubicBezTo>
                  <a:pt x="5412" y="10989"/>
                  <a:pt x="5512" y="10991"/>
                  <a:pt x="5607" y="10991"/>
                </a:cubicBezTo>
                <a:lnTo>
                  <a:pt x="5609" y="10991"/>
                </a:lnTo>
                <a:cubicBezTo>
                  <a:pt x="5751" y="10991"/>
                  <a:pt x="5896" y="10988"/>
                  <a:pt x="6040" y="10979"/>
                </a:cubicBezTo>
                <a:cubicBezTo>
                  <a:pt x="6153" y="10972"/>
                  <a:pt x="6240" y="10874"/>
                  <a:pt x="6233" y="10761"/>
                </a:cubicBezTo>
                <a:cubicBezTo>
                  <a:pt x="6228" y="10650"/>
                  <a:pt x="6136" y="10566"/>
                  <a:pt x="6028" y="10566"/>
                </a:cubicBezTo>
                <a:cubicBezTo>
                  <a:pt x="6024" y="10566"/>
                  <a:pt x="6019" y="10566"/>
                  <a:pt x="6015" y="10566"/>
                </a:cubicBezTo>
                <a:cubicBezTo>
                  <a:pt x="5880" y="10573"/>
                  <a:pt x="5742" y="10578"/>
                  <a:pt x="5609" y="10578"/>
                </a:cubicBezTo>
                <a:lnTo>
                  <a:pt x="5607" y="10578"/>
                </a:lnTo>
                <a:cubicBezTo>
                  <a:pt x="5517" y="10578"/>
                  <a:pt x="5423" y="10577"/>
                  <a:pt x="5333" y="10571"/>
                </a:cubicBezTo>
                <a:cubicBezTo>
                  <a:pt x="5274" y="10570"/>
                  <a:pt x="5214" y="10566"/>
                  <a:pt x="5156" y="10562"/>
                </a:cubicBezTo>
                <a:cubicBezTo>
                  <a:pt x="5150" y="10562"/>
                  <a:pt x="5145" y="10562"/>
                  <a:pt x="5139" y="10562"/>
                </a:cubicBezTo>
                <a:close/>
                <a:moveTo>
                  <a:pt x="14381" y="9724"/>
                </a:moveTo>
                <a:cubicBezTo>
                  <a:pt x="14279" y="9724"/>
                  <a:pt x="14190" y="9799"/>
                  <a:pt x="14175" y="9903"/>
                </a:cubicBezTo>
                <a:cubicBezTo>
                  <a:pt x="14136" y="10189"/>
                  <a:pt x="14083" y="10476"/>
                  <a:pt x="14020" y="10759"/>
                </a:cubicBezTo>
                <a:cubicBezTo>
                  <a:pt x="13995" y="10871"/>
                  <a:pt x="14064" y="10981"/>
                  <a:pt x="14175" y="11007"/>
                </a:cubicBezTo>
                <a:cubicBezTo>
                  <a:pt x="14191" y="11009"/>
                  <a:pt x="14207" y="11011"/>
                  <a:pt x="14222" y="11011"/>
                </a:cubicBezTo>
                <a:cubicBezTo>
                  <a:pt x="14315" y="11011"/>
                  <a:pt x="14402" y="10947"/>
                  <a:pt x="14424" y="10851"/>
                </a:cubicBezTo>
                <a:cubicBezTo>
                  <a:pt x="14491" y="10555"/>
                  <a:pt x="14544" y="10256"/>
                  <a:pt x="14585" y="9960"/>
                </a:cubicBezTo>
                <a:cubicBezTo>
                  <a:pt x="14601" y="9846"/>
                  <a:pt x="14521" y="9742"/>
                  <a:pt x="14408" y="9726"/>
                </a:cubicBezTo>
                <a:cubicBezTo>
                  <a:pt x="14399" y="9725"/>
                  <a:pt x="14390" y="9724"/>
                  <a:pt x="14381" y="9724"/>
                </a:cubicBezTo>
                <a:close/>
                <a:moveTo>
                  <a:pt x="13988" y="11454"/>
                </a:moveTo>
                <a:cubicBezTo>
                  <a:pt x="13901" y="11454"/>
                  <a:pt x="13819" y="11511"/>
                  <a:pt x="13791" y="11599"/>
                </a:cubicBezTo>
                <a:cubicBezTo>
                  <a:pt x="13704" y="11872"/>
                  <a:pt x="13605" y="12148"/>
                  <a:pt x="13495" y="12418"/>
                </a:cubicBezTo>
                <a:cubicBezTo>
                  <a:pt x="13451" y="12522"/>
                  <a:pt x="13502" y="12643"/>
                  <a:pt x="13608" y="12687"/>
                </a:cubicBezTo>
                <a:cubicBezTo>
                  <a:pt x="13633" y="12698"/>
                  <a:pt x="13660" y="12703"/>
                  <a:pt x="13686" y="12703"/>
                </a:cubicBezTo>
                <a:cubicBezTo>
                  <a:pt x="13768" y="12703"/>
                  <a:pt x="13844" y="12653"/>
                  <a:pt x="13878" y="12574"/>
                </a:cubicBezTo>
                <a:cubicBezTo>
                  <a:pt x="13991" y="12294"/>
                  <a:pt x="14096" y="12008"/>
                  <a:pt x="14186" y="11723"/>
                </a:cubicBezTo>
                <a:cubicBezTo>
                  <a:pt x="14220" y="11615"/>
                  <a:pt x="14160" y="11498"/>
                  <a:pt x="14051" y="11464"/>
                </a:cubicBezTo>
                <a:cubicBezTo>
                  <a:pt x="14030" y="11458"/>
                  <a:pt x="14009" y="11454"/>
                  <a:pt x="13988" y="11454"/>
                </a:cubicBezTo>
                <a:close/>
                <a:moveTo>
                  <a:pt x="13317" y="13096"/>
                </a:moveTo>
                <a:cubicBezTo>
                  <a:pt x="13242" y="13096"/>
                  <a:pt x="13168" y="13137"/>
                  <a:pt x="13132" y="13210"/>
                </a:cubicBezTo>
                <a:cubicBezTo>
                  <a:pt x="13002" y="13467"/>
                  <a:pt x="12861" y="13724"/>
                  <a:pt x="12710" y="13972"/>
                </a:cubicBezTo>
                <a:cubicBezTo>
                  <a:pt x="12650" y="14069"/>
                  <a:pt x="12682" y="14197"/>
                  <a:pt x="12779" y="14255"/>
                </a:cubicBezTo>
                <a:cubicBezTo>
                  <a:pt x="12813" y="14277"/>
                  <a:pt x="12850" y="14286"/>
                  <a:pt x="12885" y="14286"/>
                </a:cubicBezTo>
                <a:cubicBezTo>
                  <a:pt x="12956" y="14286"/>
                  <a:pt x="13024" y="14250"/>
                  <a:pt x="13063" y="14186"/>
                </a:cubicBezTo>
                <a:cubicBezTo>
                  <a:pt x="13219" y="13929"/>
                  <a:pt x="13367" y="13664"/>
                  <a:pt x="13502" y="13396"/>
                </a:cubicBezTo>
                <a:cubicBezTo>
                  <a:pt x="13553" y="13295"/>
                  <a:pt x="13513" y="13169"/>
                  <a:pt x="13410" y="13118"/>
                </a:cubicBezTo>
                <a:cubicBezTo>
                  <a:pt x="13380" y="13103"/>
                  <a:pt x="13349" y="13096"/>
                  <a:pt x="13317" y="13096"/>
                </a:cubicBezTo>
                <a:close/>
                <a:moveTo>
                  <a:pt x="12397" y="14613"/>
                </a:moveTo>
                <a:cubicBezTo>
                  <a:pt x="12333" y="14613"/>
                  <a:pt x="12269" y="14643"/>
                  <a:pt x="12230" y="14700"/>
                </a:cubicBezTo>
                <a:cubicBezTo>
                  <a:pt x="12061" y="14936"/>
                  <a:pt x="11881" y="15168"/>
                  <a:pt x="11695" y="15390"/>
                </a:cubicBezTo>
                <a:cubicBezTo>
                  <a:pt x="11622" y="15476"/>
                  <a:pt x="11633" y="15608"/>
                  <a:pt x="11721" y="15680"/>
                </a:cubicBezTo>
                <a:cubicBezTo>
                  <a:pt x="11760" y="15714"/>
                  <a:pt x="11806" y="15728"/>
                  <a:pt x="11854" y="15728"/>
                </a:cubicBezTo>
                <a:cubicBezTo>
                  <a:pt x="11913" y="15728"/>
                  <a:pt x="11971" y="15703"/>
                  <a:pt x="12012" y="15655"/>
                </a:cubicBezTo>
                <a:cubicBezTo>
                  <a:pt x="12205" y="15425"/>
                  <a:pt x="12391" y="15184"/>
                  <a:pt x="12565" y="14941"/>
                </a:cubicBezTo>
                <a:cubicBezTo>
                  <a:pt x="12632" y="14847"/>
                  <a:pt x="12611" y="14718"/>
                  <a:pt x="12517" y="14652"/>
                </a:cubicBezTo>
                <a:cubicBezTo>
                  <a:pt x="12480" y="14626"/>
                  <a:pt x="12438" y="14613"/>
                  <a:pt x="12397" y="14613"/>
                </a:cubicBezTo>
                <a:close/>
                <a:moveTo>
                  <a:pt x="11258" y="15974"/>
                </a:moveTo>
                <a:cubicBezTo>
                  <a:pt x="11204" y="15974"/>
                  <a:pt x="11150" y="15995"/>
                  <a:pt x="11110" y="16036"/>
                </a:cubicBezTo>
                <a:cubicBezTo>
                  <a:pt x="10908" y="16246"/>
                  <a:pt x="10695" y="16448"/>
                  <a:pt x="10479" y="16639"/>
                </a:cubicBezTo>
                <a:cubicBezTo>
                  <a:pt x="10394" y="16713"/>
                  <a:pt x="10385" y="16844"/>
                  <a:pt x="10461" y="16930"/>
                </a:cubicBezTo>
                <a:cubicBezTo>
                  <a:pt x="10502" y="16977"/>
                  <a:pt x="10559" y="17000"/>
                  <a:pt x="10615" y="17000"/>
                </a:cubicBezTo>
                <a:cubicBezTo>
                  <a:pt x="10665" y="17000"/>
                  <a:pt x="10713" y="16983"/>
                  <a:pt x="10752" y="16949"/>
                </a:cubicBezTo>
                <a:cubicBezTo>
                  <a:pt x="10977" y="16751"/>
                  <a:pt x="11197" y="16541"/>
                  <a:pt x="11407" y="16325"/>
                </a:cubicBezTo>
                <a:cubicBezTo>
                  <a:pt x="11487" y="16244"/>
                  <a:pt x="11485" y="16113"/>
                  <a:pt x="11402" y="16033"/>
                </a:cubicBezTo>
                <a:cubicBezTo>
                  <a:pt x="11362" y="15994"/>
                  <a:pt x="11310" y="15974"/>
                  <a:pt x="11258" y="15974"/>
                </a:cubicBezTo>
                <a:close/>
                <a:moveTo>
                  <a:pt x="9928" y="17148"/>
                </a:moveTo>
                <a:cubicBezTo>
                  <a:pt x="9884" y="17148"/>
                  <a:pt x="9841" y="17162"/>
                  <a:pt x="9804" y="17190"/>
                </a:cubicBezTo>
                <a:cubicBezTo>
                  <a:pt x="9697" y="17270"/>
                  <a:pt x="9588" y="17350"/>
                  <a:pt x="9478" y="17426"/>
                </a:cubicBezTo>
                <a:cubicBezTo>
                  <a:pt x="9350" y="17514"/>
                  <a:pt x="9219" y="17603"/>
                  <a:pt x="9088" y="17688"/>
                </a:cubicBezTo>
                <a:cubicBezTo>
                  <a:pt x="8990" y="17748"/>
                  <a:pt x="8964" y="17876"/>
                  <a:pt x="9024" y="17973"/>
                </a:cubicBezTo>
                <a:cubicBezTo>
                  <a:pt x="9065" y="18034"/>
                  <a:pt x="9130" y="18067"/>
                  <a:pt x="9199" y="18067"/>
                </a:cubicBezTo>
                <a:cubicBezTo>
                  <a:pt x="9237" y="18067"/>
                  <a:pt x="9276" y="18057"/>
                  <a:pt x="9309" y="18035"/>
                </a:cubicBezTo>
                <a:cubicBezTo>
                  <a:pt x="9446" y="17948"/>
                  <a:pt x="9582" y="17856"/>
                  <a:pt x="9715" y="17764"/>
                </a:cubicBezTo>
                <a:cubicBezTo>
                  <a:pt x="9829" y="17686"/>
                  <a:pt x="9942" y="17603"/>
                  <a:pt x="10052" y="17520"/>
                </a:cubicBezTo>
                <a:cubicBezTo>
                  <a:pt x="10144" y="17451"/>
                  <a:pt x="10162" y="17321"/>
                  <a:pt x="10093" y="17231"/>
                </a:cubicBezTo>
                <a:cubicBezTo>
                  <a:pt x="10052" y="17176"/>
                  <a:pt x="9990" y="17148"/>
                  <a:pt x="9928" y="17148"/>
                </a:cubicBezTo>
                <a:close/>
                <a:moveTo>
                  <a:pt x="8434" y="18106"/>
                </a:moveTo>
                <a:cubicBezTo>
                  <a:pt x="8400" y="18106"/>
                  <a:pt x="8366" y="18114"/>
                  <a:pt x="8335" y="18131"/>
                </a:cubicBezTo>
                <a:cubicBezTo>
                  <a:pt x="8081" y="18269"/>
                  <a:pt x="7819" y="18399"/>
                  <a:pt x="7553" y="18521"/>
                </a:cubicBezTo>
                <a:cubicBezTo>
                  <a:pt x="7450" y="18567"/>
                  <a:pt x="7404" y="18691"/>
                  <a:pt x="7450" y="18794"/>
                </a:cubicBezTo>
                <a:cubicBezTo>
                  <a:pt x="7486" y="18870"/>
                  <a:pt x="7560" y="18916"/>
                  <a:pt x="7640" y="18916"/>
                </a:cubicBezTo>
                <a:cubicBezTo>
                  <a:pt x="7668" y="18916"/>
                  <a:pt x="7697" y="18909"/>
                  <a:pt x="7725" y="18897"/>
                </a:cubicBezTo>
                <a:cubicBezTo>
                  <a:pt x="8000" y="18773"/>
                  <a:pt x="8271" y="18636"/>
                  <a:pt x="8533" y="18494"/>
                </a:cubicBezTo>
                <a:cubicBezTo>
                  <a:pt x="8632" y="18439"/>
                  <a:pt x="8670" y="18314"/>
                  <a:pt x="8616" y="18214"/>
                </a:cubicBezTo>
                <a:cubicBezTo>
                  <a:pt x="8579" y="18145"/>
                  <a:pt x="8508" y="18106"/>
                  <a:pt x="8434" y="18106"/>
                </a:cubicBezTo>
                <a:close/>
                <a:moveTo>
                  <a:pt x="6820" y="18842"/>
                </a:moveTo>
                <a:cubicBezTo>
                  <a:pt x="6796" y="18842"/>
                  <a:pt x="6771" y="18847"/>
                  <a:pt x="6747" y="18856"/>
                </a:cubicBezTo>
                <a:cubicBezTo>
                  <a:pt x="6476" y="18957"/>
                  <a:pt x="6198" y="19051"/>
                  <a:pt x="5919" y="19136"/>
                </a:cubicBezTo>
                <a:cubicBezTo>
                  <a:pt x="5809" y="19168"/>
                  <a:pt x="5747" y="19283"/>
                  <a:pt x="5781" y="19393"/>
                </a:cubicBezTo>
                <a:cubicBezTo>
                  <a:pt x="5808" y="19483"/>
                  <a:pt x="5889" y="19540"/>
                  <a:pt x="5978" y="19540"/>
                </a:cubicBezTo>
                <a:cubicBezTo>
                  <a:pt x="5997" y="19540"/>
                  <a:pt x="6019" y="19536"/>
                  <a:pt x="6038" y="19531"/>
                </a:cubicBezTo>
                <a:cubicBezTo>
                  <a:pt x="6327" y="19444"/>
                  <a:pt x="6614" y="19347"/>
                  <a:pt x="6892" y="19242"/>
                </a:cubicBezTo>
                <a:cubicBezTo>
                  <a:pt x="6998" y="19201"/>
                  <a:pt x="7053" y="19083"/>
                  <a:pt x="7013" y="18976"/>
                </a:cubicBezTo>
                <a:cubicBezTo>
                  <a:pt x="6981" y="18893"/>
                  <a:pt x="6903" y="18842"/>
                  <a:pt x="6820" y="18842"/>
                </a:cubicBezTo>
                <a:close/>
                <a:moveTo>
                  <a:pt x="5120" y="19356"/>
                </a:moveTo>
                <a:cubicBezTo>
                  <a:pt x="5105" y="19356"/>
                  <a:pt x="5089" y="19357"/>
                  <a:pt x="5074" y="19361"/>
                </a:cubicBezTo>
                <a:cubicBezTo>
                  <a:pt x="4792" y="19426"/>
                  <a:pt x="4503" y="19485"/>
                  <a:pt x="4216" y="19535"/>
                </a:cubicBezTo>
                <a:cubicBezTo>
                  <a:pt x="4103" y="19552"/>
                  <a:pt x="4027" y="19660"/>
                  <a:pt x="4046" y="19772"/>
                </a:cubicBezTo>
                <a:cubicBezTo>
                  <a:pt x="4064" y="19873"/>
                  <a:pt x="4151" y="19944"/>
                  <a:pt x="4250" y="19944"/>
                </a:cubicBezTo>
                <a:cubicBezTo>
                  <a:pt x="4262" y="19944"/>
                  <a:pt x="4273" y="19944"/>
                  <a:pt x="4285" y="19942"/>
                </a:cubicBezTo>
                <a:cubicBezTo>
                  <a:pt x="4581" y="19892"/>
                  <a:pt x="4877" y="19832"/>
                  <a:pt x="5168" y="19765"/>
                </a:cubicBezTo>
                <a:cubicBezTo>
                  <a:pt x="5280" y="19738"/>
                  <a:pt x="5349" y="19627"/>
                  <a:pt x="5322" y="19515"/>
                </a:cubicBezTo>
                <a:cubicBezTo>
                  <a:pt x="5299" y="19420"/>
                  <a:pt x="5214" y="19356"/>
                  <a:pt x="5120" y="19356"/>
                </a:cubicBezTo>
                <a:close/>
                <a:moveTo>
                  <a:pt x="3371" y="19652"/>
                </a:moveTo>
                <a:cubicBezTo>
                  <a:pt x="3363" y="19652"/>
                  <a:pt x="3356" y="19652"/>
                  <a:pt x="3348" y="19653"/>
                </a:cubicBezTo>
                <a:cubicBezTo>
                  <a:pt x="3061" y="19685"/>
                  <a:pt x="2767" y="19706"/>
                  <a:pt x="2476" y="19721"/>
                </a:cubicBezTo>
                <a:cubicBezTo>
                  <a:pt x="2361" y="19726"/>
                  <a:pt x="2274" y="19823"/>
                  <a:pt x="2279" y="19937"/>
                </a:cubicBezTo>
                <a:cubicBezTo>
                  <a:pt x="2285" y="20048"/>
                  <a:pt x="2375" y="20133"/>
                  <a:pt x="2485" y="20133"/>
                </a:cubicBezTo>
                <a:lnTo>
                  <a:pt x="2496" y="20133"/>
                </a:lnTo>
                <a:cubicBezTo>
                  <a:pt x="2795" y="20119"/>
                  <a:pt x="3096" y="20096"/>
                  <a:pt x="3392" y="20064"/>
                </a:cubicBezTo>
                <a:cubicBezTo>
                  <a:pt x="3506" y="20052"/>
                  <a:pt x="3589" y="19951"/>
                  <a:pt x="3577" y="19838"/>
                </a:cubicBezTo>
                <a:cubicBezTo>
                  <a:pt x="3565" y="19732"/>
                  <a:pt x="3476" y="19652"/>
                  <a:pt x="3371" y="19652"/>
                </a:cubicBezTo>
                <a:close/>
                <a:moveTo>
                  <a:pt x="712" y="19699"/>
                </a:moveTo>
                <a:cubicBezTo>
                  <a:pt x="604" y="19699"/>
                  <a:pt x="512" y="19782"/>
                  <a:pt x="504" y="19891"/>
                </a:cubicBezTo>
                <a:cubicBezTo>
                  <a:pt x="497" y="20006"/>
                  <a:pt x="582" y="20103"/>
                  <a:pt x="697" y="20112"/>
                </a:cubicBezTo>
                <a:cubicBezTo>
                  <a:pt x="995" y="20133"/>
                  <a:pt x="1296" y="20146"/>
                  <a:pt x="1595" y="20149"/>
                </a:cubicBezTo>
                <a:lnTo>
                  <a:pt x="1597" y="20149"/>
                </a:lnTo>
                <a:cubicBezTo>
                  <a:pt x="1711" y="20149"/>
                  <a:pt x="1803" y="20059"/>
                  <a:pt x="1804" y="19946"/>
                </a:cubicBezTo>
                <a:cubicBezTo>
                  <a:pt x="1806" y="19830"/>
                  <a:pt x="1714" y="19737"/>
                  <a:pt x="1601" y="19737"/>
                </a:cubicBezTo>
                <a:cubicBezTo>
                  <a:pt x="1310" y="19733"/>
                  <a:pt x="1016" y="19721"/>
                  <a:pt x="725" y="19699"/>
                </a:cubicBezTo>
                <a:cubicBezTo>
                  <a:pt x="721" y="19699"/>
                  <a:pt x="716" y="19699"/>
                  <a:pt x="712" y="196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2"/>
          <p:cNvSpPr/>
          <p:nvPr/>
        </p:nvSpPr>
        <p:spPr>
          <a:xfrm>
            <a:off x="7878766" y="4461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2"/>
          <p:cNvSpPr/>
          <p:nvPr/>
        </p:nvSpPr>
        <p:spPr>
          <a:xfrm>
            <a:off x="8327066" y="8817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2"/>
          <p:cNvSpPr/>
          <p:nvPr/>
        </p:nvSpPr>
        <p:spPr>
          <a:xfrm>
            <a:off x="5142166" y="41677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786914" y="1291049"/>
            <a:ext cx="7961547" cy="3293209"/>
          </a:xfrm>
          <a:prstGeom prst="rect">
            <a:avLst/>
          </a:prstGeom>
        </p:spPr>
        <p:txBody>
          <a:bodyPr wrap="square">
            <a:spAutoFit/>
          </a:bodyPr>
          <a:lstStyle/>
          <a:p>
            <a:r>
              <a:rPr lang="id-ID" sz="1600" dirty="0">
                <a:solidFill>
                  <a:schemeClr val="bg2">
                    <a:lumMod val="10000"/>
                  </a:schemeClr>
                </a:solidFill>
              </a:rPr>
              <a:t>Berikut ini adalah algoritma untuk Metode Regulafalsi</a:t>
            </a:r>
            <a:r>
              <a:rPr lang="id-ID" sz="1600" dirty="0" smtClean="0">
                <a:solidFill>
                  <a:schemeClr val="bg2">
                    <a:lumMod val="10000"/>
                  </a:schemeClr>
                </a:solidFill>
              </a:rPr>
              <a:t>:</a:t>
            </a:r>
            <a:endParaRPr lang="en-US" sz="1600" dirty="0" smtClean="0">
              <a:solidFill>
                <a:schemeClr val="bg2">
                  <a:lumMod val="10000"/>
                </a:schemeClr>
              </a:solidFill>
            </a:endParaRPr>
          </a:p>
          <a:p>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Tentukan </a:t>
            </a:r>
            <a:r>
              <a:rPr lang="id-ID" sz="1600" dirty="0">
                <a:solidFill>
                  <a:schemeClr val="bg2">
                    <a:lumMod val="10000"/>
                  </a:schemeClr>
                </a:solidFill>
              </a:rPr>
              <a:t>interval awal [a, b] yang mengandung </a:t>
            </a:r>
            <a:r>
              <a:rPr lang="id-ID" sz="1600" dirty="0" smtClean="0">
                <a:solidFill>
                  <a:schemeClr val="bg2">
                    <a:lumMod val="10000"/>
                  </a:schemeClr>
                </a:solidFill>
              </a:rPr>
              <a:t>akar.</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Hitung </a:t>
            </a:r>
            <a:r>
              <a:rPr lang="id-ID" sz="1600" dirty="0">
                <a:solidFill>
                  <a:schemeClr val="bg2">
                    <a:lumMod val="10000"/>
                  </a:schemeClr>
                </a:solidFill>
              </a:rPr>
              <a:t>nilai fungsi f(a) dan f(b</a:t>
            </a:r>
            <a:r>
              <a:rPr lang="id-ID" sz="1600" dirty="0" smtClean="0">
                <a:solidFill>
                  <a:schemeClr val="bg2">
                    <a:lumMod val="10000"/>
                  </a:schemeClr>
                </a:solidFill>
              </a:rPr>
              <a:t>).</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Tentukan </a:t>
            </a:r>
            <a:r>
              <a:rPr lang="id-ID" sz="1600" dirty="0">
                <a:solidFill>
                  <a:schemeClr val="bg2">
                    <a:lumMod val="10000"/>
                  </a:schemeClr>
                </a:solidFill>
              </a:rPr>
              <a:t>persamaan garis yang menghubungkan kedua titik (a, f(a)) dan (b, f(b</a:t>
            </a:r>
            <a:r>
              <a:rPr lang="id-ID" sz="1600" dirty="0" smtClean="0">
                <a:solidFill>
                  <a:schemeClr val="bg2">
                    <a:lumMod val="10000"/>
                  </a:schemeClr>
                </a:solidFill>
              </a:rPr>
              <a:t>)).</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Tentukan </a:t>
            </a:r>
            <a:r>
              <a:rPr lang="id-ID" sz="1600" dirty="0">
                <a:solidFill>
                  <a:schemeClr val="bg2">
                    <a:lumMod val="10000"/>
                  </a:schemeClr>
                </a:solidFill>
              </a:rPr>
              <a:t>nilai x yang merupakan titik potong garis dengan sumbu-x, yaitu x = a - (f(a)*(b-a)/(f(b)-f(a</a:t>
            </a:r>
            <a:r>
              <a:rPr lang="id-ID" sz="1600" dirty="0" smtClean="0">
                <a:solidFill>
                  <a:schemeClr val="bg2">
                    <a:lumMod val="10000"/>
                  </a:schemeClr>
                </a:solidFill>
              </a:rPr>
              <a:t>))).</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Hitung </a:t>
            </a:r>
            <a:r>
              <a:rPr lang="id-ID" sz="1600" dirty="0">
                <a:solidFill>
                  <a:schemeClr val="bg2">
                    <a:lumMod val="10000"/>
                  </a:schemeClr>
                </a:solidFill>
              </a:rPr>
              <a:t>nilai f(x</a:t>
            </a:r>
            <a:r>
              <a:rPr lang="id-ID" sz="1600" dirty="0" smtClean="0">
                <a:solidFill>
                  <a:schemeClr val="bg2">
                    <a:lumMod val="10000"/>
                  </a:schemeClr>
                </a:solidFill>
              </a:rPr>
              <a:t>).</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Jika </a:t>
            </a:r>
            <a:r>
              <a:rPr lang="id-ID" sz="1600" dirty="0">
                <a:solidFill>
                  <a:schemeClr val="bg2">
                    <a:lumMod val="10000"/>
                  </a:schemeClr>
                </a:solidFill>
              </a:rPr>
              <a:t>f(x) mendekati nol dengan toleransi tertentu, maka x adalah akar yang </a:t>
            </a:r>
            <a:r>
              <a:rPr lang="id-ID" sz="1600" dirty="0" smtClean="0">
                <a:solidFill>
                  <a:schemeClr val="bg2">
                    <a:lumMod val="10000"/>
                  </a:schemeClr>
                </a:solidFill>
              </a:rPr>
              <a:t>dicari.</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Jika </a:t>
            </a:r>
            <a:r>
              <a:rPr lang="id-ID" sz="1600" dirty="0">
                <a:solidFill>
                  <a:schemeClr val="bg2">
                    <a:lumMod val="10000"/>
                  </a:schemeClr>
                </a:solidFill>
              </a:rPr>
              <a:t>tidak, tentukan interval baru yang mengandung akar. Jika f(x) memiliki tanda yang sama dengan f(a), maka interval baru adalah [x, b], jika tidak, maka interval baru adalah [a, x</a:t>
            </a:r>
            <a:r>
              <a:rPr lang="id-ID" sz="1600" dirty="0" smtClean="0">
                <a:solidFill>
                  <a:schemeClr val="bg2">
                    <a:lumMod val="10000"/>
                  </a:schemeClr>
                </a:solidFill>
              </a:rPr>
              <a:t>].</a:t>
            </a:r>
            <a:endParaRPr lang="en-US" sz="1600" dirty="0">
              <a:solidFill>
                <a:schemeClr val="bg2">
                  <a:lumMod val="10000"/>
                </a:schemeClr>
              </a:solidFill>
            </a:endParaRPr>
          </a:p>
          <a:p>
            <a:pPr marL="342900" lvl="0" indent="-342900">
              <a:buFont typeface="+mj-lt"/>
              <a:buAutoNum type="arabicPeriod"/>
            </a:pPr>
            <a:r>
              <a:rPr lang="id-ID" sz="1600" dirty="0" smtClean="0">
                <a:solidFill>
                  <a:schemeClr val="bg2">
                    <a:lumMod val="10000"/>
                  </a:schemeClr>
                </a:solidFill>
              </a:rPr>
              <a:t>Kembali </a:t>
            </a:r>
            <a:r>
              <a:rPr lang="id-ID" sz="1600" dirty="0">
                <a:solidFill>
                  <a:schemeClr val="bg2">
                    <a:lumMod val="10000"/>
                  </a:schemeClr>
                </a:solidFill>
              </a:rPr>
              <a:t>ke langkah 2 sampai ditemukan akar dengan toleransi tertentu.</a:t>
            </a:r>
            <a:endParaRPr lang="en-US" sz="1600" dirty="0">
              <a:solidFill>
                <a:schemeClr val="bg2">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2336" name="Google Shape;2336;p41"/>
          <p:cNvSpPr txBox="1">
            <a:spLocks noGrp="1"/>
          </p:cNvSpPr>
          <p:nvPr>
            <p:ph type="subTitle" idx="1"/>
          </p:nvPr>
        </p:nvSpPr>
        <p:spPr>
          <a:xfrm>
            <a:off x="874478" y="1415559"/>
            <a:ext cx="6441784" cy="2980702"/>
          </a:xfrm>
          <a:prstGeom prst="rect">
            <a:avLst/>
          </a:prstGeom>
        </p:spPr>
        <p:txBody>
          <a:bodyPr spcFirstLastPara="1" wrap="square" lIns="91425" tIns="91425" rIns="91425" bIns="91425" anchor="t" anchorCtr="0">
            <a:noAutofit/>
          </a:bodyPr>
          <a:lstStyle/>
          <a:p>
            <a:pPr algn="just"/>
            <a:r>
              <a:rPr lang="id-ID" sz="1400" dirty="0">
                <a:solidFill>
                  <a:schemeClr val="bg2">
                    <a:lumMod val="10000"/>
                  </a:schemeClr>
                </a:solidFill>
              </a:rPr>
              <a:t>Untuk mencari akar dari persamaan f(x) = 2 sin x pada interval [150, 200], berikut adalah solusi menggunakan Metode Regulafalsi</a:t>
            </a:r>
            <a:r>
              <a:rPr lang="id-ID" sz="1400" dirty="0" smtClean="0">
                <a:solidFill>
                  <a:schemeClr val="bg2">
                    <a:lumMod val="10000"/>
                  </a:schemeClr>
                </a:solidFill>
              </a:rPr>
              <a:t>:</a:t>
            </a:r>
            <a:endParaRPr lang="en-US" sz="1400" dirty="0" smtClean="0">
              <a:solidFill>
                <a:schemeClr val="bg2">
                  <a:lumMod val="10000"/>
                </a:schemeClr>
              </a:solidFill>
            </a:endParaRPr>
          </a:p>
          <a:p>
            <a:pPr marL="482600" lvl="0" indent="-342900" algn="just">
              <a:buFont typeface="+mj-lt"/>
              <a:buAutoNum type="arabicPeriod"/>
            </a:pPr>
            <a:r>
              <a:rPr lang="id-ID" sz="1400">
                <a:solidFill>
                  <a:schemeClr val="bg2">
                    <a:lumMod val="10000"/>
                  </a:schemeClr>
                </a:solidFill>
              </a:rPr>
              <a:t>Tentukan batas awal interval [a,b], di mana akar persamaan tertutup terletak di antara a dan b. Dalam kasus ini, interval adalah [</a:t>
            </a:r>
            <a:r>
              <a:rPr lang="id-ID" sz="1400">
                <a:solidFill>
                  <a:schemeClr val="bg2">
                    <a:lumMod val="10000"/>
                  </a:schemeClr>
                </a:solidFill>
              </a:rPr>
              <a:t>150,200</a:t>
            </a:r>
            <a:r>
              <a:rPr lang="id-ID" sz="1400" smtClean="0">
                <a:solidFill>
                  <a:schemeClr val="bg2">
                    <a:lumMod val="10000"/>
                  </a:schemeClr>
                </a:solidFill>
              </a:rPr>
              <a:t>].</a:t>
            </a:r>
            <a:endParaRPr lang="en-US" sz="1400" smtClean="0">
              <a:solidFill>
                <a:schemeClr val="bg2">
                  <a:lumMod val="10000"/>
                </a:schemeClr>
              </a:solidFill>
            </a:endParaRPr>
          </a:p>
          <a:p>
            <a:pPr marL="482600" lvl="0" indent="-342900" algn="just">
              <a:buFont typeface="+mj-lt"/>
              <a:buAutoNum type="arabicPeriod"/>
            </a:pPr>
            <a:r>
              <a:rPr lang="id-ID" sz="1400" smtClean="0">
                <a:solidFill>
                  <a:schemeClr val="bg2">
                    <a:lumMod val="10000"/>
                  </a:schemeClr>
                </a:solidFill>
              </a:rPr>
              <a:t>Tentukan </a:t>
            </a:r>
            <a:r>
              <a:rPr lang="id-ID" sz="1400">
                <a:solidFill>
                  <a:schemeClr val="bg2">
                    <a:lumMod val="10000"/>
                  </a:schemeClr>
                </a:solidFill>
              </a:rPr>
              <a:t>fungsi f(x) yang akan dicari akarnya. Dalam kasus ini, f(x) = </a:t>
            </a:r>
            <a:r>
              <a:rPr lang="id-ID" sz="1400">
                <a:solidFill>
                  <a:schemeClr val="bg2">
                    <a:lumMod val="10000"/>
                  </a:schemeClr>
                </a:solidFill>
              </a:rPr>
              <a:t>2sin(x</a:t>
            </a:r>
            <a:r>
              <a:rPr lang="id-ID" sz="1400" smtClean="0">
                <a:solidFill>
                  <a:schemeClr val="bg2">
                    <a:lumMod val="10000"/>
                  </a:schemeClr>
                </a:solidFill>
              </a:rPr>
              <a:t>).</a:t>
            </a:r>
            <a:endParaRPr lang="en-US" sz="1400" smtClean="0">
              <a:solidFill>
                <a:schemeClr val="bg2">
                  <a:lumMod val="10000"/>
                </a:schemeClr>
              </a:solidFill>
            </a:endParaRPr>
          </a:p>
          <a:p>
            <a:pPr marL="482600" lvl="0" indent="-342900" algn="just">
              <a:buFont typeface="+mj-lt"/>
              <a:buAutoNum type="arabicPeriod"/>
            </a:pPr>
            <a:r>
              <a:rPr lang="id-ID" sz="1400" smtClean="0">
                <a:solidFill>
                  <a:schemeClr val="bg2">
                    <a:lumMod val="10000"/>
                  </a:schemeClr>
                </a:solidFill>
              </a:rPr>
              <a:t>Hitung </a:t>
            </a:r>
            <a:r>
              <a:rPr lang="id-ID" sz="1400">
                <a:solidFill>
                  <a:schemeClr val="bg2">
                    <a:lumMod val="10000"/>
                  </a:schemeClr>
                </a:solidFill>
              </a:rPr>
              <a:t>nilai f(a) dan f(b) dan tentukan tanda masing-masing. Jika f(a) dan f(b) memiliki tanda yang sama, pilih interval yang </a:t>
            </a:r>
            <a:r>
              <a:rPr lang="id-ID" sz="1400">
                <a:solidFill>
                  <a:schemeClr val="bg2">
                    <a:lumMod val="10000"/>
                  </a:schemeClr>
                </a:solidFill>
              </a:rPr>
              <a:t>berbeda</a:t>
            </a:r>
            <a:r>
              <a:rPr lang="id-ID" sz="1400" smtClean="0">
                <a:solidFill>
                  <a:schemeClr val="bg2">
                    <a:lumMod val="10000"/>
                  </a:schemeClr>
                </a:solidFill>
              </a:rPr>
              <a:t>.</a:t>
            </a:r>
            <a:endParaRPr lang="en-US" sz="1400" smtClean="0">
              <a:solidFill>
                <a:schemeClr val="bg2">
                  <a:lumMod val="10000"/>
                </a:schemeClr>
              </a:solidFill>
            </a:endParaRPr>
          </a:p>
          <a:p>
            <a:pPr marL="482600" lvl="0" indent="-342900" algn="just">
              <a:buFont typeface="+mj-lt"/>
              <a:buAutoNum type="arabicPeriod"/>
            </a:pPr>
            <a:r>
              <a:rPr lang="en-US" sz="1400">
                <a:solidFill>
                  <a:schemeClr val="bg2">
                    <a:lumMod val="10000"/>
                  </a:schemeClr>
                </a:solidFill>
              </a:rPr>
              <a:t>Hitung nilai x2 dengan rumus x2 = b - (f(b)*(b-a))/(f(b)-</a:t>
            </a:r>
            <a:r>
              <a:rPr lang="en-US" sz="1400">
                <a:solidFill>
                  <a:schemeClr val="bg2">
                    <a:lumMod val="10000"/>
                  </a:schemeClr>
                </a:solidFill>
              </a:rPr>
              <a:t>f(a</a:t>
            </a:r>
            <a:r>
              <a:rPr lang="en-US" sz="1400" smtClean="0">
                <a:solidFill>
                  <a:schemeClr val="bg2">
                    <a:lumMod val="10000"/>
                  </a:schemeClr>
                </a:solidFill>
              </a:rPr>
              <a:t>)).</a:t>
            </a:r>
          </a:p>
          <a:p>
            <a:pPr marL="482600" lvl="0" indent="-342900" algn="just">
              <a:buFont typeface="+mj-lt"/>
              <a:buAutoNum type="arabicPeriod"/>
            </a:pPr>
            <a:r>
              <a:rPr lang="en-US" sz="1400" smtClean="0">
                <a:solidFill>
                  <a:schemeClr val="bg2">
                    <a:lumMod val="10000"/>
                  </a:schemeClr>
                </a:solidFill>
              </a:rPr>
              <a:t>Hitung </a:t>
            </a:r>
            <a:r>
              <a:rPr lang="en-US" sz="1400">
                <a:solidFill>
                  <a:schemeClr val="bg2">
                    <a:lumMod val="10000"/>
                  </a:schemeClr>
                </a:solidFill>
              </a:rPr>
              <a:t>nilai f(x2) dan tentukan tanda. Jika f(x2) dan f(a) memiliki tanda yang sama, maka akar persamaan tertutup terletak di antara x2 dan b, dan sebaliknya.</a:t>
            </a:r>
          </a:p>
        </p:txBody>
      </p:sp>
      <p:grpSp>
        <p:nvGrpSpPr>
          <p:cNvPr id="2337" name="Google Shape;2337;p41"/>
          <p:cNvGrpSpPr/>
          <p:nvPr/>
        </p:nvGrpSpPr>
        <p:grpSpPr>
          <a:xfrm rot="1765014">
            <a:off x="-113759" y="4060009"/>
            <a:ext cx="991314" cy="1291052"/>
            <a:chOff x="1400935" y="1333409"/>
            <a:chExt cx="760984" cy="1020399"/>
          </a:xfrm>
        </p:grpSpPr>
        <p:sp>
          <p:nvSpPr>
            <p:cNvPr id="2338" name="Google Shape;2338;p41"/>
            <p:cNvSpPr/>
            <p:nvPr/>
          </p:nvSpPr>
          <p:spPr>
            <a:xfrm>
              <a:off x="1400935" y="1333409"/>
              <a:ext cx="760984" cy="1005685"/>
            </a:xfrm>
            <a:custGeom>
              <a:avLst/>
              <a:gdLst/>
              <a:ahLst/>
              <a:cxnLst/>
              <a:rect l="l" t="t" r="r" b="b"/>
              <a:pathLst>
                <a:path w="14268" h="18856" extrusionOk="0">
                  <a:moveTo>
                    <a:pt x="14054" y="0"/>
                  </a:moveTo>
                  <a:cubicBezTo>
                    <a:pt x="14038" y="0"/>
                    <a:pt x="14023" y="2"/>
                    <a:pt x="14009" y="5"/>
                  </a:cubicBezTo>
                  <a:cubicBezTo>
                    <a:pt x="13998" y="7"/>
                    <a:pt x="13986" y="9"/>
                    <a:pt x="13975" y="14"/>
                  </a:cubicBezTo>
                  <a:cubicBezTo>
                    <a:pt x="13421" y="273"/>
                    <a:pt x="12939" y="429"/>
                    <a:pt x="12386" y="686"/>
                  </a:cubicBezTo>
                  <a:cubicBezTo>
                    <a:pt x="12370" y="693"/>
                    <a:pt x="12354" y="700"/>
                    <a:pt x="12338" y="709"/>
                  </a:cubicBezTo>
                  <a:cubicBezTo>
                    <a:pt x="12224" y="757"/>
                    <a:pt x="12111" y="805"/>
                    <a:pt x="12001" y="860"/>
                  </a:cubicBezTo>
                  <a:cubicBezTo>
                    <a:pt x="11909" y="906"/>
                    <a:pt x="11819" y="962"/>
                    <a:pt x="11744" y="1035"/>
                  </a:cubicBezTo>
                  <a:cubicBezTo>
                    <a:pt x="11723" y="1056"/>
                    <a:pt x="11703" y="1079"/>
                    <a:pt x="11684" y="1104"/>
                  </a:cubicBezTo>
                  <a:cubicBezTo>
                    <a:pt x="11684" y="1104"/>
                    <a:pt x="11684" y="1102"/>
                    <a:pt x="11684" y="1102"/>
                  </a:cubicBezTo>
                  <a:lnTo>
                    <a:pt x="10759" y="2371"/>
                  </a:lnTo>
                  <a:cubicBezTo>
                    <a:pt x="8436" y="5485"/>
                    <a:pt x="4036" y="11421"/>
                    <a:pt x="2841" y="13062"/>
                  </a:cubicBezTo>
                  <a:cubicBezTo>
                    <a:pt x="2629" y="13355"/>
                    <a:pt x="2311" y="13784"/>
                    <a:pt x="1994" y="14214"/>
                  </a:cubicBezTo>
                  <a:cubicBezTo>
                    <a:pt x="1891" y="14351"/>
                    <a:pt x="1790" y="14489"/>
                    <a:pt x="1691" y="14622"/>
                  </a:cubicBezTo>
                  <a:cubicBezTo>
                    <a:pt x="1613" y="14730"/>
                    <a:pt x="1535" y="14834"/>
                    <a:pt x="1461" y="14934"/>
                  </a:cubicBezTo>
                  <a:cubicBezTo>
                    <a:pt x="1401" y="15017"/>
                    <a:pt x="1342" y="15097"/>
                    <a:pt x="1287" y="15171"/>
                  </a:cubicBezTo>
                  <a:cubicBezTo>
                    <a:pt x="1255" y="15214"/>
                    <a:pt x="1225" y="15254"/>
                    <a:pt x="1197" y="15293"/>
                  </a:cubicBezTo>
                  <a:lnTo>
                    <a:pt x="977" y="15596"/>
                  </a:lnTo>
                  <a:cubicBezTo>
                    <a:pt x="958" y="15623"/>
                    <a:pt x="938" y="15648"/>
                    <a:pt x="919" y="15674"/>
                  </a:cubicBezTo>
                  <a:cubicBezTo>
                    <a:pt x="291" y="16536"/>
                    <a:pt x="1" y="17076"/>
                    <a:pt x="63" y="17512"/>
                  </a:cubicBezTo>
                  <a:cubicBezTo>
                    <a:pt x="107" y="17808"/>
                    <a:pt x="311" y="18056"/>
                    <a:pt x="683" y="18327"/>
                  </a:cubicBezTo>
                  <a:cubicBezTo>
                    <a:pt x="725" y="18357"/>
                    <a:pt x="766" y="18387"/>
                    <a:pt x="809" y="18414"/>
                  </a:cubicBezTo>
                  <a:cubicBezTo>
                    <a:pt x="846" y="18444"/>
                    <a:pt x="887" y="18474"/>
                    <a:pt x="929" y="18506"/>
                  </a:cubicBezTo>
                  <a:cubicBezTo>
                    <a:pt x="1115" y="18641"/>
                    <a:pt x="1282" y="18738"/>
                    <a:pt x="1441" y="18795"/>
                  </a:cubicBezTo>
                  <a:cubicBezTo>
                    <a:pt x="1552" y="18835"/>
                    <a:pt x="1659" y="18856"/>
                    <a:pt x="1764" y="18856"/>
                  </a:cubicBezTo>
                  <a:cubicBezTo>
                    <a:pt x="1808" y="18856"/>
                    <a:pt x="1852" y="18852"/>
                    <a:pt x="1895" y="18845"/>
                  </a:cubicBezTo>
                  <a:cubicBezTo>
                    <a:pt x="2326" y="18772"/>
                    <a:pt x="2746" y="18336"/>
                    <a:pt x="3364" y="17489"/>
                  </a:cubicBezTo>
                  <a:cubicBezTo>
                    <a:pt x="3387" y="17455"/>
                    <a:pt x="3412" y="17422"/>
                    <a:pt x="3437" y="17386"/>
                  </a:cubicBezTo>
                  <a:cubicBezTo>
                    <a:pt x="3469" y="17342"/>
                    <a:pt x="3508" y="17290"/>
                    <a:pt x="3550" y="17232"/>
                  </a:cubicBezTo>
                  <a:cubicBezTo>
                    <a:pt x="3582" y="17189"/>
                    <a:pt x="3614" y="17143"/>
                    <a:pt x="3651" y="17094"/>
                  </a:cubicBezTo>
                  <a:cubicBezTo>
                    <a:pt x="3731" y="16982"/>
                    <a:pt x="3821" y="16858"/>
                    <a:pt x="3919" y="16722"/>
                  </a:cubicBezTo>
                  <a:cubicBezTo>
                    <a:pt x="3990" y="16624"/>
                    <a:pt x="4062" y="16520"/>
                    <a:pt x="4138" y="16413"/>
                  </a:cubicBezTo>
                  <a:cubicBezTo>
                    <a:pt x="4234" y="16282"/>
                    <a:pt x="4332" y="16146"/>
                    <a:pt x="4429" y="16009"/>
                  </a:cubicBezTo>
                  <a:cubicBezTo>
                    <a:pt x="4744" y="15570"/>
                    <a:pt x="5060" y="15129"/>
                    <a:pt x="5274" y="14834"/>
                  </a:cubicBezTo>
                  <a:cubicBezTo>
                    <a:pt x="6469" y="13192"/>
                    <a:pt x="10764" y="7181"/>
                    <a:pt x="13011" y="4010"/>
                  </a:cubicBezTo>
                  <a:lnTo>
                    <a:pt x="13935" y="2742"/>
                  </a:lnTo>
                  <a:lnTo>
                    <a:pt x="13933" y="2742"/>
                  </a:lnTo>
                  <a:cubicBezTo>
                    <a:pt x="14011" y="2630"/>
                    <a:pt x="14048" y="2497"/>
                    <a:pt x="14069" y="2364"/>
                  </a:cubicBezTo>
                  <a:cubicBezTo>
                    <a:pt x="14089" y="2242"/>
                    <a:pt x="14098" y="2120"/>
                    <a:pt x="14110" y="1997"/>
                  </a:cubicBezTo>
                  <a:cubicBezTo>
                    <a:pt x="14112" y="1980"/>
                    <a:pt x="14114" y="1964"/>
                    <a:pt x="14115" y="1946"/>
                  </a:cubicBezTo>
                  <a:cubicBezTo>
                    <a:pt x="14191" y="1338"/>
                    <a:pt x="14191" y="833"/>
                    <a:pt x="14266" y="227"/>
                  </a:cubicBezTo>
                  <a:cubicBezTo>
                    <a:pt x="14268" y="216"/>
                    <a:pt x="14266" y="206"/>
                    <a:pt x="14266" y="197"/>
                  </a:cubicBezTo>
                  <a:cubicBezTo>
                    <a:pt x="14262" y="142"/>
                    <a:pt x="14236" y="87"/>
                    <a:pt x="14177" y="43"/>
                  </a:cubicBezTo>
                  <a:cubicBezTo>
                    <a:pt x="14136" y="13"/>
                    <a:pt x="14094" y="0"/>
                    <a:pt x="14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1429576" y="1335169"/>
              <a:ext cx="728876" cy="987391"/>
            </a:xfrm>
            <a:custGeom>
              <a:avLst/>
              <a:gdLst/>
              <a:ahLst/>
              <a:cxnLst/>
              <a:rect l="l" t="t" r="r" b="b"/>
              <a:pathLst>
                <a:path w="13666" h="18513" extrusionOk="0">
                  <a:moveTo>
                    <a:pt x="13612" y="1"/>
                  </a:moveTo>
                  <a:cubicBezTo>
                    <a:pt x="13592" y="1"/>
                    <a:pt x="13569" y="11"/>
                    <a:pt x="13545" y="27"/>
                  </a:cubicBezTo>
                  <a:cubicBezTo>
                    <a:pt x="13538" y="31"/>
                    <a:pt x="13530" y="35"/>
                    <a:pt x="13522" y="43"/>
                  </a:cubicBezTo>
                  <a:cubicBezTo>
                    <a:pt x="13107" y="401"/>
                    <a:pt x="12763" y="658"/>
                    <a:pt x="12348" y="1016"/>
                  </a:cubicBezTo>
                  <a:cubicBezTo>
                    <a:pt x="12336" y="1027"/>
                    <a:pt x="12324" y="1038"/>
                    <a:pt x="12311" y="1048"/>
                  </a:cubicBezTo>
                  <a:cubicBezTo>
                    <a:pt x="12228" y="1117"/>
                    <a:pt x="12145" y="1186"/>
                    <a:pt x="12061" y="1261"/>
                  </a:cubicBezTo>
                  <a:cubicBezTo>
                    <a:pt x="11969" y="1342"/>
                    <a:pt x="11877" y="1434"/>
                    <a:pt x="11796" y="1544"/>
                  </a:cubicBezTo>
                  <a:cubicBezTo>
                    <a:pt x="11796" y="1544"/>
                    <a:pt x="11796" y="1544"/>
                    <a:pt x="11796" y="1543"/>
                  </a:cubicBezTo>
                  <a:lnTo>
                    <a:pt x="10872" y="2811"/>
                  </a:lnTo>
                  <a:cubicBezTo>
                    <a:pt x="8570" y="5943"/>
                    <a:pt x="4202" y="11899"/>
                    <a:pt x="3006" y="13541"/>
                  </a:cubicBezTo>
                  <a:cubicBezTo>
                    <a:pt x="2671" y="14002"/>
                    <a:pt x="2081" y="14807"/>
                    <a:pt x="1634" y="15416"/>
                  </a:cubicBezTo>
                  <a:cubicBezTo>
                    <a:pt x="1572" y="15500"/>
                    <a:pt x="1514" y="15579"/>
                    <a:pt x="1459" y="15656"/>
                  </a:cubicBezTo>
                  <a:cubicBezTo>
                    <a:pt x="1424" y="15705"/>
                    <a:pt x="1388" y="15753"/>
                    <a:pt x="1356" y="15797"/>
                  </a:cubicBezTo>
                  <a:cubicBezTo>
                    <a:pt x="1323" y="15843"/>
                    <a:pt x="1292" y="15884"/>
                    <a:pt x="1264" y="15925"/>
                  </a:cubicBezTo>
                  <a:cubicBezTo>
                    <a:pt x="1220" y="15983"/>
                    <a:pt x="1183" y="16037"/>
                    <a:pt x="1151" y="16081"/>
                  </a:cubicBezTo>
                  <a:cubicBezTo>
                    <a:pt x="484" y="16990"/>
                    <a:pt x="139" y="17522"/>
                    <a:pt x="55" y="17864"/>
                  </a:cubicBezTo>
                  <a:cubicBezTo>
                    <a:pt x="1" y="18089"/>
                    <a:pt x="59" y="18232"/>
                    <a:pt x="217" y="18346"/>
                  </a:cubicBezTo>
                  <a:cubicBezTo>
                    <a:pt x="234" y="18360"/>
                    <a:pt x="252" y="18370"/>
                    <a:pt x="270" y="18381"/>
                  </a:cubicBezTo>
                  <a:cubicBezTo>
                    <a:pt x="286" y="18395"/>
                    <a:pt x="304" y="18408"/>
                    <a:pt x="321" y="18422"/>
                  </a:cubicBezTo>
                  <a:cubicBezTo>
                    <a:pt x="402" y="18481"/>
                    <a:pt x="483" y="18512"/>
                    <a:pt x="569" y="18512"/>
                  </a:cubicBezTo>
                  <a:cubicBezTo>
                    <a:pt x="649" y="18512"/>
                    <a:pt x="734" y="18485"/>
                    <a:pt x="830" y="18427"/>
                  </a:cubicBezTo>
                  <a:cubicBezTo>
                    <a:pt x="1129" y="18243"/>
                    <a:pt x="1528" y="17750"/>
                    <a:pt x="2189" y="16838"/>
                  </a:cubicBezTo>
                  <a:cubicBezTo>
                    <a:pt x="2221" y="16793"/>
                    <a:pt x="2260" y="16740"/>
                    <a:pt x="2302" y="16682"/>
                  </a:cubicBezTo>
                  <a:cubicBezTo>
                    <a:pt x="2403" y="16543"/>
                    <a:pt x="2531" y="16368"/>
                    <a:pt x="2671" y="16173"/>
                  </a:cubicBezTo>
                  <a:cubicBezTo>
                    <a:pt x="3116" y="15560"/>
                    <a:pt x="3699" y="14750"/>
                    <a:pt x="4036" y="14289"/>
                  </a:cubicBezTo>
                  <a:cubicBezTo>
                    <a:pt x="5230" y="12647"/>
                    <a:pt x="9554" y="6659"/>
                    <a:pt x="11824" y="3504"/>
                  </a:cubicBezTo>
                  <a:lnTo>
                    <a:pt x="12747" y="2235"/>
                  </a:lnTo>
                  <a:cubicBezTo>
                    <a:pt x="12827" y="2126"/>
                    <a:pt x="12885" y="2009"/>
                    <a:pt x="12935" y="1895"/>
                  </a:cubicBezTo>
                  <a:cubicBezTo>
                    <a:pt x="12979" y="1794"/>
                    <a:pt x="13020" y="1693"/>
                    <a:pt x="13061" y="1592"/>
                  </a:cubicBezTo>
                  <a:cubicBezTo>
                    <a:pt x="13066" y="1578"/>
                    <a:pt x="13073" y="1564"/>
                    <a:pt x="13079" y="1550"/>
                  </a:cubicBezTo>
                  <a:cubicBezTo>
                    <a:pt x="13293" y="1043"/>
                    <a:pt x="13431" y="639"/>
                    <a:pt x="13646" y="132"/>
                  </a:cubicBezTo>
                  <a:cubicBezTo>
                    <a:pt x="13649" y="123"/>
                    <a:pt x="13651" y="116"/>
                    <a:pt x="13653" y="109"/>
                  </a:cubicBezTo>
                  <a:cubicBezTo>
                    <a:pt x="13665" y="66"/>
                    <a:pt x="13665" y="29"/>
                    <a:pt x="13640" y="10"/>
                  </a:cubicBezTo>
                  <a:cubicBezTo>
                    <a:pt x="13632" y="4"/>
                    <a:pt x="13622" y="1"/>
                    <a:pt x="1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1400935" y="2169375"/>
              <a:ext cx="179472" cy="169712"/>
            </a:xfrm>
            <a:custGeom>
              <a:avLst/>
              <a:gdLst/>
              <a:ahLst/>
              <a:cxnLst/>
              <a:rect l="l" t="t" r="r" b="b"/>
              <a:pathLst>
                <a:path w="3365" h="3182" extrusionOk="0">
                  <a:moveTo>
                    <a:pt x="919" y="0"/>
                  </a:moveTo>
                  <a:cubicBezTo>
                    <a:pt x="291" y="862"/>
                    <a:pt x="1" y="1402"/>
                    <a:pt x="63" y="1838"/>
                  </a:cubicBezTo>
                  <a:cubicBezTo>
                    <a:pt x="107" y="2134"/>
                    <a:pt x="311" y="2382"/>
                    <a:pt x="683" y="2653"/>
                  </a:cubicBezTo>
                  <a:cubicBezTo>
                    <a:pt x="725" y="2683"/>
                    <a:pt x="766" y="2713"/>
                    <a:pt x="809" y="2740"/>
                  </a:cubicBezTo>
                  <a:cubicBezTo>
                    <a:pt x="846" y="2770"/>
                    <a:pt x="887" y="2800"/>
                    <a:pt x="929" y="2832"/>
                  </a:cubicBezTo>
                  <a:cubicBezTo>
                    <a:pt x="1115" y="2967"/>
                    <a:pt x="1282" y="3064"/>
                    <a:pt x="1441" y="3121"/>
                  </a:cubicBezTo>
                  <a:cubicBezTo>
                    <a:pt x="1552" y="3161"/>
                    <a:pt x="1659" y="3182"/>
                    <a:pt x="1764" y="3182"/>
                  </a:cubicBezTo>
                  <a:cubicBezTo>
                    <a:pt x="1808" y="3182"/>
                    <a:pt x="1852" y="3178"/>
                    <a:pt x="1895" y="3171"/>
                  </a:cubicBezTo>
                  <a:cubicBezTo>
                    <a:pt x="2326" y="3098"/>
                    <a:pt x="2746" y="2662"/>
                    <a:pt x="3364" y="1815"/>
                  </a:cubicBezTo>
                  <a:cubicBezTo>
                    <a:pt x="2487" y="1299"/>
                    <a:pt x="1688" y="672"/>
                    <a:pt x="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1449896" y="2091507"/>
              <a:ext cx="187313" cy="174672"/>
            </a:xfrm>
            <a:custGeom>
              <a:avLst/>
              <a:gdLst/>
              <a:ahLst/>
              <a:cxnLst/>
              <a:rect l="l" t="t" r="r" b="b"/>
              <a:pathLst>
                <a:path w="3512" h="3275" extrusionOk="0">
                  <a:moveTo>
                    <a:pt x="1076" y="0"/>
                  </a:moveTo>
                  <a:cubicBezTo>
                    <a:pt x="973" y="137"/>
                    <a:pt x="872" y="275"/>
                    <a:pt x="773" y="408"/>
                  </a:cubicBezTo>
                  <a:cubicBezTo>
                    <a:pt x="693" y="516"/>
                    <a:pt x="617" y="620"/>
                    <a:pt x="543" y="720"/>
                  </a:cubicBezTo>
                  <a:cubicBezTo>
                    <a:pt x="483" y="803"/>
                    <a:pt x="424" y="883"/>
                    <a:pt x="369" y="957"/>
                  </a:cubicBezTo>
                  <a:cubicBezTo>
                    <a:pt x="337" y="1000"/>
                    <a:pt x="307" y="1040"/>
                    <a:pt x="279" y="1079"/>
                  </a:cubicBezTo>
                  <a:lnTo>
                    <a:pt x="59" y="1382"/>
                  </a:lnTo>
                  <a:cubicBezTo>
                    <a:pt x="40" y="1409"/>
                    <a:pt x="20" y="1434"/>
                    <a:pt x="1" y="1460"/>
                  </a:cubicBezTo>
                  <a:cubicBezTo>
                    <a:pt x="770" y="2132"/>
                    <a:pt x="1569" y="2759"/>
                    <a:pt x="2446" y="3275"/>
                  </a:cubicBezTo>
                  <a:cubicBezTo>
                    <a:pt x="2469" y="3241"/>
                    <a:pt x="2494" y="3208"/>
                    <a:pt x="2519" y="3172"/>
                  </a:cubicBezTo>
                  <a:cubicBezTo>
                    <a:pt x="2551" y="3128"/>
                    <a:pt x="2590" y="3076"/>
                    <a:pt x="2632" y="3018"/>
                  </a:cubicBezTo>
                  <a:cubicBezTo>
                    <a:pt x="2664" y="2975"/>
                    <a:pt x="2696" y="2929"/>
                    <a:pt x="2733" y="2880"/>
                  </a:cubicBezTo>
                  <a:cubicBezTo>
                    <a:pt x="2813" y="2770"/>
                    <a:pt x="2903" y="2644"/>
                    <a:pt x="3001" y="2508"/>
                  </a:cubicBezTo>
                  <a:cubicBezTo>
                    <a:pt x="3070" y="2410"/>
                    <a:pt x="3144" y="2306"/>
                    <a:pt x="3220" y="2199"/>
                  </a:cubicBezTo>
                  <a:cubicBezTo>
                    <a:pt x="3316" y="2068"/>
                    <a:pt x="3414" y="1932"/>
                    <a:pt x="3511" y="1795"/>
                  </a:cubicBezTo>
                  <a:cubicBezTo>
                    <a:pt x="2629" y="1308"/>
                    <a:pt x="1835" y="674"/>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1464723" y="2113214"/>
              <a:ext cx="156965" cy="131897"/>
            </a:xfrm>
            <a:custGeom>
              <a:avLst/>
              <a:gdLst/>
              <a:ahLst/>
              <a:cxnLst/>
              <a:rect l="l" t="t" r="r" b="b"/>
              <a:pathLst>
                <a:path w="2943" h="2473" extrusionOk="0">
                  <a:moveTo>
                    <a:pt x="495" y="1"/>
                  </a:moveTo>
                  <a:cubicBezTo>
                    <a:pt x="415" y="109"/>
                    <a:pt x="339" y="213"/>
                    <a:pt x="265" y="313"/>
                  </a:cubicBezTo>
                  <a:cubicBezTo>
                    <a:pt x="205" y="396"/>
                    <a:pt x="146" y="476"/>
                    <a:pt x="91" y="550"/>
                  </a:cubicBezTo>
                  <a:cubicBezTo>
                    <a:pt x="59" y="593"/>
                    <a:pt x="29" y="633"/>
                    <a:pt x="1" y="672"/>
                  </a:cubicBezTo>
                  <a:cubicBezTo>
                    <a:pt x="798" y="1303"/>
                    <a:pt x="1610" y="1915"/>
                    <a:pt x="2455" y="2473"/>
                  </a:cubicBezTo>
                  <a:cubicBezTo>
                    <a:pt x="2535" y="2361"/>
                    <a:pt x="2625" y="2237"/>
                    <a:pt x="2723" y="2101"/>
                  </a:cubicBezTo>
                  <a:cubicBezTo>
                    <a:pt x="2792" y="2003"/>
                    <a:pt x="2866" y="1899"/>
                    <a:pt x="2942" y="1792"/>
                  </a:cubicBezTo>
                  <a:cubicBezTo>
                    <a:pt x="2099" y="1248"/>
                    <a:pt x="1286" y="633"/>
                    <a:pt x="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2027403" y="1333409"/>
              <a:ext cx="134511" cy="146991"/>
            </a:xfrm>
            <a:custGeom>
              <a:avLst/>
              <a:gdLst/>
              <a:ahLst/>
              <a:cxnLst/>
              <a:rect l="l" t="t" r="r" b="b"/>
              <a:pathLst>
                <a:path w="2522" h="2756" extrusionOk="0">
                  <a:moveTo>
                    <a:pt x="2308" y="0"/>
                  </a:moveTo>
                  <a:cubicBezTo>
                    <a:pt x="2292" y="0"/>
                    <a:pt x="2277" y="2"/>
                    <a:pt x="2263" y="5"/>
                  </a:cubicBezTo>
                  <a:cubicBezTo>
                    <a:pt x="2252" y="7"/>
                    <a:pt x="2240" y="9"/>
                    <a:pt x="2229" y="14"/>
                  </a:cubicBezTo>
                  <a:cubicBezTo>
                    <a:pt x="2064" y="91"/>
                    <a:pt x="1910" y="154"/>
                    <a:pt x="1761" y="211"/>
                  </a:cubicBezTo>
                  <a:cubicBezTo>
                    <a:pt x="1402" y="348"/>
                    <a:pt x="1030" y="505"/>
                    <a:pt x="640" y="686"/>
                  </a:cubicBezTo>
                  <a:cubicBezTo>
                    <a:pt x="624" y="693"/>
                    <a:pt x="608" y="700"/>
                    <a:pt x="592" y="707"/>
                  </a:cubicBezTo>
                  <a:cubicBezTo>
                    <a:pt x="478" y="757"/>
                    <a:pt x="365" y="805"/>
                    <a:pt x="255" y="860"/>
                  </a:cubicBezTo>
                  <a:cubicBezTo>
                    <a:pt x="163" y="906"/>
                    <a:pt x="73" y="962"/>
                    <a:pt x="0" y="1035"/>
                  </a:cubicBezTo>
                  <a:cubicBezTo>
                    <a:pt x="99" y="1212"/>
                    <a:pt x="200" y="1391"/>
                    <a:pt x="299" y="1568"/>
                  </a:cubicBezTo>
                  <a:cubicBezTo>
                    <a:pt x="346" y="1652"/>
                    <a:pt x="385" y="1749"/>
                    <a:pt x="489" y="1772"/>
                  </a:cubicBezTo>
                  <a:cubicBezTo>
                    <a:pt x="510" y="1777"/>
                    <a:pt x="532" y="1779"/>
                    <a:pt x="554" y="1779"/>
                  </a:cubicBezTo>
                  <a:cubicBezTo>
                    <a:pt x="630" y="1779"/>
                    <a:pt x="712" y="1755"/>
                    <a:pt x="785" y="1746"/>
                  </a:cubicBezTo>
                  <a:cubicBezTo>
                    <a:pt x="888" y="1730"/>
                    <a:pt x="991" y="1719"/>
                    <a:pt x="1095" y="1710"/>
                  </a:cubicBezTo>
                  <a:cubicBezTo>
                    <a:pt x="1118" y="1708"/>
                    <a:pt x="1148" y="1704"/>
                    <a:pt x="1177" y="1704"/>
                  </a:cubicBezTo>
                  <a:cubicBezTo>
                    <a:pt x="1204" y="1704"/>
                    <a:pt x="1229" y="1707"/>
                    <a:pt x="1248" y="1721"/>
                  </a:cubicBezTo>
                  <a:cubicBezTo>
                    <a:pt x="1285" y="1747"/>
                    <a:pt x="1295" y="1822"/>
                    <a:pt x="1306" y="1863"/>
                  </a:cubicBezTo>
                  <a:cubicBezTo>
                    <a:pt x="1359" y="2061"/>
                    <a:pt x="1389" y="2268"/>
                    <a:pt x="1391" y="2476"/>
                  </a:cubicBezTo>
                  <a:cubicBezTo>
                    <a:pt x="1393" y="2513"/>
                    <a:pt x="1409" y="2563"/>
                    <a:pt x="1451" y="2573"/>
                  </a:cubicBezTo>
                  <a:cubicBezTo>
                    <a:pt x="1694" y="2634"/>
                    <a:pt x="1937" y="2696"/>
                    <a:pt x="2180" y="2756"/>
                  </a:cubicBezTo>
                  <a:lnTo>
                    <a:pt x="2189" y="2742"/>
                  </a:lnTo>
                  <a:lnTo>
                    <a:pt x="2187" y="2742"/>
                  </a:lnTo>
                  <a:cubicBezTo>
                    <a:pt x="2265" y="2630"/>
                    <a:pt x="2302" y="2497"/>
                    <a:pt x="2323" y="2364"/>
                  </a:cubicBezTo>
                  <a:cubicBezTo>
                    <a:pt x="2343" y="2242"/>
                    <a:pt x="2352" y="2120"/>
                    <a:pt x="2364" y="1997"/>
                  </a:cubicBezTo>
                  <a:cubicBezTo>
                    <a:pt x="2366" y="1980"/>
                    <a:pt x="2368" y="1964"/>
                    <a:pt x="2369" y="1946"/>
                  </a:cubicBezTo>
                  <a:cubicBezTo>
                    <a:pt x="2422" y="1521"/>
                    <a:pt x="2458" y="1122"/>
                    <a:pt x="2477" y="743"/>
                  </a:cubicBezTo>
                  <a:cubicBezTo>
                    <a:pt x="2484" y="578"/>
                    <a:pt x="2497" y="410"/>
                    <a:pt x="2520" y="227"/>
                  </a:cubicBezTo>
                  <a:cubicBezTo>
                    <a:pt x="2522" y="216"/>
                    <a:pt x="2520" y="206"/>
                    <a:pt x="2520" y="197"/>
                  </a:cubicBezTo>
                  <a:cubicBezTo>
                    <a:pt x="2516" y="142"/>
                    <a:pt x="2490" y="87"/>
                    <a:pt x="2431" y="43"/>
                  </a:cubicBezTo>
                  <a:cubicBezTo>
                    <a:pt x="2390" y="13"/>
                    <a:pt x="2348" y="0"/>
                    <a:pt x="2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1"/>
            <p:cNvSpPr/>
            <p:nvPr/>
          </p:nvSpPr>
          <p:spPr>
            <a:xfrm>
              <a:off x="2120845" y="1333409"/>
              <a:ext cx="41068" cy="41228"/>
            </a:xfrm>
            <a:custGeom>
              <a:avLst/>
              <a:gdLst/>
              <a:ahLst/>
              <a:cxnLst/>
              <a:rect l="l" t="t" r="r" b="b"/>
              <a:pathLst>
                <a:path w="770" h="773" extrusionOk="0">
                  <a:moveTo>
                    <a:pt x="555" y="0"/>
                  </a:moveTo>
                  <a:cubicBezTo>
                    <a:pt x="540" y="0"/>
                    <a:pt x="525" y="2"/>
                    <a:pt x="511" y="5"/>
                  </a:cubicBezTo>
                  <a:cubicBezTo>
                    <a:pt x="500" y="7"/>
                    <a:pt x="488" y="9"/>
                    <a:pt x="477" y="14"/>
                  </a:cubicBezTo>
                  <a:cubicBezTo>
                    <a:pt x="312" y="91"/>
                    <a:pt x="158" y="154"/>
                    <a:pt x="9" y="211"/>
                  </a:cubicBezTo>
                  <a:cubicBezTo>
                    <a:pt x="1" y="372"/>
                    <a:pt x="64" y="537"/>
                    <a:pt x="235" y="661"/>
                  </a:cubicBezTo>
                  <a:cubicBezTo>
                    <a:pt x="342" y="739"/>
                    <a:pt x="451" y="773"/>
                    <a:pt x="555" y="773"/>
                  </a:cubicBezTo>
                  <a:cubicBezTo>
                    <a:pt x="613" y="773"/>
                    <a:pt x="670" y="762"/>
                    <a:pt x="724" y="743"/>
                  </a:cubicBezTo>
                  <a:cubicBezTo>
                    <a:pt x="732" y="578"/>
                    <a:pt x="745" y="410"/>
                    <a:pt x="768" y="227"/>
                  </a:cubicBezTo>
                  <a:cubicBezTo>
                    <a:pt x="770" y="216"/>
                    <a:pt x="768" y="206"/>
                    <a:pt x="768" y="197"/>
                  </a:cubicBezTo>
                  <a:cubicBezTo>
                    <a:pt x="764" y="142"/>
                    <a:pt x="738" y="87"/>
                    <a:pt x="679" y="43"/>
                  </a:cubicBezTo>
                  <a:cubicBezTo>
                    <a:pt x="638" y="13"/>
                    <a:pt x="595"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1"/>
            <p:cNvSpPr/>
            <p:nvPr/>
          </p:nvSpPr>
          <p:spPr>
            <a:xfrm>
              <a:off x="1468937" y="2146068"/>
              <a:ext cx="204700" cy="207740"/>
            </a:xfrm>
            <a:custGeom>
              <a:avLst/>
              <a:gdLst/>
              <a:ahLst/>
              <a:cxnLst/>
              <a:rect l="l" t="t" r="r" b="b"/>
              <a:pathLst>
                <a:path w="3838" h="3895" extrusionOk="0">
                  <a:moveTo>
                    <a:pt x="3616" y="0"/>
                  </a:moveTo>
                  <a:cubicBezTo>
                    <a:pt x="3574" y="0"/>
                    <a:pt x="3532" y="19"/>
                    <a:pt x="3500" y="63"/>
                  </a:cubicBezTo>
                  <a:cubicBezTo>
                    <a:pt x="3090" y="632"/>
                    <a:pt x="2679" y="1199"/>
                    <a:pt x="2268" y="1766"/>
                  </a:cubicBezTo>
                  <a:cubicBezTo>
                    <a:pt x="2062" y="2046"/>
                    <a:pt x="1859" y="2328"/>
                    <a:pt x="1653" y="2610"/>
                  </a:cubicBezTo>
                  <a:cubicBezTo>
                    <a:pt x="1552" y="2748"/>
                    <a:pt x="1449" y="2890"/>
                    <a:pt x="1347" y="3028"/>
                  </a:cubicBezTo>
                  <a:cubicBezTo>
                    <a:pt x="1258" y="3149"/>
                    <a:pt x="1166" y="3271"/>
                    <a:pt x="1052" y="3372"/>
                  </a:cubicBezTo>
                  <a:cubicBezTo>
                    <a:pt x="924" y="3488"/>
                    <a:pt x="744" y="3584"/>
                    <a:pt x="569" y="3584"/>
                  </a:cubicBezTo>
                  <a:cubicBezTo>
                    <a:pt x="482" y="3584"/>
                    <a:pt x="395" y="3560"/>
                    <a:pt x="317" y="3501"/>
                  </a:cubicBezTo>
                  <a:cubicBezTo>
                    <a:pt x="287" y="3480"/>
                    <a:pt x="257" y="3470"/>
                    <a:pt x="228" y="3470"/>
                  </a:cubicBezTo>
                  <a:cubicBezTo>
                    <a:pt x="100" y="3470"/>
                    <a:pt x="1" y="3656"/>
                    <a:pt x="133" y="3755"/>
                  </a:cubicBezTo>
                  <a:cubicBezTo>
                    <a:pt x="262" y="3851"/>
                    <a:pt x="417" y="3894"/>
                    <a:pt x="574" y="3894"/>
                  </a:cubicBezTo>
                  <a:cubicBezTo>
                    <a:pt x="712" y="3894"/>
                    <a:pt x="852" y="3860"/>
                    <a:pt x="976" y="3799"/>
                  </a:cubicBezTo>
                  <a:cubicBezTo>
                    <a:pt x="1284" y="3650"/>
                    <a:pt x="1488" y="3363"/>
                    <a:pt x="1685" y="3094"/>
                  </a:cubicBezTo>
                  <a:cubicBezTo>
                    <a:pt x="2126" y="2491"/>
                    <a:pt x="2566" y="1887"/>
                    <a:pt x="3003" y="1281"/>
                  </a:cubicBezTo>
                  <a:cubicBezTo>
                    <a:pt x="3253" y="937"/>
                    <a:pt x="3503" y="592"/>
                    <a:pt x="3751" y="248"/>
                  </a:cubicBezTo>
                  <a:cubicBezTo>
                    <a:pt x="3837" y="129"/>
                    <a:pt x="3728"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1519498" y="1962651"/>
              <a:ext cx="88856" cy="100856"/>
            </a:xfrm>
            <a:custGeom>
              <a:avLst/>
              <a:gdLst/>
              <a:ahLst/>
              <a:cxnLst/>
              <a:rect l="l" t="t" r="r" b="b"/>
              <a:pathLst>
                <a:path w="1666" h="1891" extrusionOk="0">
                  <a:moveTo>
                    <a:pt x="1439" y="1"/>
                  </a:moveTo>
                  <a:cubicBezTo>
                    <a:pt x="1397" y="1"/>
                    <a:pt x="1354" y="18"/>
                    <a:pt x="1320" y="59"/>
                  </a:cubicBezTo>
                  <a:cubicBezTo>
                    <a:pt x="896" y="577"/>
                    <a:pt x="485" y="1107"/>
                    <a:pt x="87" y="1644"/>
                  </a:cubicBezTo>
                  <a:cubicBezTo>
                    <a:pt x="0" y="1761"/>
                    <a:pt x="110" y="1890"/>
                    <a:pt x="222" y="1890"/>
                  </a:cubicBezTo>
                  <a:cubicBezTo>
                    <a:pt x="264" y="1890"/>
                    <a:pt x="307" y="1872"/>
                    <a:pt x="340" y="1828"/>
                  </a:cubicBezTo>
                  <a:cubicBezTo>
                    <a:pt x="737" y="1289"/>
                    <a:pt x="1148" y="761"/>
                    <a:pt x="1572" y="244"/>
                  </a:cubicBezTo>
                  <a:cubicBezTo>
                    <a:pt x="1665" y="129"/>
                    <a:pt x="1555" y="1"/>
                    <a:pt x="1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2022763" y="1464452"/>
              <a:ext cx="136698" cy="178939"/>
            </a:xfrm>
            <a:custGeom>
              <a:avLst/>
              <a:gdLst/>
              <a:ahLst/>
              <a:cxnLst/>
              <a:rect l="l" t="t" r="r" b="b"/>
              <a:pathLst>
                <a:path w="2563" h="3355" extrusionOk="0">
                  <a:moveTo>
                    <a:pt x="2337" y="0"/>
                  </a:moveTo>
                  <a:cubicBezTo>
                    <a:pt x="2294" y="0"/>
                    <a:pt x="2251" y="18"/>
                    <a:pt x="2217" y="60"/>
                  </a:cubicBezTo>
                  <a:cubicBezTo>
                    <a:pt x="1428" y="1020"/>
                    <a:pt x="853" y="2129"/>
                    <a:pt x="91" y="3111"/>
                  </a:cubicBezTo>
                  <a:cubicBezTo>
                    <a:pt x="0" y="3226"/>
                    <a:pt x="110" y="3355"/>
                    <a:pt x="224" y="3355"/>
                  </a:cubicBezTo>
                  <a:cubicBezTo>
                    <a:pt x="266" y="3355"/>
                    <a:pt x="309" y="3337"/>
                    <a:pt x="342" y="3294"/>
                  </a:cubicBezTo>
                  <a:cubicBezTo>
                    <a:pt x="1104" y="2314"/>
                    <a:pt x="1682" y="1203"/>
                    <a:pt x="2470" y="242"/>
                  </a:cubicBezTo>
                  <a:cubicBezTo>
                    <a:pt x="2563" y="129"/>
                    <a:pt x="2453"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1791024" y="1775766"/>
              <a:ext cx="90616" cy="109977"/>
            </a:xfrm>
            <a:custGeom>
              <a:avLst/>
              <a:gdLst/>
              <a:ahLst/>
              <a:cxnLst/>
              <a:rect l="l" t="t" r="r" b="b"/>
              <a:pathLst>
                <a:path w="1699" h="2062" extrusionOk="0">
                  <a:moveTo>
                    <a:pt x="1478" y="0"/>
                  </a:moveTo>
                  <a:cubicBezTo>
                    <a:pt x="1436" y="0"/>
                    <a:pt x="1394" y="19"/>
                    <a:pt x="1361" y="63"/>
                  </a:cubicBezTo>
                  <a:lnTo>
                    <a:pt x="87" y="1814"/>
                  </a:lnTo>
                  <a:cubicBezTo>
                    <a:pt x="1" y="1933"/>
                    <a:pt x="110" y="2061"/>
                    <a:pt x="221" y="2061"/>
                  </a:cubicBezTo>
                  <a:cubicBezTo>
                    <a:pt x="263" y="2061"/>
                    <a:pt x="306" y="2043"/>
                    <a:pt x="338" y="1998"/>
                  </a:cubicBezTo>
                  <a:lnTo>
                    <a:pt x="1613" y="248"/>
                  </a:lnTo>
                  <a:cubicBezTo>
                    <a:pt x="1699" y="129"/>
                    <a:pt x="1590"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1748196" y="1907023"/>
              <a:ext cx="36641" cy="41281"/>
            </a:xfrm>
            <a:custGeom>
              <a:avLst/>
              <a:gdLst/>
              <a:ahLst/>
              <a:cxnLst/>
              <a:rect l="l" t="t" r="r" b="b"/>
              <a:pathLst>
                <a:path w="687" h="774" extrusionOk="0">
                  <a:moveTo>
                    <a:pt x="510" y="1"/>
                  </a:moveTo>
                  <a:cubicBezTo>
                    <a:pt x="463" y="1"/>
                    <a:pt x="417" y="22"/>
                    <a:pt x="387" y="64"/>
                  </a:cubicBezTo>
                  <a:lnTo>
                    <a:pt x="48" y="528"/>
                  </a:lnTo>
                  <a:cubicBezTo>
                    <a:pt x="0" y="594"/>
                    <a:pt x="13" y="698"/>
                    <a:pt x="84" y="744"/>
                  </a:cubicBezTo>
                  <a:cubicBezTo>
                    <a:pt x="112" y="764"/>
                    <a:pt x="145" y="774"/>
                    <a:pt x="178" y="774"/>
                  </a:cubicBezTo>
                  <a:cubicBezTo>
                    <a:pt x="225" y="774"/>
                    <a:pt x="271" y="753"/>
                    <a:pt x="302" y="711"/>
                  </a:cubicBezTo>
                  <a:lnTo>
                    <a:pt x="638" y="248"/>
                  </a:lnTo>
                  <a:cubicBezTo>
                    <a:pt x="686" y="181"/>
                    <a:pt x="674" y="76"/>
                    <a:pt x="605" y="30"/>
                  </a:cubicBezTo>
                  <a:cubicBezTo>
                    <a:pt x="576" y="11"/>
                    <a:pt x="543"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1440616" y="2162655"/>
              <a:ext cx="38988" cy="36961"/>
            </a:xfrm>
            <a:custGeom>
              <a:avLst/>
              <a:gdLst/>
              <a:ahLst/>
              <a:cxnLst/>
              <a:rect l="l" t="t" r="r" b="b"/>
              <a:pathLst>
                <a:path w="731" h="693" extrusionOk="0">
                  <a:moveTo>
                    <a:pt x="172" y="1"/>
                  </a:moveTo>
                  <a:cubicBezTo>
                    <a:pt x="138" y="1"/>
                    <a:pt x="105" y="11"/>
                    <a:pt x="79" y="34"/>
                  </a:cubicBezTo>
                  <a:cubicBezTo>
                    <a:pt x="15" y="91"/>
                    <a:pt x="1" y="185"/>
                    <a:pt x="54" y="254"/>
                  </a:cubicBezTo>
                  <a:cubicBezTo>
                    <a:pt x="173" y="406"/>
                    <a:pt x="313" y="545"/>
                    <a:pt x="465" y="663"/>
                  </a:cubicBezTo>
                  <a:cubicBezTo>
                    <a:pt x="491" y="683"/>
                    <a:pt x="523" y="692"/>
                    <a:pt x="556" y="692"/>
                  </a:cubicBezTo>
                  <a:cubicBezTo>
                    <a:pt x="606" y="692"/>
                    <a:pt x="656" y="670"/>
                    <a:pt x="683" y="628"/>
                  </a:cubicBezTo>
                  <a:cubicBezTo>
                    <a:pt x="731" y="557"/>
                    <a:pt x="719" y="463"/>
                    <a:pt x="649" y="410"/>
                  </a:cubicBezTo>
                  <a:cubicBezTo>
                    <a:pt x="596" y="369"/>
                    <a:pt x="545" y="327"/>
                    <a:pt x="495" y="281"/>
                  </a:cubicBezTo>
                  <a:cubicBezTo>
                    <a:pt x="424" y="211"/>
                    <a:pt x="359" y="139"/>
                    <a:pt x="299" y="59"/>
                  </a:cubicBezTo>
                  <a:cubicBezTo>
                    <a:pt x="269" y="22"/>
                    <a:pt x="220"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1"/>
            <p:cNvSpPr/>
            <p:nvPr/>
          </p:nvSpPr>
          <p:spPr>
            <a:xfrm>
              <a:off x="1989535" y="1357463"/>
              <a:ext cx="92376" cy="73496"/>
            </a:xfrm>
            <a:custGeom>
              <a:avLst/>
              <a:gdLst/>
              <a:ahLst/>
              <a:cxnLst/>
              <a:rect l="l" t="t" r="r" b="b"/>
              <a:pathLst>
                <a:path w="1732" h="1378" extrusionOk="0">
                  <a:moveTo>
                    <a:pt x="1508" y="1"/>
                  </a:moveTo>
                  <a:cubicBezTo>
                    <a:pt x="1488" y="1"/>
                    <a:pt x="1466" y="5"/>
                    <a:pt x="1444" y="15"/>
                  </a:cubicBezTo>
                  <a:lnTo>
                    <a:pt x="1036" y="192"/>
                  </a:lnTo>
                  <a:cubicBezTo>
                    <a:pt x="900" y="253"/>
                    <a:pt x="761" y="311"/>
                    <a:pt x="650" y="412"/>
                  </a:cubicBezTo>
                  <a:cubicBezTo>
                    <a:pt x="426" y="614"/>
                    <a:pt x="244" y="878"/>
                    <a:pt x="79" y="1128"/>
                  </a:cubicBezTo>
                  <a:cubicBezTo>
                    <a:pt x="0" y="1248"/>
                    <a:pt x="108" y="1377"/>
                    <a:pt x="216" y="1377"/>
                  </a:cubicBezTo>
                  <a:cubicBezTo>
                    <a:pt x="258" y="1377"/>
                    <a:pt x="300" y="1358"/>
                    <a:pt x="331" y="1311"/>
                  </a:cubicBezTo>
                  <a:cubicBezTo>
                    <a:pt x="411" y="1192"/>
                    <a:pt x="494" y="1075"/>
                    <a:pt x="581" y="963"/>
                  </a:cubicBezTo>
                  <a:cubicBezTo>
                    <a:pt x="662" y="857"/>
                    <a:pt x="745" y="745"/>
                    <a:pt x="843" y="657"/>
                  </a:cubicBezTo>
                  <a:cubicBezTo>
                    <a:pt x="944" y="566"/>
                    <a:pt x="1068" y="520"/>
                    <a:pt x="1188" y="467"/>
                  </a:cubicBezTo>
                  <a:lnTo>
                    <a:pt x="1569" y="301"/>
                  </a:lnTo>
                  <a:cubicBezTo>
                    <a:pt x="1731" y="229"/>
                    <a:pt x="1654" y="1"/>
                    <a:pt x="1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41"/>
          <p:cNvGrpSpPr/>
          <p:nvPr/>
        </p:nvGrpSpPr>
        <p:grpSpPr>
          <a:xfrm rot="-1005538">
            <a:off x="7424631" y="527798"/>
            <a:ext cx="1279692" cy="2666046"/>
            <a:chOff x="503795" y="323625"/>
            <a:chExt cx="502785" cy="1047439"/>
          </a:xfrm>
        </p:grpSpPr>
        <p:sp>
          <p:nvSpPr>
            <p:cNvPr id="2353" name="Google Shape;2353;p41"/>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1"/>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41"/>
          <p:cNvGrpSpPr/>
          <p:nvPr/>
        </p:nvGrpSpPr>
        <p:grpSpPr>
          <a:xfrm>
            <a:off x="7316262" y="3464214"/>
            <a:ext cx="1010814" cy="1038152"/>
            <a:chOff x="1742490" y="367839"/>
            <a:chExt cx="629242" cy="646260"/>
          </a:xfrm>
        </p:grpSpPr>
        <p:sp>
          <p:nvSpPr>
            <p:cNvPr id="2367" name="Google Shape;2367;p41"/>
            <p:cNvSpPr/>
            <p:nvPr/>
          </p:nvSpPr>
          <p:spPr>
            <a:xfrm>
              <a:off x="1754810" y="367839"/>
              <a:ext cx="604819" cy="646260"/>
            </a:xfrm>
            <a:custGeom>
              <a:avLst/>
              <a:gdLst/>
              <a:ahLst/>
              <a:cxnLst/>
              <a:rect l="l" t="t" r="r" b="b"/>
              <a:pathLst>
                <a:path w="11340" h="12117" extrusionOk="0">
                  <a:moveTo>
                    <a:pt x="5053" y="0"/>
                  </a:moveTo>
                  <a:cubicBezTo>
                    <a:pt x="4764" y="0"/>
                    <a:pt x="4519" y="174"/>
                    <a:pt x="4294" y="337"/>
                  </a:cubicBezTo>
                  <a:cubicBezTo>
                    <a:pt x="4186" y="415"/>
                    <a:pt x="4080" y="493"/>
                    <a:pt x="3972" y="571"/>
                  </a:cubicBezTo>
                  <a:cubicBezTo>
                    <a:pt x="3638" y="814"/>
                    <a:pt x="3305" y="1058"/>
                    <a:pt x="2970" y="1301"/>
                  </a:cubicBezTo>
                  <a:cubicBezTo>
                    <a:pt x="2483" y="1656"/>
                    <a:pt x="1996" y="2014"/>
                    <a:pt x="1510" y="2372"/>
                  </a:cubicBezTo>
                  <a:cubicBezTo>
                    <a:pt x="1441" y="2423"/>
                    <a:pt x="1370" y="2474"/>
                    <a:pt x="1301" y="2526"/>
                  </a:cubicBezTo>
                  <a:cubicBezTo>
                    <a:pt x="1085" y="2685"/>
                    <a:pt x="869" y="2843"/>
                    <a:pt x="652" y="3002"/>
                  </a:cubicBezTo>
                  <a:cubicBezTo>
                    <a:pt x="415" y="3180"/>
                    <a:pt x="169" y="3369"/>
                    <a:pt x="85" y="3665"/>
                  </a:cubicBezTo>
                  <a:cubicBezTo>
                    <a:pt x="0" y="3974"/>
                    <a:pt x="140" y="4312"/>
                    <a:pt x="273" y="4585"/>
                  </a:cubicBezTo>
                  <a:cubicBezTo>
                    <a:pt x="420" y="4891"/>
                    <a:pt x="610" y="5175"/>
                    <a:pt x="810" y="5450"/>
                  </a:cubicBezTo>
                  <a:cubicBezTo>
                    <a:pt x="1010" y="5721"/>
                    <a:pt x="1219" y="5985"/>
                    <a:pt x="1409" y="6265"/>
                  </a:cubicBezTo>
                  <a:cubicBezTo>
                    <a:pt x="1562" y="6492"/>
                    <a:pt x="1702" y="6750"/>
                    <a:pt x="1939" y="6901"/>
                  </a:cubicBezTo>
                  <a:cubicBezTo>
                    <a:pt x="2070" y="6984"/>
                    <a:pt x="2202" y="7016"/>
                    <a:pt x="2337" y="7016"/>
                  </a:cubicBezTo>
                  <a:cubicBezTo>
                    <a:pt x="2481" y="7016"/>
                    <a:pt x="2627" y="6980"/>
                    <a:pt x="2777" y="6931"/>
                  </a:cubicBezTo>
                  <a:cubicBezTo>
                    <a:pt x="2874" y="6901"/>
                    <a:pt x="2963" y="6880"/>
                    <a:pt x="3047" y="6880"/>
                  </a:cubicBezTo>
                  <a:cubicBezTo>
                    <a:pt x="3155" y="6880"/>
                    <a:pt x="3256" y="6914"/>
                    <a:pt x="3357" y="7002"/>
                  </a:cubicBezTo>
                  <a:cubicBezTo>
                    <a:pt x="3513" y="7140"/>
                    <a:pt x="3603" y="7367"/>
                    <a:pt x="3598" y="7578"/>
                  </a:cubicBezTo>
                  <a:cubicBezTo>
                    <a:pt x="3594" y="7810"/>
                    <a:pt x="3507" y="8037"/>
                    <a:pt x="3452" y="8260"/>
                  </a:cubicBezTo>
                  <a:cubicBezTo>
                    <a:pt x="3387" y="8521"/>
                    <a:pt x="3371" y="8787"/>
                    <a:pt x="3465" y="9043"/>
                  </a:cubicBezTo>
                  <a:cubicBezTo>
                    <a:pt x="3578" y="9361"/>
                    <a:pt x="3800" y="9650"/>
                    <a:pt x="3988" y="9924"/>
                  </a:cubicBezTo>
                  <a:cubicBezTo>
                    <a:pt x="4379" y="10500"/>
                    <a:pt x="4799" y="11073"/>
                    <a:pt x="5276" y="11581"/>
                  </a:cubicBezTo>
                  <a:cubicBezTo>
                    <a:pt x="5492" y="11811"/>
                    <a:pt x="5731" y="12012"/>
                    <a:pt x="6045" y="12088"/>
                  </a:cubicBezTo>
                  <a:cubicBezTo>
                    <a:pt x="6125" y="12107"/>
                    <a:pt x="6207" y="12116"/>
                    <a:pt x="6289" y="12116"/>
                  </a:cubicBezTo>
                  <a:cubicBezTo>
                    <a:pt x="6484" y="12116"/>
                    <a:pt x="6680" y="12067"/>
                    <a:pt x="6858" y="11996"/>
                  </a:cubicBezTo>
                  <a:cubicBezTo>
                    <a:pt x="7145" y="11881"/>
                    <a:pt x="7408" y="11710"/>
                    <a:pt x="7668" y="11547"/>
                  </a:cubicBezTo>
                  <a:cubicBezTo>
                    <a:pt x="7973" y="11354"/>
                    <a:pt x="8271" y="11154"/>
                    <a:pt x="8563" y="10943"/>
                  </a:cubicBezTo>
                  <a:cubicBezTo>
                    <a:pt x="8717" y="10833"/>
                    <a:pt x="8868" y="10718"/>
                    <a:pt x="9018" y="10603"/>
                  </a:cubicBezTo>
                  <a:cubicBezTo>
                    <a:pt x="9470" y="10287"/>
                    <a:pt x="9910" y="9951"/>
                    <a:pt x="10332" y="9593"/>
                  </a:cubicBezTo>
                  <a:cubicBezTo>
                    <a:pt x="10755" y="9235"/>
                    <a:pt x="11289" y="8810"/>
                    <a:pt x="11322" y="8207"/>
                  </a:cubicBezTo>
                  <a:cubicBezTo>
                    <a:pt x="11340" y="7886"/>
                    <a:pt x="11219" y="7596"/>
                    <a:pt x="11062" y="7321"/>
                  </a:cubicBezTo>
                  <a:cubicBezTo>
                    <a:pt x="10895" y="7027"/>
                    <a:pt x="10704" y="6743"/>
                    <a:pt x="10511" y="6465"/>
                  </a:cubicBezTo>
                  <a:cubicBezTo>
                    <a:pt x="10305" y="6167"/>
                    <a:pt x="10091" y="5877"/>
                    <a:pt x="9867" y="5593"/>
                  </a:cubicBezTo>
                  <a:cubicBezTo>
                    <a:pt x="9660" y="5333"/>
                    <a:pt x="9453" y="5033"/>
                    <a:pt x="9183" y="4833"/>
                  </a:cubicBezTo>
                  <a:cubicBezTo>
                    <a:pt x="8965" y="4670"/>
                    <a:pt x="8707" y="4611"/>
                    <a:pt x="8439" y="4596"/>
                  </a:cubicBezTo>
                  <a:cubicBezTo>
                    <a:pt x="8210" y="4581"/>
                    <a:pt x="7968" y="4596"/>
                    <a:pt x="7748" y="4526"/>
                  </a:cubicBezTo>
                  <a:cubicBezTo>
                    <a:pt x="7544" y="4461"/>
                    <a:pt x="7360" y="4305"/>
                    <a:pt x="7278" y="4114"/>
                  </a:cubicBezTo>
                  <a:cubicBezTo>
                    <a:pt x="7186" y="3896"/>
                    <a:pt x="7268" y="3727"/>
                    <a:pt x="7399" y="3539"/>
                  </a:cubicBezTo>
                  <a:cubicBezTo>
                    <a:pt x="7576" y="3291"/>
                    <a:pt x="7698" y="3040"/>
                    <a:pt x="7610" y="2730"/>
                  </a:cubicBezTo>
                  <a:cubicBezTo>
                    <a:pt x="7532" y="2453"/>
                    <a:pt x="7317" y="2237"/>
                    <a:pt x="7145" y="2017"/>
                  </a:cubicBezTo>
                  <a:cubicBezTo>
                    <a:pt x="6731" y="1489"/>
                    <a:pt x="6390" y="904"/>
                    <a:pt x="5894" y="444"/>
                  </a:cubicBezTo>
                  <a:cubicBezTo>
                    <a:pt x="5667" y="233"/>
                    <a:pt x="5387" y="4"/>
                    <a:pt x="5061" y="0"/>
                  </a:cubicBezTo>
                  <a:cubicBezTo>
                    <a:pt x="5058" y="0"/>
                    <a:pt x="5056" y="0"/>
                    <a:pt x="5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1824198" y="398293"/>
              <a:ext cx="361718" cy="477988"/>
            </a:xfrm>
            <a:custGeom>
              <a:avLst/>
              <a:gdLst/>
              <a:ahLst/>
              <a:cxnLst/>
              <a:rect l="l" t="t" r="r" b="b"/>
              <a:pathLst>
                <a:path w="6782" h="8962" extrusionOk="0">
                  <a:moveTo>
                    <a:pt x="2671" y="0"/>
                  </a:moveTo>
                  <a:cubicBezTo>
                    <a:pt x="2337" y="243"/>
                    <a:pt x="2004" y="487"/>
                    <a:pt x="1669" y="730"/>
                  </a:cubicBezTo>
                  <a:cubicBezTo>
                    <a:pt x="1382" y="939"/>
                    <a:pt x="1093" y="1150"/>
                    <a:pt x="808" y="1361"/>
                  </a:cubicBezTo>
                  <a:cubicBezTo>
                    <a:pt x="608" y="1506"/>
                    <a:pt x="408" y="1653"/>
                    <a:pt x="209" y="1801"/>
                  </a:cubicBezTo>
                  <a:cubicBezTo>
                    <a:pt x="140" y="1852"/>
                    <a:pt x="69" y="1903"/>
                    <a:pt x="0" y="1955"/>
                  </a:cubicBezTo>
                  <a:cubicBezTo>
                    <a:pt x="718" y="2975"/>
                    <a:pt x="1416" y="4012"/>
                    <a:pt x="2123" y="5040"/>
                  </a:cubicBezTo>
                  <a:cubicBezTo>
                    <a:pt x="2951" y="6241"/>
                    <a:pt x="3787" y="7443"/>
                    <a:pt x="4705" y="8577"/>
                  </a:cubicBezTo>
                  <a:cubicBezTo>
                    <a:pt x="4857" y="8764"/>
                    <a:pt x="5055" y="8962"/>
                    <a:pt x="5307" y="8962"/>
                  </a:cubicBezTo>
                  <a:cubicBezTo>
                    <a:pt x="5335" y="8962"/>
                    <a:pt x="5362" y="8959"/>
                    <a:pt x="5391" y="8954"/>
                  </a:cubicBezTo>
                  <a:cubicBezTo>
                    <a:pt x="5657" y="8910"/>
                    <a:pt x="5841" y="8696"/>
                    <a:pt x="5947" y="8460"/>
                  </a:cubicBezTo>
                  <a:cubicBezTo>
                    <a:pt x="5956" y="8439"/>
                    <a:pt x="5965" y="8418"/>
                    <a:pt x="5974" y="8396"/>
                  </a:cubicBezTo>
                  <a:cubicBezTo>
                    <a:pt x="6029" y="8253"/>
                    <a:pt x="6066" y="8104"/>
                    <a:pt x="6119" y="7962"/>
                  </a:cubicBezTo>
                  <a:cubicBezTo>
                    <a:pt x="6170" y="7826"/>
                    <a:pt x="6232" y="7695"/>
                    <a:pt x="6296" y="7565"/>
                  </a:cubicBezTo>
                  <a:cubicBezTo>
                    <a:pt x="6424" y="7306"/>
                    <a:pt x="6557" y="7051"/>
                    <a:pt x="6631" y="6773"/>
                  </a:cubicBezTo>
                  <a:cubicBezTo>
                    <a:pt x="6782" y="6210"/>
                    <a:pt x="6598" y="5651"/>
                    <a:pt x="6321" y="5160"/>
                  </a:cubicBezTo>
                  <a:cubicBezTo>
                    <a:pt x="6181" y="4911"/>
                    <a:pt x="6016" y="4677"/>
                    <a:pt x="5850" y="4445"/>
                  </a:cubicBezTo>
                  <a:cubicBezTo>
                    <a:pt x="5635" y="4143"/>
                    <a:pt x="5419" y="3842"/>
                    <a:pt x="5205" y="3543"/>
                  </a:cubicBezTo>
                  <a:cubicBezTo>
                    <a:pt x="4361" y="2361"/>
                    <a:pt x="3516" y="1180"/>
                    <a:pt x="2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1824198" y="470882"/>
              <a:ext cx="317237" cy="405399"/>
            </a:xfrm>
            <a:custGeom>
              <a:avLst/>
              <a:gdLst/>
              <a:ahLst/>
              <a:cxnLst/>
              <a:rect l="l" t="t" r="r" b="b"/>
              <a:pathLst>
                <a:path w="5948" h="7601" extrusionOk="0">
                  <a:moveTo>
                    <a:pt x="808" y="0"/>
                  </a:moveTo>
                  <a:cubicBezTo>
                    <a:pt x="608" y="145"/>
                    <a:pt x="408" y="292"/>
                    <a:pt x="209" y="440"/>
                  </a:cubicBezTo>
                  <a:cubicBezTo>
                    <a:pt x="140" y="491"/>
                    <a:pt x="69" y="542"/>
                    <a:pt x="0" y="594"/>
                  </a:cubicBezTo>
                  <a:cubicBezTo>
                    <a:pt x="719" y="1614"/>
                    <a:pt x="1416" y="2651"/>
                    <a:pt x="2123" y="3679"/>
                  </a:cubicBezTo>
                  <a:cubicBezTo>
                    <a:pt x="2951" y="4880"/>
                    <a:pt x="3787" y="6082"/>
                    <a:pt x="4705" y="7216"/>
                  </a:cubicBezTo>
                  <a:cubicBezTo>
                    <a:pt x="4857" y="7403"/>
                    <a:pt x="5055" y="7601"/>
                    <a:pt x="5307" y="7601"/>
                  </a:cubicBezTo>
                  <a:cubicBezTo>
                    <a:pt x="5335" y="7601"/>
                    <a:pt x="5362" y="7598"/>
                    <a:pt x="5391" y="7593"/>
                  </a:cubicBezTo>
                  <a:cubicBezTo>
                    <a:pt x="5657" y="7549"/>
                    <a:pt x="5841" y="7335"/>
                    <a:pt x="5947" y="7099"/>
                  </a:cubicBezTo>
                  <a:cubicBezTo>
                    <a:pt x="5740" y="6831"/>
                    <a:pt x="5534" y="6564"/>
                    <a:pt x="5329" y="6295"/>
                  </a:cubicBezTo>
                  <a:cubicBezTo>
                    <a:pt x="4799" y="5598"/>
                    <a:pt x="4276" y="4896"/>
                    <a:pt x="3759" y="4191"/>
                  </a:cubicBezTo>
                  <a:cubicBezTo>
                    <a:pt x="2749" y="2812"/>
                    <a:pt x="1765" y="1416"/>
                    <a:pt x="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2019723" y="584165"/>
              <a:ext cx="47521" cy="41975"/>
            </a:xfrm>
            <a:custGeom>
              <a:avLst/>
              <a:gdLst/>
              <a:ahLst/>
              <a:cxnLst/>
              <a:rect l="l" t="t" r="r" b="b"/>
              <a:pathLst>
                <a:path w="891" h="787" extrusionOk="0">
                  <a:moveTo>
                    <a:pt x="445" y="1"/>
                  </a:moveTo>
                  <a:cubicBezTo>
                    <a:pt x="365" y="1"/>
                    <a:pt x="283" y="25"/>
                    <a:pt x="213" y="77"/>
                  </a:cubicBezTo>
                  <a:cubicBezTo>
                    <a:pt x="39" y="205"/>
                    <a:pt x="0" y="451"/>
                    <a:pt x="128" y="625"/>
                  </a:cubicBezTo>
                  <a:cubicBezTo>
                    <a:pt x="206" y="730"/>
                    <a:pt x="325" y="786"/>
                    <a:pt x="446" y="786"/>
                  </a:cubicBezTo>
                  <a:cubicBezTo>
                    <a:pt x="526" y="786"/>
                    <a:pt x="607" y="761"/>
                    <a:pt x="677" y="710"/>
                  </a:cubicBezTo>
                  <a:cubicBezTo>
                    <a:pt x="853" y="582"/>
                    <a:pt x="890" y="336"/>
                    <a:pt x="762" y="162"/>
                  </a:cubicBezTo>
                  <a:cubicBezTo>
                    <a:pt x="686" y="57"/>
                    <a:pt x="566"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2272422" y="664273"/>
              <a:ext cx="99310" cy="231634"/>
            </a:xfrm>
            <a:custGeom>
              <a:avLst/>
              <a:gdLst/>
              <a:ahLst/>
              <a:cxnLst/>
              <a:rect l="l" t="t" r="r" b="b"/>
              <a:pathLst>
                <a:path w="1862" h="4343" extrusionOk="0">
                  <a:moveTo>
                    <a:pt x="289" y="1"/>
                  </a:moveTo>
                  <a:cubicBezTo>
                    <a:pt x="143" y="1"/>
                    <a:pt x="0" y="168"/>
                    <a:pt x="116" y="319"/>
                  </a:cubicBezTo>
                  <a:cubicBezTo>
                    <a:pt x="355" y="634"/>
                    <a:pt x="582" y="958"/>
                    <a:pt x="793" y="1293"/>
                  </a:cubicBezTo>
                  <a:cubicBezTo>
                    <a:pt x="992" y="1607"/>
                    <a:pt x="1201" y="1935"/>
                    <a:pt x="1343" y="2279"/>
                  </a:cubicBezTo>
                  <a:cubicBezTo>
                    <a:pt x="1399" y="2419"/>
                    <a:pt x="1435" y="2560"/>
                    <a:pt x="1399" y="2711"/>
                  </a:cubicBezTo>
                  <a:cubicBezTo>
                    <a:pt x="1358" y="2872"/>
                    <a:pt x="1268" y="3034"/>
                    <a:pt x="1185" y="3177"/>
                  </a:cubicBezTo>
                  <a:cubicBezTo>
                    <a:pt x="1008" y="3480"/>
                    <a:pt x="774" y="3753"/>
                    <a:pt x="506" y="3976"/>
                  </a:cubicBezTo>
                  <a:cubicBezTo>
                    <a:pt x="421" y="4047"/>
                    <a:pt x="394" y="4168"/>
                    <a:pt x="462" y="4260"/>
                  </a:cubicBezTo>
                  <a:cubicBezTo>
                    <a:pt x="500" y="4311"/>
                    <a:pt x="567" y="4343"/>
                    <a:pt x="632" y="4343"/>
                  </a:cubicBezTo>
                  <a:cubicBezTo>
                    <a:pt x="673" y="4343"/>
                    <a:pt x="713" y="4331"/>
                    <a:pt x="745" y="4304"/>
                  </a:cubicBezTo>
                  <a:cubicBezTo>
                    <a:pt x="986" y="4100"/>
                    <a:pt x="1206" y="3870"/>
                    <a:pt x="1385" y="3610"/>
                  </a:cubicBezTo>
                  <a:cubicBezTo>
                    <a:pt x="1562" y="3356"/>
                    <a:pt x="1739" y="3062"/>
                    <a:pt x="1803" y="2755"/>
                  </a:cubicBezTo>
                  <a:cubicBezTo>
                    <a:pt x="1862" y="2467"/>
                    <a:pt x="1755" y="2183"/>
                    <a:pt x="1624" y="1931"/>
                  </a:cubicBezTo>
                  <a:cubicBezTo>
                    <a:pt x="1465" y="1627"/>
                    <a:pt x="1293" y="1327"/>
                    <a:pt x="1109" y="1036"/>
                  </a:cubicBezTo>
                  <a:cubicBezTo>
                    <a:pt x="901" y="709"/>
                    <a:pt x="678" y="390"/>
                    <a:pt x="442" y="80"/>
                  </a:cubicBezTo>
                  <a:cubicBezTo>
                    <a:pt x="400" y="24"/>
                    <a:pt x="344"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1927080" y="669607"/>
              <a:ext cx="104323" cy="130457"/>
            </a:xfrm>
            <a:custGeom>
              <a:avLst/>
              <a:gdLst/>
              <a:ahLst/>
              <a:cxnLst/>
              <a:rect l="l" t="t" r="r" b="b"/>
              <a:pathLst>
                <a:path w="1956" h="2446" extrusionOk="0">
                  <a:moveTo>
                    <a:pt x="284" y="0"/>
                  </a:moveTo>
                  <a:cubicBezTo>
                    <a:pt x="142" y="0"/>
                    <a:pt x="1" y="168"/>
                    <a:pt x="107" y="323"/>
                  </a:cubicBezTo>
                  <a:lnTo>
                    <a:pt x="1521" y="2363"/>
                  </a:lnTo>
                  <a:cubicBezTo>
                    <a:pt x="1562" y="2422"/>
                    <a:pt x="1616" y="2446"/>
                    <a:pt x="1670" y="2446"/>
                  </a:cubicBezTo>
                  <a:cubicBezTo>
                    <a:pt x="1813" y="2446"/>
                    <a:pt x="1955" y="2278"/>
                    <a:pt x="1847" y="2124"/>
                  </a:cubicBezTo>
                  <a:lnTo>
                    <a:pt x="435" y="84"/>
                  </a:lnTo>
                  <a:cubicBezTo>
                    <a:pt x="394" y="25"/>
                    <a:pt x="339"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2109111" y="700381"/>
              <a:ext cx="80963" cy="185232"/>
            </a:xfrm>
            <a:custGeom>
              <a:avLst/>
              <a:gdLst/>
              <a:ahLst/>
              <a:cxnLst/>
              <a:rect l="l" t="t" r="r" b="b"/>
              <a:pathLst>
                <a:path w="1518" h="3473" extrusionOk="0">
                  <a:moveTo>
                    <a:pt x="1239" y="0"/>
                  </a:moveTo>
                  <a:cubicBezTo>
                    <a:pt x="1130" y="0"/>
                    <a:pt x="1021" y="76"/>
                    <a:pt x="1039" y="216"/>
                  </a:cubicBezTo>
                  <a:cubicBezTo>
                    <a:pt x="1105" y="730"/>
                    <a:pt x="1030" y="1249"/>
                    <a:pt x="883" y="1742"/>
                  </a:cubicBezTo>
                  <a:cubicBezTo>
                    <a:pt x="809" y="1995"/>
                    <a:pt x="717" y="2243"/>
                    <a:pt x="616" y="2488"/>
                  </a:cubicBezTo>
                  <a:cubicBezTo>
                    <a:pt x="520" y="2722"/>
                    <a:pt x="426" y="3016"/>
                    <a:pt x="155" y="3085"/>
                  </a:cubicBezTo>
                  <a:cubicBezTo>
                    <a:pt x="49" y="3113"/>
                    <a:pt x="1" y="3251"/>
                    <a:pt x="38" y="3347"/>
                  </a:cubicBezTo>
                  <a:cubicBezTo>
                    <a:pt x="71" y="3434"/>
                    <a:pt x="147" y="3473"/>
                    <a:pt x="229" y="3473"/>
                  </a:cubicBezTo>
                  <a:cubicBezTo>
                    <a:pt x="252" y="3473"/>
                    <a:pt x="275" y="3470"/>
                    <a:pt x="299" y="3464"/>
                  </a:cubicBezTo>
                  <a:cubicBezTo>
                    <a:pt x="639" y="3376"/>
                    <a:pt x="818" y="3055"/>
                    <a:pt x="944" y="2755"/>
                  </a:cubicBezTo>
                  <a:cubicBezTo>
                    <a:pt x="1057" y="2486"/>
                    <a:pt x="1160" y="2213"/>
                    <a:pt x="1245" y="1935"/>
                  </a:cubicBezTo>
                  <a:cubicBezTo>
                    <a:pt x="1419" y="1364"/>
                    <a:pt x="1518" y="771"/>
                    <a:pt x="1442" y="175"/>
                  </a:cubicBezTo>
                  <a:cubicBezTo>
                    <a:pt x="1426" y="56"/>
                    <a:pt x="1332"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1742490" y="525070"/>
              <a:ext cx="97070" cy="179792"/>
            </a:xfrm>
            <a:custGeom>
              <a:avLst/>
              <a:gdLst/>
              <a:ahLst/>
              <a:cxnLst/>
              <a:rect l="l" t="t" r="r" b="b"/>
              <a:pathLst>
                <a:path w="1820" h="3371" extrusionOk="0">
                  <a:moveTo>
                    <a:pt x="643" y="1"/>
                  </a:moveTo>
                  <a:cubicBezTo>
                    <a:pt x="583" y="1"/>
                    <a:pt x="523" y="29"/>
                    <a:pt x="479" y="77"/>
                  </a:cubicBezTo>
                  <a:cubicBezTo>
                    <a:pt x="107" y="478"/>
                    <a:pt x="1" y="1100"/>
                    <a:pt x="222" y="1601"/>
                  </a:cubicBezTo>
                  <a:cubicBezTo>
                    <a:pt x="359" y="1910"/>
                    <a:pt x="575" y="2184"/>
                    <a:pt x="770" y="2459"/>
                  </a:cubicBezTo>
                  <a:cubicBezTo>
                    <a:pt x="968" y="2739"/>
                    <a:pt x="1172" y="3016"/>
                    <a:pt x="1378" y="3290"/>
                  </a:cubicBezTo>
                  <a:cubicBezTo>
                    <a:pt x="1421" y="3347"/>
                    <a:pt x="1476" y="3371"/>
                    <a:pt x="1531" y="3371"/>
                  </a:cubicBezTo>
                  <a:cubicBezTo>
                    <a:pt x="1678" y="3371"/>
                    <a:pt x="1819" y="3203"/>
                    <a:pt x="1706" y="3051"/>
                  </a:cubicBezTo>
                  <a:cubicBezTo>
                    <a:pt x="1518" y="2803"/>
                    <a:pt x="1334" y="2553"/>
                    <a:pt x="1155" y="2301"/>
                  </a:cubicBezTo>
                  <a:cubicBezTo>
                    <a:pt x="983" y="2060"/>
                    <a:pt x="793" y="1819"/>
                    <a:pt x="650" y="1559"/>
                  </a:cubicBezTo>
                  <a:cubicBezTo>
                    <a:pt x="430" y="1153"/>
                    <a:pt x="481" y="669"/>
                    <a:pt x="797" y="327"/>
                  </a:cubicBezTo>
                  <a:cubicBezTo>
                    <a:pt x="871" y="248"/>
                    <a:pt x="844" y="108"/>
                    <a:pt x="763" y="44"/>
                  </a:cubicBezTo>
                  <a:cubicBezTo>
                    <a:pt x="726" y="14"/>
                    <a:pt x="68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1925960" y="804010"/>
              <a:ext cx="42668" cy="90456"/>
            </a:xfrm>
            <a:custGeom>
              <a:avLst/>
              <a:gdLst/>
              <a:ahLst/>
              <a:cxnLst/>
              <a:rect l="l" t="t" r="r" b="b"/>
              <a:pathLst>
                <a:path w="800" h="1696" extrusionOk="0">
                  <a:moveTo>
                    <a:pt x="210" y="1"/>
                  </a:moveTo>
                  <a:cubicBezTo>
                    <a:pt x="203" y="1"/>
                    <a:pt x="195" y="1"/>
                    <a:pt x="188" y="2"/>
                  </a:cubicBezTo>
                  <a:cubicBezTo>
                    <a:pt x="70" y="20"/>
                    <a:pt x="11" y="111"/>
                    <a:pt x="9" y="224"/>
                  </a:cubicBezTo>
                  <a:cubicBezTo>
                    <a:pt x="1" y="717"/>
                    <a:pt x="148" y="1200"/>
                    <a:pt x="413" y="1613"/>
                  </a:cubicBezTo>
                  <a:cubicBezTo>
                    <a:pt x="448" y="1667"/>
                    <a:pt x="514" y="1696"/>
                    <a:pt x="579" y="1696"/>
                  </a:cubicBezTo>
                  <a:cubicBezTo>
                    <a:pt x="621" y="1696"/>
                    <a:pt x="663" y="1684"/>
                    <a:pt x="695" y="1658"/>
                  </a:cubicBezTo>
                  <a:cubicBezTo>
                    <a:pt x="786" y="1585"/>
                    <a:pt x="800" y="1470"/>
                    <a:pt x="740" y="1374"/>
                  </a:cubicBezTo>
                  <a:cubicBezTo>
                    <a:pt x="672" y="1270"/>
                    <a:pt x="646" y="1220"/>
                    <a:pt x="594" y="1103"/>
                  </a:cubicBezTo>
                  <a:cubicBezTo>
                    <a:pt x="552" y="1007"/>
                    <a:pt x="514" y="906"/>
                    <a:pt x="486" y="803"/>
                  </a:cubicBezTo>
                  <a:cubicBezTo>
                    <a:pt x="436" y="630"/>
                    <a:pt x="408" y="394"/>
                    <a:pt x="412" y="183"/>
                  </a:cubicBezTo>
                  <a:cubicBezTo>
                    <a:pt x="413" y="84"/>
                    <a:pt x="305"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2113645" y="446828"/>
              <a:ext cx="50348" cy="56695"/>
            </a:xfrm>
            <a:custGeom>
              <a:avLst/>
              <a:gdLst/>
              <a:ahLst/>
              <a:cxnLst/>
              <a:rect l="l" t="t" r="r" b="b"/>
              <a:pathLst>
                <a:path w="944" h="1063" extrusionOk="0">
                  <a:moveTo>
                    <a:pt x="228" y="1"/>
                  </a:moveTo>
                  <a:cubicBezTo>
                    <a:pt x="187" y="1"/>
                    <a:pt x="146" y="13"/>
                    <a:pt x="113" y="40"/>
                  </a:cubicBezTo>
                  <a:cubicBezTo>
                    <a:pt x="26" y="107"/>
                    <a:pt x="1" y="231"/>
                    <a:pt x="68" y="322"/>
                  </a:cubicBezTo>
                  <a:lnTo>
                    <a:pt x="550" y="981"/>
                  </a:lnTo>
                  <a:cubicBezTo>
                    <a:pt x="589" y="1033"/>
                    <a:pt x="654" y="1063"/>
                    <a:pt x="719" y="1063"/>
                  </a:cubicBezTo>
                  <a:cubicBezTo>
                    <a:pt x="760" y="1063"/>
                    <a:pt x="801" y="1050"/>
                    <a:pt x="834" y="1023"/>
                  </a:cubicBezTo>
                  <a:cubicBezTo>
                    <a:pt x="919" y="956"/>
                    <a:pt x="944" y="834"/>
                    <a:pt x="878" y="742"/>
                  </a:cubicBezTo>
                  <a:lnTo>
                    <a:pt x="394" y="82"/>
                  </a:lnTo>
                  <a:cubicBezTo>
                    <a:pt x="357" y="31"/>
                    <a:pt x="292"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1976735" y="418934"/>
              <a:ext cx="50882" cy="57495"/>
            </a:xfrm>
            <a:custGeom>
              <a:avLst/>
              <a:gdLst/>
              <a:ahLst/>
              <a:cxnLst/>
              <a:rect l="l" t="t" r="r" b="b"/>
              <a:pathLst>
                <a:path w="954" h="1078" extrusionOk="0">
                  <a:moveTo>
                    <a:pt x="225" y="1"/>
                  </a:moveTo>
                  <a:cubicBezTo>
                    <a:pt x="184" y="1"/>
                    <a:pt x="143" y="13"/>
                    <a:pt x="110" y="40"/>
                  </a:cubicBezTo>
                  <a:cubicBezTo>
                    <a:pt x="25" y="109"/>
                    <a:pt x="0" y="232"/>
                    <a:pt x="68" y="324"/>
                  </a:cubicBezTo>
                  <a:lnTo>
                    <a:pt x="560" y="995"/>
                  </a:lnTo>
                  <a:cubicBezTo>
                    <a:pt x="598" y="1047"/>
                    <a:pt x="664" y="1078"/>
                    <a:pt x="728" y="1078"/>
                  </a:cubicBezTo>
                  <a:cubicBezTo>
                    <a:pt x="769" y="1078"/>
                    <a:pt x="809" y="1066"/>
                    <a:pt x="842" y="1040"/>
                  </a:cubicBezTo>
                  <a:cubicBezTo>
                    <a:pt x="927" y="971"/>
                    <a:pt x="954" y="848"/>
                    <a:pt x="886" y="756"/>
                  </a:cubicBezTo>
                  <a:lnTo>
                    <a:pt x="394" y="84"/>
                  </a:lnTo>
                  <a:cubicBezTo>
                    <a:pt x="355" y="31"/>
                    <a:pt x="289"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8" name="Google Shape;2378;p41"/>
          <p:cNvSpPr/>
          <p:nvPr/>
        </p:nvSpPr>
        <p:spPr>
          <a:xfrm>
            <a:off x="3805683" y="4396261"/>
            <a:ext cx="1167736" cy="454078"/>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6891816" y="11539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915966" y="11539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1360428" y="7883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6474866" y="8305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87;p42"/>
          <p:cNvSpPr txBox="1">
            <a:spLocks/>
          </p:cNvSpPr>
          <p:nvPr/>
        </p:nvSpPr>
        <p:spPr>
          <a:xfrm>
            <a:off x="1691680" y="595399"/>
            <a:ext cx="3312368" cy="688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Varela Round"/>
              <a:buNone/>
              <a:defRPr sz="9600" b="1" i="0" u="none" strike="noStrike" cap="none">
                <a:solidFill>
                  <a:schemeClr val="accent1"/>
                </a:solidFill>
                <a:latin typeface="Varela Round"/>
                <a:ea typeface="Varela Round"/>
                <a:cs typeface="Varela Round"/>
                <a:sym typeface="Varela Round"/>
              </a:defRPr>
            </a:lvl1pPr>
            <a:lvl2pPr marR="0" lvl="1"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algn="l"/>
            <a:r>
              <a:rPr lang="en-US" sz="3600" dirty="0" err="1" smtClean="0">
                <a:highlight>
                  <a:schemeClr val="dk2"/>
                </a:highlight>
              </a:rPr>
              <a:t>Penyelesaian</a:t>
            </a:r>
            <a:r>
              <a:rPr lang="en-US" sz="3600" dirty="0" smtClean="0">
                <a:highlight>
                  <a:schemeClr val="dk2"/>
                </a:highlight>
              </a:rPr>
              <a:t> :</a:t>
            </a:r>
            <a:endParaRPr lang="en-US" sz="3600" dirty="0">
              <a:highlight>
                <a:schemeClr val="dk2"/>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5"/>
        <p:cNvGrpSpPr/>
        <p:nvPr/>
      </p:nvGrpSpPr>
      <p:grpSpPr>
        <a:xfrm>
          <a:off x="0" y="0"/>
          <a:ext cx="0" cy="0"/>
          <a:chOff x="0" y="0"/>
          <a:chExt cx="0" cy="0"/>
        </a:xfrm>
      </p:grpSpPr>
      <p:sp>
        <p:nvSpPr>
          <p:cNvPr id="2676" name="Google Shape;2676;p48"/>
          <p:cNvSpPr txBox="1">
            <a:spLocks noGrp="1"/>
          </p:cNvSpPr>
          <p:nvPr>
            <p:ph type="subTitle" idx="1"/>
          </p:nvPr>
        </p:nvSpPr>
        <p:spPr>
          <a:xfrm>
            <a:off x="1504863" y="1179157"/>
            <a:ext cx="7029360" cy="3412411"/>
          </a:xfrm>
          <a:prstGeom prst="rect">
            <a:avLst/>
          </a:prstGeom>
        </p:spPr>
        <p:txBody>
          <a:bodyPr spcFirstLastPara="1" wrap="square" lIns="91425" tIns="91425" rIns="91425" bIns="91425" anchor="t" anchorCtr="0">
            <a:noAutofit/>
          </a:bodyPr>
          <a:lstStyle/>
          <a:p>
            <a:pPr marL="139700" lvl="0" indent="0" algn="just"/>
            <a:r>
              <a:rPr lang="en-US" sz="1600" dirty="0" smtClean="0">
                <a:solidFill>
                  <a:schemeClr val="bg2">
                    <a:lumMod val="10000"/>
                  </a:schemeClr>
                </a:solidFill>
              </a:rPr>
              <a:t>6</a:t>
            </a:r>
            <a:r>
              <a:rPr lang="en-US" sz="1600" smtClean="0">
                <a:solidFill>
                  <a:schemeClr val="bg2">
                    <a:lumMod val="10000"/>
                  </a:schemeClr>
                </a:solidFill>
              </a:rPr>
              <a:t>. </a:t>
            </a:r>
            <a:r>
              <a:rPr lang="id-ID" sz="1600">
                <a:solidFill>
                  <a:schemeClr val="bg2">
                    <a:lumMod val="10000"/>
                  </a:schemeClr>
                </a:solidFill>
              </a:rPr>
              <a:t>Jika f(x1) dan f(x2) memiliki tanda yang sama, pilih interval yang berbeda dan ulangi proses dari langkah </a:t>
            </a:r>
            <a:r>
              <a:rPr lang="id-ID" sz="1600">
                <a:solidFill>
                  <a:schemeClr val="bg2">
                    <a:lumMod val="10000"/>
                  </a:schemeClr>
                </a:solidFill>
              </a:rPr>
              <a:t>4</a:t>
            </a:r>
            <a:r>
              <a:rPr lang="id-ID" sz="1600" smtClean="0">
                <a:solidFill>
                  <a:schemeClr val="bg2">
                    <a:lumMod val="10000"/>
                  </a:schemeClr>
                </a:solidFill>
              </a:rPr>
              <a:t>.</a:t>
            </a:r>
            <a:endParaRPr lang="en-US" sz="1600" smtClean="0">
              <a:solidFill>
                <a:schemeClr val="bg2">
                  <a:lumMod val="10000"/>
                </a:schemeClr>
              </a:solidFill>
            </a:endParaRPr>
          </a:p>
          <a:p>
            <a:pPr marL="139700" lvl="0" indent="0" algn="just"/>
            <a:r>
              <a:rPr lang="en-US" sz="1600" smtClean="0">
                <a:solidFill>
                  <a:schemeClr val="bg2">
                    <a:lumMod val="10000"/>
                  </a:schemeClr>
                </a:solidFill>
              </a:rPr>
              <a:t>7. </a:t>
            </a:r>
            <a:r>
              <a:rPr lang="id-ID" sz="1600" smtClean="0">
                <a:solidFill>
                  <a:schemeClr val="bg2">
                    <a:lumMod val="10000"/>
                  </a:schemeClr>
                </a:solidFill>
              </a:rPr>
              <a:t>Jika </a:t>
            </a:r>
            <a:r>
              <a:rPr lang="id-ID" sz="1600">
                <a:solidFill>
                  <a:schemeClr val="bg2">
                    <a:lumMod val="10000"/>
                  </a:schemeClr>
                </a:solidFill>
              </a:rPr>
              <a:t>f(x1) dan f(x2) memiliki tanda yang berbeda, pilih interval yang mengandung akar persamaan tertutup dan tentukan error dengan rumus error = abs(x2-x1)/abs(x2)*</a:t>
            </a:r>
            <a:r>
              <a:rPr lang="id-ID" sz="1600">
                <a:solidFill>
                  <a:schemeClr val="bg2">
                    <a:lumMod val="10000"/>
                  </a:schemeClr>
                </a:solidFill>
              </a:rPr>
              <a:t>100</a:t>
            </a:r>
            <a:r>
              <a:rPr lang="id-ID" sz="1600" smtClean="0">
                <a:solidFill>
                  <a:schemeClr val="bg2">
                    <a:lumMod val="10000"/>
                  </a:schemeClr>
                </a:solidFill>
              </a:rPr>
              <a:t>%.</a:t>
            </a:r>
            <a:endParaRPr lang="en-US" sz="1600" smtClean="0">
              <a:solidFill>
                <a:schemeClr val="bg2">
                  <a:lumMod val="10000"/>
                </a:schemeClr>
              </a:solidFill>
            </a:endParaRPr>
          </a:p>
          <a:p>
            <a:pPr marL="139700" lvl="0" indent="0" algn="just"/>
            <a:r>
              <a:rPr lang="en-US" sz="1600" smtClean="0">
                <a:solidFill>
                  <a:schemeClr val="bg2">
                    <a:lumMod val="10000"/>
                  </a:schemeClr>
                </a:solidFill>
              </a:rPr>
              <a:t>8. </a:t>
            </a:r>
            <a:r>
              <a:rPr lang="id-ID" sz="1600" smtClean="0">
                <a:solidFill>
                  <a:schemeClr val="bg2">
                    <a:lumMod val="10000"/>
                  </a:schemeClr>
                </a:solidFill>
              </a:rPr>
              <a:t>Jika </a:t>
            </a:r>
            <a:r>
              <a:rPr lang="id-ID" sz="1600">
                <a:solidFill>
                  <a:schemeClr val="bg2">
                    <a:lumMod val="10000"/>
                  </a:schemeClr>
                </a:solidFill>
              </a:rPr>
              <a:t>error kurang dari 0,001, maka x1 atau x2 adalah akar persamaan tertutup dengan ketepatan yang </a:t>
            </a:r>
            <a:r>
              <a:rPr lang="id-ID" sz="1600">
                <a:solidFill>
                  <a:schemeClr val="bg2">
                    <a:lumMod val="10000"/>
                  </a:schemeClr>
                </a:solidFill>
              </a:rPr>
              <a:t>diinginkan</a:t>
            </a:r>
            <a:r>
              <a:rPr lang="id-ID" sz="1600" smtClean="0">
                <a:solidFill>
                  <a:schemeClr val="bg2">
                    <a:lumMod val="10000"/>
                  </a:schemeClr>
                </a:solidFill>
              </a:rPr>
              <a:t>.</a:t>
            </a:r>
            <a:endParaRPr lang="en-US" sz="1600" smtClean="0">
              <a:solidFill>
                <a:schemeClr val="bg2">
                  <a:lumMod val="10000"/>
                </a:schemeClr>
              </a:solidFill>
            </a:endParaRPr>
          </a:p>
          <a:p>
            <a:pPr marL="139700" lvl="0" indent="0" algn="just"/>
            <a:r>
              <a:rPr lang="en-US" sz="1600" smtClean="0">
                <a:solidFill>
                  <a:schemeClr val="bg2">
                    <a:lumMod val="10000"/>
                  </a:schemeClr>
                </a:solidFill>
              </a:rPr>
              <a:t>9. </a:t>
            </a:r>
            <a:r>
              <a:rPr lang="id-ID" sz="1600" smtClean="0">
                <a:solidFill>
                  <a:schemeClr val="bg2">
                    <a:lumMod val="10000"/>
                  </a:schemeClr>
                </a:solidFill>
              </a:rPr>
              <a:t>Jika </a:t>
            </a:r>
            <a:r>
              <a:rPr lang="id-ID" sz="1600">
                <a:solidFill>
                  <a:schemeClr val="bg2">
                    <a:lumMod val="10000"/>
                  </a:schemeClr>
                </a:solidFill>
              </a:rPr>
              <a:t>error lebih besar dari 0,001, tentukan interval baru yang mengandung akar persamaan tertutup dan ulangi proses dari langkah 4.</a:t>
            </a:r>
            <a:endParaRPr lang="en-US" sz="1600" dirty="0">
              <a:solidFill>
                <a:schemeClr val="bg2">
                  <a:lumMod val="10000"/>
                </a:schemeClr>
              </a:solidFill>
            </a:endParaRPr>
          </a:p>
        </p:txBody>
      </p:sp>
      <p:grpSp>
        <p:nvGrpSpPr>
          <p:cNvPr id="2678" name="Google Shape;2678;p48"/>
          <p:cNvGrpSpPr/>
          <p:nvPr/>
        </p:nvGrpSpPr>
        <p:grpSpPr>
          <a:xfrm>
            <a:off x="654240" y="3332169"/>
            <a:ext cx="1042214" cy="1325107"/>
            <a:chOff x="2522614" y="409334"/>
            <a:chExt cx="595325" cy="806847"/>
          </a:xfrm>
        </p:grpSpPr>
        <p:sp>
          <p:nvSpPr>
            <p:cNvPr id="2679" name="Google Shape;2679;p48"/>
            <p:cNvSpPr/>
            <p:nvPr/>
          </p:nvSpPr>
          <p:spPr>
            <a:xfrm>
              <a:off x="2522614" y="1034575"/>
              <a:ext cx="273609" cy="181606"/>
            </a:xfrm>
            <a:custGeom>
              <a:avLst/>
              <a:gdLst/>
              <a:ahLst/>
              <a:cxnLst/>
              <a:rect l="l" t="t" r="r" b="b"/>
              <a:pathLst>
                <a:path w="5130" h="3405" extrusionOk="0">
                  <a:moveTo>
                    <a:pt x="701" y="1"/>
                  </a:moveTo>
                  <a:cubicBezTo>
                    <a:pt x="579" y="1"/>
                    <a:pt x="456" y="57"/>
                    <a:pt x="375" y="193"/>
                  </a:cubicBezTo>
                  <a:cubicBezTo>
                    <a:pt x="79" y="682"/>
                    <a:pt x="1" y="1192"/>
                    <a:pt x="410" y="1644"/>
                  </a:cubicBezTo>
                  <a:cubicBezTo>
                    <a:pt x="800" y="2077"/>
                    <a:pt x="1378" y="2429"/>
                    <a:pt x="1879" y="2716"/>
                  </a:cubicBezTo>
                  <a:cubicBezTo>
                    <a:pt x="2405" y="3019"/>
                    <a:pt x="2985" y="3260"/>
                    <a:pt x="3587" y="3356"/>
                  </a:cubicBezTo>
                  <a:cubicBezTo>
                    <a:pt x="3744" y="3380"/>
                    <a:pt x="3913" y="3404"/>
                    <a:pt x="4080" y="3404"/>
                  </a:cubicBezTo>
                  <a:cubicBezTo>
                    <a:pt x="4223" y="3404"/>
                    <a:pt x="4364" y="3386"/>
                    <a:pt x="4493" y="3335"/>
                  </a:cubicBezTo>
                  <a:cubicBezTo>
                    <a:pt x="4798" y="3213"/>
                    <a:pt x="4883" y="2901"/>
                    <a:pt x="4998" y="2623"/>
                  </a:cubicBezTo>
                  <a:cubicBezTo>
                    <a:pt x="5130" y="2303"/>
                    <a:pt x="4850" y="2015"/>
                    <a:pt x="4598" y="2015"/>
                  </a:cubicBezTo>
                  <a:cubicBezTo>
                    <a:pt x="4480" y="2015"/>
                    <a:pt x="4369" y="2077"/>
                    <a:pt x="4307" y="2227"/>
                  </a:cubicBezTo>
                  <a:cubicBezTo>
                    <a:pt x="4233" y="2405"/>
                    <a:pt x="4233" y="2594"/>
                    <a:pt x="4031" y="2605"/>
                  </a:cubicBezTo>
                  <a:cubicBezTo>
                    <a:pt x="4013" y="2606"/>
                    <a:pt x="3995" y="2606"/>
                    <a:pt x="3976" y="2606"/>
                  </a:cubicBezTo>
                  <a:cubicBezTo>
                    <a:pt x="3782" y="2606"/>
                    <a:pt x="3574" y="2549"/>
                    <a:pt x="3391" y="2500"/>
                  </a:cubicBezTo>
                  <a:cubicBezTo>
                    <a:pt x="2996" y="2396"/>
                    <a:pt x="2627" y="2227"/>
                    <a:pt x="2273" y="2025"/>
                  </a:cubicBezTo>
                  <a:cubicBezTo>
                    <a:pt x="1932" y="1830"/>
                    <a:pt x="1608" y="1607"/>
                    <a:pt x="1300" y="1366"/>
                  </a:cubicBezTo>
                  <a:cubicBezTo>
                    <a:pt x="1186" y="1278"/>
                    <a:pt x="998" y="1164"/>
                    <a:pt x="935" y="1029"/>
                  </a:cubicBezTo>
                  <a:cubicBezTo>
                    <a:pt x="862" y="875"/>
                    <a:pt x="986" y="719"/>
                    <a:pt x="1066" y="586"/>
                  </a:cubicBezTo>
                  <a:cubicBezTo>
                    <a:pt x="1250" y="283"/>
                    <a:pt x="975"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8"/>
            <p:cNvSpPr/>
            <p:nvPr/>
          </p:nvSpPr>
          <p:spPr>
            <a:xfrm>
              <a:off x="2536907" y="1026362"/>
              <a:ext cx="257075" cy="157605"/>
            </a:xfrm>
            <a:custGeom>
              <a:avLst/>
              <a:gdLst/>
              <a:ahLst/>
              <a:cxnLst/>
              <a:rect l="l" t="t" r="r" b="b"/>
              <a:pathLst>
                <a:path w="4820" h="2955" extrusionOk="0">
                  <a:moveTo>
                    <a:pt x="1021" y="1"/>
                  </a:moveTo>
                  <a:cubicBezTo>
                    <a:pt x="987" y="1"/>
                    <a:pt x="955" y="6"/>
                    <a:pt x="927" y="14"/>
                  </a:cubicBezTo>
                  <a:cubicBezTo>
                    <a:pt x="888" y="11"/>
                    <a:pt x="849" y="9"/>
                    <a:pt x="810" y="9"/>
                  </a:cubicBezTo>
                  <a:cubicBezTo>
                    <a:pt x="684" y="9"/>
                    <a:pt x="564" y="28"/>
                    <a:pt x="456" y="72"/>
                  </a:cubicBezTo>
                  <a:cubicBezTo>
                    <a:pt x="39" y="242"/>
                    <a:pt x="0" y="696"/>
                    <a:pt x="277" y="1066"/>
                  </a:cubicBezTo>
                  <a:cubicBezTo>
                    <a:pt x="541" y="1419"/>
                    <a:pt x="948" y="1703"/>
                    <a:pt x="1326" y="1940"/>
                  </a:cubicBezTo>
                  <a:cubicBezTo>
                    <a:pt x="1721" y="2188"/>
                    <a:pt x="2146" y="2383"/>
                    <a:pt x="2581" y="2548"/>
                  </a:cubicBezTo>
                  <a:cubicBezTo>
                    <a:pt x="3032" y="2720"/>
                    <a:pt x="3511" y="2904"/>
                    <a:pt x="3984" y="2948"/>
                  </a:cubicBezTo>
                  <a:cubicBezTo>
                    <a:pt x="4027" y="2952"/>
                    <a:pt x="4070" y="2954"/>
                    <a:pt x="4112" y="2954"/>
                  </a:cubicBezTo>
                  <a:cubicBezTo>
                    <a:pt x="4485" y="2954"/>
                    <a:pt x="4819" y="2796"/>
                    <a:pt x="4778" y="2388"/>
                  </a:cubicBezTo>
                  <a:cubicBezTo>
                    <a:pt x="4737" y="1993"/>
                    <a:pt x="4301" y="1637"/>
                    <a:pt x="3984" y="1382"/>
                  </a:cubicBezTo>
                  <a:cubicBezTo>
                    <a:pt x="3156" y="717"/>
                    <a:pt x="2148" y="315"/>
                    <a:pt x="1147" y="21"/>
                  </a:cubicBezTo>
                  <a:cubicBezTo>
                    <a:pt x="1102" y="7"/>
                    <a:pt x="1060" y="1"/>
                    <a:pt x="1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8"/>
            <p:cNvSpPr/>
            <p:nvPr/>
          </p:nvSpPr>
          <p:spPr>
            <a:xfrm>
              <a:off x="2645497" y="409334"/>
              <a:ext cx="365025" cy="710316"/>
            </a:xfrm>
            <a:custGeom>
              <a:avLst/>
              <a:gdLst/>
              <a:ahLst/>
              <a:cxnLst/>
              <a:rect l="l" t="t" r="r" b="b"/>
              <a:pathLst>
                <a:path w="6844" h="13318" extrusionOk="0">
                  <a:moveTo>
                    <a:pt x="6323" y="1"/>
                  </a:moveTo>
                  <a:cubicBezTo>
                    <a:pt x="6185" y="1"/>
                    <a:pt x="6048" y="69"/>
                    <a:pt x="5976" y="233"/>
                  </a:cubicBezTo>
                  <a:cubicBezTo>
                    <a:pt x="4000" y="4689"/>
                    <a:pt x="2414" y="8460"/>
                    <a:pt x="156" y="12784"/>
                  </a:cubicBezTo>
                  <a:cubicBezTo>
                    <a:pt x="1" y="13082"/>
                    <a:pt x="263" y="13318"/>
                    <a:pt x="528" y="13318"/>
                  </a:cubicBezTo>
                  <a:cubicBezTo>
                    <a:pt x="668" y="13318"/>
                    <a:pt x="809" y="13252"/>
                    <a:pt x="890" y="13096"/>
                  </a:cubicBezTo>
                  <a:cubicBezTo>
                    <a:pt x="3146" y="8772"/>
                    <a:pt x="4732" y="5001"/>
                    <a:pt x="6708" y="546"/>
                  </a:cubicBezTo>
                  <a:cubicBezTo>
                    <a:pt x="6844" y="239"/>
                    <a:pt x="6581" y="1"/>
                    <a:pt x="6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8"/>
            <p:cNvSpPr/>
            <p:nvPr/>
          </p:nvSpPr>
          <p:spPr>
            <a:xfrm>
              <a:off x="2536801" y="450508"/>
              <a:ext cx="516496" cy="512283"/>
            </a:xfrm>
            <a:custGeom>
              <a:avLst/>
              <a:gdLst/>
              <a:ahLst/>
              <a:cxnLst/>
              <a:rect l="l" t="t" r="r" b="b"/>
              <a:pathLst>
                <a:path w="9684" h="9605" extrusionOk="0">
                  <a:moveTo>
                    <a:pt x="4815" y="0"/>
                  </a:moveTo>
                  <a:cubicBezTo>
                    <a:pt x="4769" y="0"/>
                    <a:pt x="4725" y="1"/>
                    <a:pt x="4681" y="3"/>
                  </a:cubicBezTo>
                  <a:cubicBezTo>
                    <a:pt x="4133" y="24"/>
                    <a:pt x="3674" y="161"/>
                    <a:pt x="3026" y="363"/>
                  </a:cubicBezTo>
                  <a:cubicBezTo>
                    <a:pt x="2620" y="488"/>
                    <a:pt x="2258" y="749"/>
                    <a:pt x="1914" y="990"/>
                  </a:cubicBezTo>
                  <a:cubicBezTo>
                    <a:pt x="1746" y="1107"/>
                    <a:pt x="1537" y="1355"/>
                    <a:pt x="1455" y="1436"/>
                  </a:cubicBezTo>
                  <a:cubicBezTo>
                    <a:pt x="1301" y="1591"/>
                    <a:pt x="1133" y="1720"/>
                    <a:pt x="1007" y="1894"/>
                  </a:cubicBezTo>
                  <a:cubicBezTo>
                    <a:pt x="702" y="2319"/>
                    <a:pt x="468" y="2727"/>
                    <a:pt x="305" y="3175"/>
                  </a:cubicBezTo>
                  <a:cubicBezTo>
                    <a:pt x="201" y="3462"/>
                    <a:pt x="125" y="3765"/>
                    <a:pt x="75" y="4100"/>
                  </a:cubicBezTo>
                  <a:cubicBezTo>
                    <a:pt x="66" y="4169"/>
                    <a:pt x="57" y="4238"/>
                    <a:pt x="52" y="4307"/>
                  </a:cubicBezTo>
                  <a:cubicBezTo>
                    <a:pt x="1" y="4819"/>
                    <a:pt x="36" y="5346"/>
                    <a:pt x="153" y="5851"/>
                  </a:cubicBezTo>
                  <a:cubicBezTo>
                    <a:pt x="211" y="6109"/>
                    <a:pt x="293" y="6361"/>
                    <a:pt x="394" y="6604"/>
                  </a:cubicBezTo>
                  <a:cubicBezTo>
                    <a:pt x="713" y="7369"/>
                    <a:pt x="1209" y="7995"/>
                    <a:pt x="1861" y="8504"/>
                  </a:cubicBezTo>
                  <a:cubicBezTo>
                    <a:pt x="2085" y="8693"/>
                    <a:pt x="2324" y="8849"/>
                    <a:pt x="2579" y="8971"/>
                  </a:cubicBezTo>
                  <a:cubicBezTo>
                    <a:pt x="2749" y="9072"/>
                    <a:pt x="2926" y="9163"/>
                    <a:pt x="3111" y="9244"/>
                  </a:cubicBezTo>
                  <a:cubicBezTo>
                    <a:pt x="3454" y="9340"/>
                    <a:pt x="3800" y="9437"/>
                    <a:pt x="4142" y="9533"/>
                  </a:cubicBezTo>
                  <a:cubicBezTo>
                    <a:pt x="4174" y="9542"/>
                    <a:pt x="4206" y="9551"/>
                    <a:pt x="4238" y="9560"/>
                  </a:cubicBezTo>
                  <a:cubicBezTo>
                    <a:pt x="4455" y="9590"/>
                    <a:pt x="4670" y="9605"/>
                    <a:pt x="4884" y="9605"/>
                  </a:cubicBezTo>
                  <a:cubicBezTo>
                    <a:pt x="5477" y="9605"/>
                    <a:pt x="6055" y="9489"/>
                    <a:pt x="6619" y="9258"/>
                  </a:cubicBezTo>
                  <a:cubicBezTo>
                    <a:pt x="6756" y="9219"/>
                    <a:pt x="6972" y="9085"/>
                    <a:pt x="7096" y="9003"/>
                  </a:cubicBezTo>
                  <a:cubicBezTo>
                    <a:pt x="7146" y="8970"/>
                    <a:pt x="7181" y="8945"/>
                    <a:pt x="7190" y="8939"/>
                  </a:cubicBezTo>
                  <a:cubicBezTo>
                    <a:pt x="7364" y="8840"/>
                    <a:pt x="7583" y="8743"/>
                    <a:pt x="7752" y="8606"/>
                  </a:cubicBezTo>
                  <a:lnTo>
                    <a:pt x="8569" y="7791"/>
                  </a:lnTo>
                  <a:cubicBezTo>
                    <a:pt x="8579" y="7781"/>
                    <a:pt x="8590" y="7770"/>
                    <a:pt x="8601" y="7758"/>
                  </a:cubicBezTo>
                  <a:cubicBezTo>
                    <a:pt x="8608" y="7749"/>
                    <a:pt x="8615" y="7738"/>
                    <a:pt x="8620" y="7729"/>
                  </a:cubicBezTo>
                  <a:cubicBezTo>
                    <a:pt x="8755" y="7506"/>
                    <a:pt x="8889" y="7283"/>
                    <a:pt x="9021" y="7058"/>
                  </a:cubicBezTo>
                  <a:cubicBezTo>
                    <a:pt x="9084" y="6946"/>
                    <a:pt x="9148" y="6836"/>
                    <a:pt x="9212" y="6724"/>
                  </a:cubicBezTo>
                  <a:cubicBezTo>
                    <a:pt x="9518" y="6076"/>
                    <a:pt x="9683" y="5135"/>
                    <a:pt x="9607" y="4382"/>
                  </a:cubicBezTo>
                  <a:cubicBezTo>
                    <a:pt x="9598" y="4298"/>
                    <a:pt x="9586" y="4217"/>
                    <a:pt x="9572" y="4139"/>
                  </a:cubicBezTo>
                  <a:cubicBezTo>
                    <a:pt x="9403" y="3232"/>
                    <a:pt x="9198" y="2602"/>
                    <a:pt x="8629" y="1864"/>
                  </a:cubicBezTo>
                  <a:cubicBezTo>
                    <a:pt x="8124" y="1210"/>
                    <a:pt x="7495" y="735"/>
                    <a:pt x="6743" y="400"/>
                  </a:cubicBezTo>
                  <a:cubicBezTo>
                    <a:pt x="6354" y="224"/>
                    <a:pt x="5928" y="113"/>
                    <a:pt x="5505" y="52"/>
                  </a:cubicBezTo>
                  <a:cubicBezTo>
                    <a:pt x="5250" y="17"/>
                    <a:pt x="5025" y="0"/>
                    <a:pt x="4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8"/>
            <p:cNvSpPr/>
            <p:nvPr/>
          </p:nvSpPr>
          <p:spPr>
            <a:xfrm>
              <a:off x="2863741" y="683314"/>
              <a:ext cx="189553" cy="143631"/>
            </a:xfrm>
            <a:custGeom>
              <a:avLst/>
              <a:gdLst/>
              <a:ahLst/>
              <a:cxnLst/>
              <a:rect l="l" t="t" r="r" b="b"/>
              <a:pathLst>
                <a:path w="3554" h="2693" extrusionOk="0">
                  <a:moveTo>
                    <a:pt x="3255" y="1"/>
                  </a:moveTo>
                  <a:cubicBezTo>
                    <a:pt x="3083" y="1"/>
                    <a:pt x="2910" y="31"/>
                    <a:pt x="2742" y="96"/>
                  </a:cubicBezTo>
                  <a:cubicBezTo>
                    <a:pt x="2380" y="236"/>
                    <a:pt x="2146" y="515"/>
                    <a:pt x="1746" y="564"/>
                  </a:cubicBezTo>
                  <a:cubicBezTo>
                    <a:pt x="1241" y="626"/>
                    <a:pt x="0" y="617"/>
                    <a:pt x="241" y="1470"/>
                  </a:cubicBezTo>
                  <a:cubicBezTo>
                    <a:pt x="445" y="2191"/>
                    <a:pt x="1499" y="1893"/>
                    <a:pt x="1990" y="2189"/>
                  </a:cubicBezTo>
                  <a:cubicBezTo>
                    <a:pt x="2295" y="2372"/>
                    <a:pt x="2527" y="2623"/>
                    <a:pt x="2891" y="2693"/>
                  </a:cubicBezTo>
                  <a:cubicBezTo>
                    <a:pt x="2954" y="2581"/>
                    <a:pt x="3018" y="2471"/>
                    <a:pt x="3082" y="2359"/>
                  </a:cubicBezTo>
                  <a:cubicBezTo>
                    <a:pt x="3388" y="1711"/>
                    <a:pt x="3553" y="770"/>
                    <a:pt x="3477" y="17"/>
                  </a:cubicBezTo>
                  <a:cubicBezTo>
                    <a:pt x="3403" y="6"/>
                    <a:pt x="3329" y="1"/>
                    <a:pt x="3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8"/>
            <p:cNvSpPr/>
            <p:nvPr/>
          </p:nvSpPr>
          <p:spPr>
            <a:xfrm>
              <a:off x="2553068" y="450615"/>
              <a:ext cx="265342" cy="229767"/>
            </a:xfrm>
            <a:custGeom>
              <a:avLst/>
              <a:gdLst/>
              <a:ahLst/>
              <a:cxnLst/>
              <a:rect l="l" t="t" r="r" b="b"/>
              <a:pathLst>
                <a:path w="4975" h="4308" extrusionOk="0">
                  <a:moveTo>
                    <a:pt x="4376" y="1"/>
                  </a:moveTo>
                  <a:cubicBezTo>
                    <a:pt x="3828" y="22"/>
                    <a:pt x="3369" y="159"/>
                    <a:pt x="2721" y="361"/>
                  </a:cubicBezTo>
                  <a:cubicBezTo>
                    <a:pt x="2315" y="486"/>
                    <a:pt x="1953" y="747"/>
                    <a:pt x="1609" y="988"/>
                  </a:cubicBezTo>
                  <a:cubicBezTo>
                    <a:pt x="1441" y="1105"/>
                    <a:pt x="1232" y="1353"/>
                    <a:pt x="1150" y="1434"/>
                  </a:cubicBezTo>
                  <a:cubicBezTo>
                    <a:pt x="996" y="1589"/>
                    <a:pt x="828" y="1718"/>
                    <a:pt x="702" y="1892"/>
                  </a:cubicBezTo>
                  <a:cubicBezTo>
                    <a:pt x="397" y="2317"/>
                    <a:pt x="163" y="2725"/>
                    <a:pt x="0" y="3173"/>
                  </a:cubicBezTo>
                  <a:cubicBezTo>
                    <a:pt x="78" y="3504"/>
                    <a:pt x="240" y="3804"/>
                    <a:pt x="505" y="4023"/>
                  </a:cubicBezTo>
                  <a:cubicBezTo>
                    <a:pt x="727" y="4206"/>
                    <a:pt x="997" y="4307"/>
                    <a:pt x="1270" y="4307"/>
                  </a:cubicBezTo>
                  <a:cubicBezTo>
                    <a:pt x="1446" y="4307"/>
                    <a:pt x="1623" y="4265"/>
                    <a:pt x="1788" y="4176"/>
                  </a:cubicBezTo>
                  <a:cubicBezTo>
                    <a:pt x="2236" y="3935"/>
                    <a:pt x="2454" y="3436"/>
                    <a:pt x="2996" y="3436"/>
                  </a:cubicBezTo>
                  <a:cubicBezTo>
                    <a:pt x="3020" y="3436"/>
                    <a:pt x="3044" y="3437"/>
                    <a:pt x="3070" y="3439"/>
                  </a:cubicBezTo>
                  <a:cubicBezTo>
                    <a:pt x="3314" y="3458"/>
                    <a:pt x="3559" y="3499"/>
                    <a:pt x="3800" y="3499"/>
                  </a:cubicBezTo>
                  <a:cubicBezTo>
                    <a:pt x="4025" y="3499"/>
                    <a:pt x="4246" y="3463"/>
                    <a:pt x="4457" y="3338"/>
                  </a:cubicBezTo>
                  <a:cubicBezTo>
                    <a:pt x="4886" y="3086"/>
                    <a:pt x="4975" y="2599"/>
                    <a:pt x="4877" y="2142"/>
                  </a:cubicBezTo>
                  <a:cubicBezTo>
                    <a:pt x="4805" y="1812"/>
                    <a:pt x="4626" y="1559"/>
                    <a:pt x="4503" y="1252"/>
                  </a:cubicBezTo>
                  <a:cubicBezTo>
                    <a:pt x="4393" y="975"/>
                    <a:pt x="4624" y="752"/>
                    <a:pt x="4565" y="460"/>
                  </a:cubicBezTo>
                  <a:cubicBezTo>
                    <a:pt x="4533" y="300"/>
                    <a:pt x="4466" y="143"/>
                    <a:pt x="4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8"/>
            <p:cNvSpPr/>
            <p:nvPr/>
          </p:nvSpPr>
          <p:spPr>
            <a:xfrm>
              <a:off x="2682351" y="774142"/>
              <a:ext cx="232967" cy="188646"/>
            </a:xfrm>
            <a:custGeom>
              <a:avLst/>
              <a:gdLst/>
              <a:ahLst/>
              <a:cxnLst/>
              <a:rect l="l" t="t" r="r" b="b"/>
              <a:pathLst>
                <a:path w="4368" h="3537" extrusionOk="0">
                  <a:moveTo>
                    <a:pt x="951" y="1"/>
                  </a:moveTo>
                  <a:cubicBezTo>
                    <a:pt x="716" y="1"/>
                    <a:pt x="489" y="81"/>
                    <a:pt x="328" y="291"/>
                  </a:cubicBezTo>
                  <a:cubicBezTo>
                    <a:pt x="1" y="718"/>
                    <a:pt x="270" y="1227"/>
                    <a:pt x="562" y="1580"/>
                  </a:cubicBezTo>
                  <a:cubicBezTo>
                    <a:pt x="747" y="1801"/>
                    <a:pt x="871" y="2005"/>
                    <a:pt x="950" y="2283"/>
                  </a:cubicBezTo>
                  <a:cubicBezTo>
                    <a:pt x="1032" y="2563"/>
                    <a:pt x="1080" y="2856"/>
                    <a:pt x="1202" y="3123"/>
                  </a:cubicBezTo>
                  <a:cubicBezTo>
                    <a:pt x="1261" y="3247"/>
                    <a:pt x="1330" y="3362"/>
                    <a:pt x="1413" y="3465"/>
                  </a:cubicBezTo>
                  <a:cubicBezTo>
                    <a:pt x="1445" y="3474"/>
                    <a:pt x="1477" y="3483"/>
                    <a:pt x="1509" y="3492"/>
                  </a:cubicBezTo>
                  <a:cubicBezTo>
                    <a:pt x="1726" y="3522"/>
                    <a:pt x="1941" y="3537"/>
                    <a:pt x="2155" y="3537"/>
                  </a:cubicBezTo>
                  <a:cubicBezTo>
                    <a:pt x="2748" y="3537"/>
                    <a:pt x="3326" y="3421"/>
                    <a:pt x="3890" y="3190"/>
                  </a:cubicBezTo>
                  <a:cubicBezTo>
                    <a:pt x="4027" y="3151"/>
                    <a:pt x="4243" y="3017"/>
                    <a:pt x="4367" y="2935"/>
                  </a:cubicBezTo>
                  <a:cubicBezTo>
                    <a:pt x="4277" y="2558"/>
                    <a:pt x="4239" y="2163"/>
                    <a:pt x="4016" y="1830"/>
                  </a:cubicBezTo>
                  <a:cubicBezTo>
                    <a:pt x="3873" y="1615"/>
                    <a:pt x="3676" y="1461"/>
                    <a:pt x="3433" y="1372"/>
                  </a:cubicBezTo>
                  <a:cubicBezTo>
                    <a:pt x="3196" y="1284"/>
                    <a:pt x="2946" y="1273"/>
                    <a:pt x="2742" y="1112"/>
                  </a:cubicBezTo>
                  <a:cubicBezTo>
                    <a:pt x="2528" y="943"/>
                    <a:pt x="2375" y="706"/>
                    <a:pt x="2161" y="536"/>
                  </a:cubicBezTo>
                  <a:cubicBezTo>
                    <a:pt x="1975" y="387"/>
                    <a:pt x="1764" y="259"/>
                    <a:pt x="1551" y="153"/>
                  </a:cubicBezTo>
                  <a:cubicBezTo>
                    <a:pt x="1369" y="62"/>
                    <a:pt x="1157"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8"/>
            <p:cNvSpPr/>
            <p:nvPr/>
          </p:nvSpPr>
          <p:spPr>
            <a:xfrm>
              <a:off x="2840754" y="540163"/>
              <a:ext cx="123844" cy="114457"/>
            </a:xfrm>
            <a:custGeom>
              <a:avLst/>
              <a:gdLst/>
              <a:ahLst/>
              <a:cxnLst/>
              <a:rect l="l" t="t" r="r" b="b"/>
              <a:pathLst>
                <a:path w="2322" h="2146" extrusionOk="0">
                  <a:moveTo>
                    <a:pt x="388" y="0"/>
                  </a:moveTo>
                  <a:cubicBezTo>
                    <a:pt x="328" y="0"/>
                    <a:pt x="266" y="13"/>
                    <a:pt x="203" y="46"/>
                  </a:cubicBezTo>
                  <a:cubicBezTo>
                    <a:pt x="57" y="122"/>
                    <a:pt x="1" y="236"/>
                    <a:pt x="1" y="395"/>
                  </a:cubicBezTo>
                  <a:cubicBezTo>
                    <a:pt x="1" y="576"/>
                    <a:pt x="158" y="757"/>
                    <a:pt x="249" y="900"/>
                  </a:cubicBezTo>
                  <a:cubicBezTo>
                    <a:pt x="385" y="1120"/>
                    <a:pt x="522" y="1343"/>
                    <a:pt x="669" y="1559"/>
                  </a:cubicBezTo>
                  <a:cubicBezTo>
                    <a:pt x="893" y="1888"/>
                    <a:pt x="1184" y="2131"/>
                    <a:pt x="1583" y="2131"/>
                  </a:cubicBezTo>
                  <a:cubicBezTo>
                    <a:pt x="1618" y="2131"/>
                    <a:pt x="1654" y="2129"/>
                    <a:pt x="1691" y="2125"/>
                  </a:cubicBezTo>
                  <a:cubicBezTo>
                    <a:pt x="1709" y="2123"/>
                    <a:pt x="1725" y="2121"/>
                    <a:pt x="1741" y="2116"/>
                  </a:cubicBezTo>
                  <a:cubicBezTo>
                    <a:pt x="1786" y="2136"/>
                    <a:pt x="1835" y="2145"/>
                    <a:pt x="1884" y="2145"/>
                  </a:cubicBezTo>
                  <a:cubicBezTo>
                    <a:pt x="2105" y="2145"/>
                    <a:pt x="2322" y="1953"/>
                    <a:pt x="2193" y="1705"/>
                  </a:cubicBezTo>
                  <a:cubicBezTo>
                    <a:pt x="1962" y="1264"/>
                    <a:pt x="2039" y="599"/>
                    <a:pt x="1571" y="314"/>
                  </a:cubicBezTo>
                  <a:cubicBezTo>
                    <a:pt x="1363" y="188"/>
                    <a:pt x="1137" y="188"/>
                    <a:pt x="908" y="142"/>
                  </a:cubicBezTo>
                  <a:cubicBezTo>
                    <a:pt x="727" y="105"/>
                    <a:pt x="561"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8"/>
            <p:cNvSpPr/>
            <p:nvPr/>
          </p:nvSpPr>
          <p:spPr>
            <a:xfrm>
              <a:off x="2536801" y="680220"/>
              <a:ext cx="87683" cy="94616"/>
            </a:xfrm>
            <a:custGeom>
              <a:avLst/>
              <a:gdLst/>
              <a:ahLst/>
              <a:cxnLst/>
              <a:rect l="l" t="t" r="r" b="b"/>
              <a:pathLst>
                <a:path w="1644" h="1774" extrusionOk="0">
                  <a:moveTo>
                    <a:pt x="52" y="0"/>
                  </a:moveTo>
                  <a:lnTo>
                    <a:pt x="52" y="0"/>
                  </a:lnTo>
                  <a:cubicBezTo>
                    <a:pt x="1" y="512"/>
                    <a:pt x="36" y="1039"/>
                    <a:pt x="153" y="1544"/>
                  </a:cubicBezTo>
                  <a:cubicBezTo>
                    <a:pt x="250" y="1574"/>
                    <a:pt x="350" y="1597"/>
                    <a:pt x="451" y="1620"/>
                  </a:cubicBezTo>
                  <a:cubicBezTo>
                    <a:pt x="656" y="1666"/>
                    <a:pt x="873" y="1774"/>
                    <a:pt x="1086" y="1774"/>
                  </a:cubicBezTo>
                  <a:cubicBezTo>
                    <a:pt x="1144" y="1774"/>
                    <a:pt x="1201" y="1766"/>
                    <a:pt x="1257" y="1748"/>
                  </a:cubicBezTo>
                  <a:cubicBezTo>
                    <a:pt x="1475" y="1678"/>
                    <a:pt x="1643" y="1468"/>
                    <a:pt x="1611" y="1232"/>
                  </a:cubicBezTo>
                  <a:cubicBezTo>
                    <a:pt x="1580" y="977"/>
                    <a:pt x="1337" y="819"/>
                    <a:pt x="1121" y="729"/>
                  </a:cubicBezTo>
                  <a:cubicBezTo>
                    <a:pt x="853" y="619"/>
                    <a:pt x="600" y="555"/>
                    <a:pt x="373" y="360"/>
                  </a:cubicBezTo>
                  <a:cubicBezTo>
                    <a:pt x="250" y="254"/>
                    <a:pt x="144" y="131"/>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8"/>
            <p:cNvSpPr/>
            <p:nvPr/>
          </p:nvSpPr>
          <p:spPr>
            <a:xfrm>
              <a:off x="2556215" y="410134"/>
              <a:ext cx="561724" cy="612659"/>
            </a:xfrm>
            <a:custGeom>
              <a:avLst/>
              <a:gdLst/>
              <a:ahLst/>
              <a:cxnLst/>
              <a:rect l="l" t="t" r="r" b="b"/>
              <a:pathLst>
                <a:path w="10532" h="11487" extrusionOk="0">
                  <a:moveTo>
                    <a:pt x="6776" y="1"/>
                  </a:moveTo>
                  <a:cubicBezTo>
                    <a:pt x="6462" y="1"/>
                    <a:pt x="6215" y="427"/>
                    <a:pt x="6535" y="643"/>
                  </a:cubicBezTo>
                  <a:cubicBezTo>
                    <a:pt x="7590" y="1353"/>
                    <a:pt x="8559" y="2071"/>
                    <a:pt x="9075" y="3271"/>
                  </a:cubicBezTo>
                  <a:cubicBezTo>
                    <a:pt x="9601" y="4492"/>
                    <a:pt x="9876" y="6011"/>
                    <a:pt x="9426" y="7297"/>
                  </a:cubicBezTo>
                  <a:cubicBezTo>
                    <a:pt x="9103" y="8211"/>
                    <a:pt x="8646" y="8993"/>
                    <a:pt x="7863" y="9574"/>
                  </a:cubicBezTo>
                  <a:cubicBezTo>
                    <a:pt x="7386" y="9927"/>
                    <a:pt x="6860" y="10207"/>
                    <a:pt x="6321" y="10450"/>
                  </a:cubicBezTo>
                  <a:cubicBezTo>
                    <a:pt x="5825" y="10674"/>
                    <a:pt x="5300" y="10758"/>
                    <a:pt x="4763" y="10758"/>
                  </a:cubicBezTo>
                  <a:cubicBezTo>
                    <a:pt x="4671" y="10758"/>
                    <a:pt x="4579" y="10756"/>
                    <a:pt x="4487" y="10751"/>
                  </a:cubicBezTo>
                  <a:cubicBezTo>
                    <a:pt x="3810" y="10715"/>
                    <a:pt x="3099" y="10622"/>
                    <a:pt x="2477" y="10336"/>
                  </a:cubicBezTo>
                  <a:cubicBezTo>
                    <a:pt x="1813" y="10030"/>
                    <a:pt x="1247" y="9549"/>
                    <a:pt x="718" y="9051"/>
                  </a:cubicBezTo>
                  <a:cubicBezTo>
                    <a:pt x="647" y="8985"/>
                    <a:pt x="572" y="8957"/>
                    <a:pt x="501" y="8957"/>
                  </a:cubicBezTo>
                  <a:cubicBezTo>
                    <a:pt x="226" y="8957"/>
                    <a:pt x="1" y="9375"/>
                    <a:pt x="271" y="9629"/>
                  </a:cubicBezTo>
                  <a:cubicBezTo>
                    <a:pt x="796" y="10122"/>
                    <a:pt x="1356" y="10581"/>
                    <a:pt x="1999" y="10912"/>
                  </a:cubicBezTo>
                  <a:cubicBezTo>
                    <a:pt x="2603" y="11226"/>
                    <a:pt x="3266" y="11362"/>
                    <a:pt x="3939" y="11437"/>
                  </a:cubicBezTo>
                  <a:cubicBezTo>
                    <a:pt x="4215" y="11467"/>
                    <a:pt x="4496" y="11486"/>
                    <a:pt x="4776" y="11486"/>
                  </a:cubicBezTo>
                  <a:cubicBezTo>
                    <a:pt x="5223" y="11486"/>
                    <a:pt x="5669" y="11438"/>
                    <a:pt x="6098" y="11314"/>
                  </a:cubicBezTo>
                  <a:cubicBezTo>
                    <a:pt x="6750" y="11127"/>
                    <a:pt x="7388" y="10762"/>
                    <a:pt x="7957" y="10395"/>
                  </a:cubicBezTo>
                  <a:cubicBezTo>
                    <a:pt x="8894" y="9790"/>
                    <a:pt x="9516" y="9000"/>
                    <a:pt x="9945" y="7974"/>
                  </a:cubicBezTo>
                  <a:cubicBezTo>
                    <a:pt x="10531" y="6571"/>
                    <a:pt x="10455" y="5036"/>
                    <a:pt x="9984" y="3608"/>
                  </a:cubicBezTo>
                  <a:cubicBezTo>
                    <a:pt x="9736" y="2854"/>
                    <a:pt x="9381" y="2126"/>
                    <a:pt x="8836" y="1545"/>
                  </a:cubicBezTo>
                  <a:cubicBezTo>
                    <a:pt x="8291" y="964"/>
                    <a:pt x="7641" y="508"/>
                    <a:pt x="6984" y="67"/>
                  </a:cubicBezTo>
                  <a:cubicBezTo>
                    <a:pt x="6915" y="21"/>
                    <a:pt x="6844" y="1"/>
                    <a:pt x="6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8"/>
            <p:cNvSpPr/>
            <p:nvPr/>
          </p:nvSpPr>
          <p:spPr>
            <a:xfrm>
              <a:off x="2718672" y="864598"/>
              <a:ext cx="276862" cy="100216"/>
            </a:xfrm>
            <a:custGeom>
              <a:avLst/>
              <a:gdLst/>
              <a:ahLst/>
              <a:cxnLst/>
              <a:rect l="l" t="t" r="r" b="b"/>
              <a:pathLst>
                <a:path w="5191" h="1879" extrusionOk="0">
                  <a:moveTo>
                    <a:pt x="5037" y="1"/>
                  </a:moveTo>
                  <a:cubicBezTo>
                    <a:pt x="4991" y="1"/>
                    <a:pt x="4949" y="27"/>
                    <a:pt x="4919" y="66"/>
                  </a:cubicBezTo>
                  <a:cubicBezTo>
                    <a:pt x="4111" y="1154"/>
                    <a:pt x="2718" y="1576"/>
                    <a:pt x="1418" y="1613"/>
                  </a:cubicBezTo>
                  <a:cubicBezTo>
                    <a:pt x="1348" y="1615"/>
                    <a:pt x="1278" y="1616"/>
                    <a:pt x="1208" y="1616"/>
                  </a:cubicBezTo>
                  <a:cubicBezTo>
                    <a:pt x="849" y="1616"/>
                    <a:pt x="491" y="1594"/>
                    <a:pt x="133" y="1556"/>
                  </a:cubicBezTo>
                  <a:cubicBezTo>
                    <a:pt x="130" y="1556"/>
                    <a:pt x="127" y="1556"/>
                    <a:pt x="123" y="1556"/>
                  </a:cubicBezTo>
                  <a:cubicBezTo>
                    <a:pt x="57" y="1556"/>
                    <a:pt x="0" y="1625"/>
                    <a:pt x="0" y="1689"/>
                  </a:cubicBezTo>
                  <a:cubicBezTo>
                    <a:pt x="0" y="1767"/>
                    <a:pt x="62" y="1815"/>
                    <a:pt x="133" y="1822"/>
                  </a:cubicBezTo>
                  <a:cubicBezTo>
                    <a:pt x="475" y="1858"/>
                    <a:pt x="824" y="1879"/>
                    <a:pt x="1173" y="1879"/>
                  </a:cubicBezTo>
                  <a:cubicBezTo>
                    <a:pt x="2298" y="1879"/>
                    <a:pt x="3427" y="1659"/>
                    <a:pt x="4352" y="986"/>
                  </a:cubicBezTo>
                  <a:cubicBezTo>
                    <a:pt x="4657" y="763"/>
                    <a:pt x="4923" y="502"/>
                    <a:pt x="5148" y="201"/>
                  </a:cubicBezTo>
                  <a:cubicBezTo>
                    <a:pt x="5191" y="142"/>
                    <a:pt x="5157" y="52"/>
                    <a:pt x="5100" y="18"/>
                  </a:cubicBezTo>
                  <a:cubicBezTo>
                    <a:pt x="5079" y="6"/>
                    <a:pt x="5058" y="1"/>
                    <a:pt x="5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8"/>
            <p:cNvSpPr/>
            <p:nvPr/>
          </p:nvSpPr>
          <p:spPr>
            <a:xfrm>
              <a:off x="3005825" y="743048"/>
              <a:ext cx="46615" cy="97070"/>
            </a:xfrm>
            <a:custGeom>
              <a:avLst/>
              <a:gdLst/>
              <a:ahLst/>
              <a:cxnLst/>
              <a:rect l="l" t="t" r="r" b="b"/>
              <a:pathLst>
                <a:path w="874" h="1820" extrusionOk="0">
                  <a:moveTo>
                    <a:pt x="732" y="1"/>
                  </a:moveTo>
                  <a:cubicBezTo>
                    <a:pt x="652" y="1"/>
                    <a:pt x="608" y="63"/>
                    <a:pt x="599" y="134"/>
                  </a:cubicBezTo>
                  <a:cubicBezTo>
                    <a:pt x="535" y="662"/>
                    <a:pt x="289" y="1149"/>
                    <a:pt x="53" y="1619"/>
                  </a:cubicBezTo>
                  <a:cubicBezTo>
                    <a:pt x="1" y="1723"/>
                    <a:pt x="92" y="1820"/>
                    <a:pt x="179" y="1820"/>
                  </a:cubicBezTo>
                  <a:cubicBezTo>
                    <a:pt x="219" y="1820"/>
                    <a:pt x="258" y="1800"/>
                    <a:pt x="281" y="1752"/>
                  </a:cubicBezTo>
                  <a:cubicBezTo>
                    <a:pt x="540" y="1236"/>
                    <a:pt x="794" y="713"/>
                    <a:pt x="864" y="134"/>
                  </a:cubicBezTo>
                  <a:cubicBezTo>
                    <a:pt x="873" y="63"/>
                    <a:pt x="797" y="1"/>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8"/>
            <p:cNvSpPr/>
            <p:nvPr/>
          </p:nvSpPr>
          <p:spPr>
            <a:xfrm>
              <a:off x="2535841" y="491256"/>
              <a:ext cx="122937" cy="175792"/>
            </a:xfrm>
            <a:custGeom>
              <a:avLst/>
              <a:gdLst/>
              <a:ahLst/>
              <a:cxnLst/>
              <a:rect l="l" t="t" r="r" b="b"/>
              <a:pathLst>
                <a:path w="2305" h="3296" extrusionOk="0">
                  <a:moveTo>
                    <a:pt x="2113" y="0"/>
                  </a:moveTo>
                  <a:cubicBezTo>
                    <a:pt x="2092" y="0"/>
                    <a:pt x="2069" y="6"/>
                    <a:pt x="2046" y="20"/>
                  </a:cubicBezTo>
                  <a:cubicBezTo>
                    <a:pt x="1181" y="538"/>
                    <a:pt x="524" y="1369"/>
                    <a:pt x="199" y="2321"/>
                  </a:cubicBezTo>
                  <a:cubicBezTo>
                    <a:pt x="107" y="2595"/>
                    <a:pt x="45" y="2875"/>
                    <a:pt x="10" y="3162"/>
                  </a:cubicBezTo>
                  <a:cubicBezTo>
                    <a:pt x="1" y="3233"/>
                    <a:pt x="77" y="3295"/>
                    <a:pt x="143" y="3295"/>
                  </a:cubicBezTo>
                  <a:cubicBezTo>
                    <a:pt x="222" y="3295"/>
                    <a:pt x="267" y="3233"/>
                    <a:pt x="276" y="3162"/>
                  </a:cubicBezTo>
                  <a:cubicBezTo>
                    <a:pt x="391" y="2232"/>
                    <a:pt x="859" y="1356"/>
                    <a:pt x="1546" y="724"/>
                  </a:cubicBezTo>
                  <a:cubicBezTo>
                    <a:pt x="1741" y="543"/>
                    <a:pt x="1954" y="385"/>
                    <a:pt x="2181" y="249"/>
                  </a:cubicBezTo>
                  <a:cubicBezTo>
                    <a:pt x="2305" y="176"/>
                    <a:pt x="2228" y="0"/>
                    <a:pt x="2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8"/>
            <p:cNvSpPr/>
            <p:nvPr/>
          </p:nvSpPr>
          <p:spPr>
            <a:xfrm>
              <a:off x="2976864" y="444748"/>
              <a:ext cx="109390" cy="135471"/>
            </a:xfrm>
            <a:custGeom>
              <a:avLst/>
              <a:gdLst/>
              <a:ahLst/>
              <a:cxnLst/>
              <a:rect l="l" t="t" r="r" b="b"/>
              <a:pathLst>
                <a:path w="2051" h="2540" extrusionOk="0">
                  <a:moveTo>
                    <a:pt x="189" y="0"/>
                  </a:moveTo>
                  <a:cubicBezTo>
                    <a:pt x="91" y="0"/>
                    <a:pt x="1" y="133"/>
                    <a:pt x="89" y="230"/>
                  </a:cubicBezTo>
                  <a:cubicBezTo>
                    <a:pt x="720" y="921"/>
                    <a:pt x="1356" y="1624"/>
                    <a:pt x="1771" y="2471"/>
                  </a:cubicBezTo>
                  <a:cubicBezTo>
                    <a:pt x="1794" y="2519"/>
                    <a:pt x="1832" y="2539"/>
                    <a:pt x="1872" y="2539"/>
                  </a:cubicBezTo>
                  <a:cubicBezTo>
                    <a:pt x="1959" y="2539"/>
                    <a:pt x="2051" y="2443"/>
                    <a:pt x="1999" y="2338"/>
                  </a:cubicBezTo>
                  <a:cubicBezTo>
                    <a:pt x="1576" y="1470"/>
                    <a:pt x="922" y="749"/>
                    <a:pt x="277" y="42"/>
                  </a:cubicBezTo>
                  <a:cubicBezTo>
                    <a:pt x="250" y="12"/>
                    <a:pt x="219"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8"/>
            <p:cNvSpPr/>
            <p:nvPr/>
          </p:nvSpPr>
          <p:spPr>
            <a:xfrm>
              <a:off x="3081026" y="599472"/>
              <a:ext cx="21761" cy="37655"/>
            </a:xfrm>
            <a:custGeom>
              <a:avLst/>
              <a:gdLst/>
              <a:ahLst/>
              <a:cxnLst/>
              <a:rect l="l" t="t" r="r" b="b"/>
              <a:pathLst>
                <a:path w="408" h="706" extrusionOk="0">
                  <a:moveTo>
                    <a:pt x="151" y="1"/>
                  </a:moveTo>
                  <a:cubicBezTo>
                    <a:pt x="139" y="1"/>
                    <a:pt x="128" y="2"/>
                    <a:pt x="115" y="6"/>
                  </a:cubicBezTo>
                  <a:cubicBezTo>
                    <a:pt x="52" y="27"/>
                    <a:pt x="0" y="100"/>
                    <a:pt x="23" y="171"/>
                  </a:cubicBezTo>
                  <a:cubicBezTo>
                    <a:pt x="73" y="313"/>
                    <a:pt x="110" y="460"/>
                    <a:pt x="139" y="607"/>
                  </a:cubicBezTo>
                  <a:cubicBezTo>
                    <a:pt x="144" y="639"/>
                    <a:pt x="172" y="671"/>
                    <a:pt x="199" y="687"/>
                  </a:cubicBezTo>
                  <a:cubicBezTo>
                    <a:pt x="218" y="699"/>
                    <a:pt x="244" y="706"/>
                    <a:pt x="268" y="706"/>
                  </a:cubicBezTo>
                  <a:cubicBezTo>
                    <a:pt x="280" y="706"/>
                    <a:pt x="291" y="704"/>
                    <a:pt x="302" y="701"/>
                  </a:cubicBezTo>
                  <a:cubicBezTo>
                    <a:pt x="374" y="676"/>
                    <a:pt x="408" y="610"/>
                    <a:pt x="394" y="538"/>
                  </a:cubicBezTo>
                  <a:cubicBezTo>
                    <a:pt x="367" y="389"/>
                    <a:pt x="328" y="242"/>
                    <a:pt x="280" y="100"/>
                  </a:cubicBezTo>
                  <a:cubicBezTo>
                    <a:pt x="261" y="45"/>
                    <a:pt x="210"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8"/>
            <p:cNvSpPr/>
            <p:nvPr/>
          </p:nvSpPr>
          <p:spPr>
            <a:xfrm>
              <a:off x="2613229" y="960173"/>
              <a:ext cx="113817" cy="54562"/>
            </a:xfrm>
            <a:custGeom>
              <a:avLst/>
              <a:gdLst/>
              <a:ahLst/>
              <a:cxnLst/>
              <a:rect l="l" t="t" r="r" b="b"/>
              <a:pathLst>
                <a:path w="2134" h="1023" extrusionOk="0">
                  <a:moveTo>
                    <a:pt x="193" y="0"/>
                  </a:moveTo>
                  <a:cubicBezTo>
                    <a:pt x="78" y="0"/>
                    <a:pt x="1" y="175"/>
                    <a:pt x="125" y="248"/>
                  </a:cubicBezTo>
                  <a:cubicBezTo>
                    <a:pt x="685" y="581"/>
                    <a:pt x="1288" y="838"/>
                    <a:pt x="1913" y="1017"/>
                  </a:cubicBezTo>
                  <a:cubicBezTo>
                    <a:pt x="1927" y="1021"/>
                    <a:pt x="1940" y="1023"/>
                    <a:pt x="1952" y="1023"/>
                  </a:cubicBezTo>
                  <a:cubicBezTo>
                    <a:pt x="2088" y="1023"/>
                    <a:pt x="2134" y="804"/>
                    <a:pt x="1984" y="760"/>
                  </a:cubicBezTo>
                  <a:cubicBezTo>
                    <a:pt x="1378" y="589"/>
                    <a:pt x="800" y="340"/>
                    <a:pt x="260" y="20"/>
                  </a:cubicBezTo>
                  <a:cubicBezTo>
                    <a:pt x="237" y="6"/>
                    <a:pt x="215"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8"/>
            <p:cNvSpPr/>
            <p:nvPr/>
          </p:nvSpPr>
          <p:spPr>
            <a:xfrm>
              <a:off x="2625709" y="1135324"/>
              <a:ext cx="174832" cy="52855"/>
            </a:xfrm>
            <a:custGeom>
              <a:avLst/>
              <a:gdLst/>
              <a:ahLst/>
              <a:cxnLst/>
              <a:rect l="l" t="t" r="r" b="b"/>
              <a:pathLst>
                <a:path w="3278" h="991" extrusionOk="0">
                  <a:moveTo>
                    <a:pt x="3109" y="1"/>
                  </a:moveTo>
                  <a:cubicBezTo>
                    <a:pt x="3030" y="1"/>
                    <a:pt x="2946" y="66"/>
                    <a:pt x="2968" y="166"/>
                  </a:cubicBezTo>
                  <a:cubicBezTo>
                    <a:pt x="3014" y="379"/>
                    <a:pt x="2842" y="581"/>
                    <a:pt x="2657" y="661"/>
                  </a:cubicBezTo>
                  <a:cubicBezTo>
                    <a:pt x="2544" y="710"/>
                    <a:pt x="2422" y="728"/>
                    <a:pt x="2298" y="728"/>
                  </a:cubicBezTo>
                  <a:cubicBezTo>
                    <a:pt x="2150" y="728"/>
                    <a:pt x="1999" y="702"/>
                    <a:pt x="1860" y="675"/>
                  </a:cubicBezTo>
                  <a:cubicBezTo>
                    <a:pt x="1298" y="565"/>
                    <a:pt x="760" y="368"/>
                    <a:pt x="262" y="90"/>
                  </a:cubicBezTo>
                  <a:cubicBezTo>
                    <a:pt x="239" y="78"/>
                    <a:pt x="217" y="72"/>
                    <a:pt x="196" y="72"/>
                  </a:cubicBezTo>
                  <a:cubicBezTo>
                    <a:pt x="78" y="72"/>
                    <a:pt x="0" y="250"/>
                    <a:pt x="127" y="321"/>
                  </a:cubicBezTo>
                  <a:cubicBezTo>
                    <a:pt x="579" y="572"/>
                    <a:pt x="1064" y="764"/>
                    <a:pt x="1568" y="882"/>
                  </a:cubicBezTo>
                  <a:cubicBezTo>
                    <a:pt x="1794" y="936"/>
                    <a:pt x="2048" y="991"/>
                    <a:pt x="2293" y="991"/>
                  </a:cubicBezTo>
                  <a:cubicBezTo>
                    <a:pt x="2546" y="991"/>
                    <a:pt x="2791" y="933"/>
                    <a:pt x="2989" y="758"/>
                  </a:cubicBezTo>
                  <a:cubicBezTo>
                    <a:pt x="3177" y="592"/>
                    <a:pt x="3278" y="344"/>
                    <a:pt x="3225" y="96"/>
                  </a:cubicBezTo>
                  <a:cubicBezTo>
                    <a:pt x="3210" y="29"/>
                    <a:pt x="3160"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8"/>
            <p:cNvSpPr/>
            <p:nvPr/>
          </p:nvSpPr>
          <p:spPr>
            <a:xfrm>
              <a:off x="2541548" y="1054202"/>
              <a:ext cx="32748" cy="49175"/>
            </a:xfrm>
            <a:custGeom>
              <a:avLst/>
              <a:gdLst/>
              <a:ahLst/>
              <a:cxnLst/>
              <a:rect l="l" t="t" r="r" b="b"/>
              <a:pathLst>
                <a:path w="614" h="922" extrusionOk="0">
                  <a:moveTo>
                    <a:pt x="317" y="188"/>
                  </a:moveTo>
                  <a:cubicBezTo>
                    <a:pt x="318" y="188"/>
                    <a:pt x="318" y="189"/>
                    <a:pt x="318" y="190"/>
                  </a:cubicBezTo>
                  <a:lnTo>
                    <a:pt x="318" y="190"/>
                  </a:lnTo>
                  <a:cubicBezTo>
                    <a:pt x="318" y="189"/>
                    <a:pt x="318" y="189"/>
                    <a:pt x="317" y="188"/>
                  </a:cubicBezTo>
                  <a:close/>
                  <a:moveTo>
                    <a:pt x="198" y="0"/>
                  </a:moveTo>
                  <a:cubicBezTo>
                    <a:pt x="139" y="0"/>
                    <a:pt x="79" y="35"/>
                    <a:pt x="68" y="96"/>
                  </a:cubicBezTo>
                  <a:cubicBezTo>
                    <a:pt x="0" y="404"/>
                    <a:pt x="133" y="729"/>
                    <a:pt x="395" y="902"/>
                  </a:cubicBezTo>
                  <a:cubicBezTo>
                    <a:pt x="415" y="915"/>
                    <a:pt x="437" y="921"/>
                    <a:pt x="460" y="921"/>
                  </a:cubicBezTo>
                  <a:cubicBezTo>
                    <a:pt x="508" y="921"/>
                    <a:pt x="556" y="896"/>
                    <a:pt x="578" y="855"/>
                  </a:cubicBezTo>
                  <a:cubicBezTo>
                    <a:pt x="613" y="789"/>
                    <a:pt x="592" y="715"/>
                    <a:pt x="530" y="674"/>
                  </a:cubicBezTo>
                  <a:cubicBezTo>
                    <a:pt x="523" y="668"/>
                    <a:pt x="518" y="665"/>
                    <a:pt x="511" y="660"/>
                  </a:cubicBezTo>
                  <a:cubicBezTo>
                    <a:pt x="505" y="653"/>
                    <a:pt x="486" y="638"/>
                    <a:pt x="479" y="633"/>
                  </a:cubicBezTo>
                  <a:cubicBezTo>
                    <a:pt x="459" y="614"/>
                    <a:pt x="440" y="592"/>
                    <a:pt x="422" y="573"/>
                  </a:cubicBezTo>
                  <a:cubicBezTo>
                    <a:pt x="417" y="566"/>
                    <a:pt x="413" y="560"/>
                    <a:pt x="408" y="553"/>
                  </a:cubicBezTo>
                  <a:cubicBezTo>
                    <a:pt x="401" y="543"/>
                    <a:pt x="394" y="530"/>
                    <a:pt x="387" y="518"/>
                  </a:cubicBezTo>
                  <a:cubicBezTo>
                    <a:pt x="379" y="505"/>
                    <a:pt x="372" y="493"/>
                    <a:pt x="365" y="481"/>
                  </a:cubicBezTo>
                  <a:cubicBezTo>
                    <a:pt x="362" y="474"/>
                    <a:pt x="358" y="466"/>
                    <a:pt x="355" y="459"/>
                  </a:cubicBezTo>
                  <a:cubicBezTo>
                    <a:pt x="346" y="433"/>
                    <a:pt x="337" y="408"/>
                    <a:pt x="330" y="381"/>
                  </a:cubicBezTo>
                  <a:cubicBezTo>
                    <a:pt x="326" y="367"/>
                    <a:pt x="323" y="353"/>
                    <a:pt x="321" y="339"/>
                  </a:cubicBezTo>
                  <a:cubicBezTo>
                    <a:pt x="319" y="334"/>
                    <a:pt x="317" y="326"/>
                    <a:pt x="317" y="321"/>
                  </a:cubicBezTo>
                  <a:cubicBezTo>
                    <a:pt x="317" y="319"/>
                    <a:pt x="317" y="319"/>
                    <a:pt x="317" y="319"/>
                  </a:cubicBezTo>
                  <a:cubicBezTo>
                    <a:pt x="316" y="291"/>
                    <a:pt x="314" y="263"/>
                    <a:pt x="314" y="234"/>
                  </a:cubicBezTo>
                  <a:cubicBezTo>
                    <a:pt x="316" y="222"/>
                    <a:pt x="317" y="208"/>
                    <a:pt x="317" y="195"/>
                  </a:cubicBezTo>
                  <a:lnTo>
                    <a:pt x="317" y="195"/>
                  </a:lnTo>
                  <a:cubicBezTo>
                    <a:pt x="317" y="199"/>
                    <a:pt x="317" y="203"/>
                    <a:pt x="317" y="203"/>
                  </a:cubicBezTo>
                  <a:cubicBezTo>
                    <a:pt x="317" y="203"/>
                    <a:pt x="317" y="201"/>
                    <a:pt x="317" y="195"/>
                  </a:cubicBezTo>
                  <a:lnTo>
                    <a:pt x="317" y="195"/>
                  </a:lnTo>
                  <a:cubicBezTo>
                    <a:pt x="317" y="195"/>
                    <a:pt x="317" y="195"/>
                    <a:pt x="317" y="195"/>
                  </a:cubicBezTo>
                  <a:cubicBezTo>
                    <a:pt x="317" y="194"/>
                    <a:pt x="317" y="194"/>
                    <a:pt x="317" y="194"/>
                  </a:cubicBezTo>
                  <a:cubicBezTo>
                    <a:pt x="317" y="193"/>
                    <a:pt x="318" y="193"/>
                    <a:pt x="318" y="192"/>
                  </a:cubicBezTo>
                  <a:lnTo>
                    <a:pt x="318" y="192"/>
                  </a:lnTo>
                  <a:cubicBezTo>
                    <a:pt x="318" y="191"/>
                    <a:pt x="318" y="191"/>
                    <a:pt x="318" y="190"/>
                  </a:cubicBezTo>
                  <a:lnTo>
                    <a:pt x="318" y="190"/>
                  </a:lnTo>
                  <a:cubicBezTo>
                    <a:pt x="320" y="182"/>
                    <a:pt x="321" y="175"/>
                    <a:pt x="323" y="167"/>
                  </a:cubicBezTo>
                  <a:cubicBezTo>
                    <a:pt x="337" y="100"/>
                    <a:pt x="303" y="20"/>
                    <a:pt x="231" y="4"/>
                  </a:cubicBezTo>
                  <a:cubicBezTo>
                    <a:pt x="220" y="1"/>
                    <a:pt x="209"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8"/>
            <p:cNvSpPr/>
            <p:nvPr/>
          </p:nvSpPr>
          <p:spPr>
            <a:xfrm>
              <a:off x="2558455" y="1064496"/>
              <a:ext cx="53" cy="160"/>
            </a:xfrm>
            <a:custGeom>
              <a:avLst/>
              <a:gdLst/>
              <a:ahLst/>
              <a:cxnLst/>
              <a:rect l="l" t="t" r="r" b="b"/>
              <a:pathLst>
                <a:path w="1" h="3" extrusionOk="0">
                  <a:moveTo>
                    <a:pt x="0" y="2"/>
                  </a:moveTo>
                  <a:cubicBezTo>
                    <a:pt x="0" y="1"/>
                    <a:pt x="0" y="1"/>
                    <a:pt x="0" y="1"/>
                  </a:cubicBezTo>
                  <a:cubicBezTo>
                    <a:pt x="0" y="1"/>
                    <a:pt x="0" y="1"/>
                    <a:pt x="0" y="1"/>
                  </a:cubicBezTo>
                  <a:cubicBezTo>
                    <a:pt x="0" y="1"/>
                    <a:pt x="0" y="1"/>
                    <a:pt x="0" y="2"/>
                  </a:cubicBezTo>
                  <a:close/>
                </a:path>
              </a:pathLst>
            </a:custGeom>
            <a:solidFill>
              <a:srgbClr val="480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8"/>
            <p:cNvSpPr/>
            <p:nvPr/>
          </p:nvSpPr>
          <p:spPr>
            <a:xfrm>
              <a:off x="2890089" y="430828"/>
              <a:ext cx="37228" cy="30508"/>
            </a:xfrm>
            <a:custGeom>
              <a:avLst/>
              <a:gdLst/>
              <a:ahLst/>
              <a:cxnLst/>
              <a:rect l="l" t="t" r="r" b="b"/>
              <a:pathLst>
                <a:path w="698" h="572" extrusionOk="0">
                  <a:moveTo>
                    <a:pt x="139" y="0"/>
                  </a:moveTo>
                  <a:cubicBezTo>
                    <a:pt x="127" y="0"/>
                    <a:pt x="115" y="2"/>
                    <a:pt x="105" y="5"/>
                  </a:cubicBezTo>
                  <a:cubicBezTo>
                    <a:pt x="73" y="14"/>
                    <a:pt x="40" y="37"/>
                    <a:pt x="25" y="67"/>
                  </a:cubicBezTo>
                  <a:cubicBezTo>
                    <a:pt x="10" y="97"/>
                    <a:pt x="1" y="134"/>
                    <a:pt x="11" y="168"/>
                  </a:cubicBezTo>
                  <a:cubicBezTo>
                    <a:pt x="24" y="203"/>
                    <a:pt x="43" y="227"/>
                    <a:pt x="73" y="248"/>
                  </a:cubicBezTo>
                  <a:cubicBezTo>
                    <a:pt x="212" y="351"/>
                    <a:pt x="352" y="452"/>
                    <a:pt x="492" y="554"/>
                  </a:cubicBezTo>
                  <a:cubicBezTo>
                    <a:pt x="507" y="567"/>
                    <a:pt x="531" y="572"/>
                    <a:pt x="554" y="572"/>
                  </a:cubicBezTo>
                  <a:cubicBezTo>
                    <a:pt x="568" y="572"/>
                    <a:pt x="581" y="570"/>
                    <a:pt x="593" y="567"/>
                  </a:cubicBezTo>
                  <a:cubicBezTo>
                    <a:pt x="624" y="560"/>
                    <a:pt x="658" y="535"/>
                    <a:pt x="672" y="507"/>
                  </a:cubicBezTo>
                  <a:cubicBezTo>
                    <a:pt x="688" y="476"/>
                    <a:pt x="697" y="439"/>
                    <a:pt x="686" y="404"/>
                  </a:cubicBezTo>
                  <a:cubicBezTo>
                    <a:pt x="674" y="370"/>
                    <a:pt x="655" y="347"/>
                    <a:pt x="624" y="324"/>
                  </a:cubicBezTo>
                  <a:cubicBezTo>
                    <a:pt x="486" y="223"/>
                    <a:pt x="346" y="120"/>
                    <a:pt x="206" y="19"/>
                  </a:cubicBezTo>
                  <a:cubicBezTo>
                    <a:pt x="190" y="6"/>
                    <a:pt x="163"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8"/>
            <p:cNvSpPr/>
            <p:nvPr/>
          </p:nvSpPr>
          <p:spPr>
            <a:xfrm>
              <a:off x="2567415" y="1141351"/>
              <a:ext cx="45335" cy="30988"/>
            </a:xfrm>
            <a:custGeom>
              <a:avLst/>
              <a:gdLst/>
              <a:ahLst/>
              <a:cxnLst/>
              <a:rect l="l" t="t" r="r" b="b"/>
              <a:pathLst>
                <a:path w="850" h="581" extrusionOk="0">
                  <a:moveTo>
                    <a:pt x="151" y="0"/>
                  </a:moveTo>
                  <a:cubicBezTo>
                    <a:pt x="119" y="0"/>
                    <a:pt x="80" y="14"/>
                    <a:pt x="57" y="39"/>
                  </a:cubicBezTo>
                  <a:cubicBezTo>
                    <a:pt x="13" y="87"/>
                    <a:pt x="1" y="179"/>
                    <a:pt x="57" y="227"/>
                  </a:cubicBezTo>
                  <a:cubicBezTo>
                    <a:pt x="242" y="376"/>
                    <a:pt x="446" y="493"/>
                    <a:pt x="669" y="574"/>
                  </a:cubicBezTo>
                  <a:cubicBezTo>
                    <a:pt x="680" y="579"/>
                    <a:pt x="692" y="581"/>
                    <a:pt x="704" y="581"/>
                  </a:cubicBezTo>
                  <a:cubicBezTo>
                    <a:pt x="761" y="581"/>
                    <a:pt x="819" y="536"/>
                    <a:pt x="832" y="482"/>
                  </a:cubicBezTo>
                  <a:cubicBezTo>
                    <a:pt x="850" y="408"/>
                    <a:pt x="809" y="346"/>
                    <a:pt x="740" y="319"/>
                  </a:cubicBezTo>
                  <a:cubicBezTo>
                    <a:pt x="715" y="310"/>
                    <a:pt x="690" y="303"/>
                    <a:pt x="667" y="291"/>
                  </a:cubicBezTo>
                  <a:lnTo>
                    <a:pt x="667" y="291"/>
                  </a:lnTo>
                  <a:cubicBezTo>
                    <a:pt x="677" y="296"/>
                    <a:pt x="680" y="298"/>
                    <a:pt x="680" y="298"/>
                  </a:cubicBezTo>
                  <a:cubicBezTo>
                    <a:pt x="679" y="298"/>
                    <a:pt x="660" y="288"/>
                    <a:pt x="655" y="286"/>
                  </a:cubicBezTo>
                  <a:cubicBezTo>
                    <a:pt x="642" y="280"/>
                    <a:pt x="630" y="275"/>
                    <a:pt x="619" y="270"/>
                  </a:cubicBezTo>
                  <a:cubicBezTo>
                    <a:pt x="573" y="247"/>
                    <a:pt x="527" y="224"/>
                    <a:pt x="481" y="199"/>
                  </a:cubicBezTo>
                  <a:cubicBezTo>
                    <a:pt x="437" y="172"/>
                    <a:pt x="392" y="146"/>
                    <a:pt x="350" y="115"/>
                  </a:cubicBezTo>
                  <a:cubicBezTo>
                    <a:pt x="329" y="101"/>
                    <a:pt x="307" y="87"/>
                    <a:pt x="288" y="71"/>
                  </a:cubicBezTo>
                  <a:cubicBezTo>
                    <a:pt x="284" y="69"/>
                    <a:pt x="263" y="55"/>
                    <a:pt x="264" y="55"/>
                  </a:cubicBezTo>
                  <a:lnTo>
                    <a:pt x="264" y="55"/>
                  </a:lnTo>
                  <a:cubicBezTo>
                    <a:pt x="264" y="55"/>
                    <a:pt x="267" y="57"/>
                    <a:pt x="275" y="62"/>
                  </a:cubicBezTo>
                  <a:cubicBezTo>
                    <a:pt x="265" y="55"/>
                    <a:pt x="256" y="46"/>
                    <a:pt x="245" y="39"/>
                  </a:cubicBezTo>
                  <a:cubicBezTo>
                    <a:pt x="217" y="16"/>
                    <a:pt x="189"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0" name="Google Shape;2700;p48"/>
          <p:cNvSpPr/>
          <p:nvPr/>
        </p:nvSpPr>
        <p:spPr>
          <a:xfrm>
            <a:off x="932078" y="24783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8"/>
          <p:cNvSpPr/>
          <p:nvPr/>
        </p:nvSpPr>
        <p:spPr>
          <a:xfrm>
            <a:off x="1471378" y="26651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8"/>
          <p:cNvSpPr/>
          <p:nvPr/>
        </p:nvSpPr>
        <p:spPr>
          <a:xfrm>
            <a:off x="1018991" y="31077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8"/>
          <p:cNvSpPr/>
          <p:nvPr/>
        </p:nvSpPr>
        <p:spPr>
          <a:xfrm>
            <a:off x="8043791" y="42658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7;p42"/>
          <p:cNvSpPr txBox="1">
            <a:spLocks/>
          </p:cNvSpPr>
          <p:nvPr/>
        </p:nvSpPr>
        <p:spPr>
          <a:xfrm>
            <a:off x="837983" y="581193"/>
            <a:ext cx="3312368" cy="5503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Varela Round"/>
              <a:buNone/>
              <a:defRPr sz="9600" b="1" i="0" u="none" strike="noStrike" cap="none">
                <a:solidFill>
                  <a:schemeClr val="accent1"/>
                </a:solidFill>
                <a:latin typeface="Varela Round"/>
                <a:ea typeface="Varela Round"/>
                <a:cs typeface="Varela Round"/>
                <a:sym typeface="Varela Round"/>
              </a:defRPr>
            </a:lvl1pPr>
            <a:lvl2pPr marR="0" lvl="1"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algn="l"/>
            <a:r>
              <a:rPr lang="en-US" sz="2800" dirty="0" err="1" smtClean="0">
                <a:highlight>
                  <a:schemeClr val="dk2"/>
                </a:highlight>
              </a:rPr>
              <a:t>Penyelesaian</a:t>
            </a:r>
            <a:r>
              <a:rPr lang="en-US" sz="2800" dirty="0" smtClean="0">
                <a:highlight>
                  <a:schemeClr val="dk2"/>
                </a:highlight>
              </a:rPr>
              <a:t> :</a:t>
            </a:r>
            <a:endParaRPr lang="en-US" sz="2800" dirty="0">
              <a:highlight>
                <a:schemeClr val="dk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43"/>
          <p:cNvSpPr txBox="1">
            <a:spLocks noGrp="1"/>
          </p:cNvSpPr>
          <p:nvPr>
            <p:ph type="title"/>
          </p:nvPr>
        </p:nvSpPr>
        <p:spPr>
          <a:xfrm>
            <a:off x="720000" y="445024"/>
            <a:ext cx="7710900" cy="1201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highlight>
                  <a:schemeClr val="dk2"/>
                </a:highlight>
              </a:rPr>
              <a:t>Penjelasan lanjutan dari penyelesaian di atas :</a:t>
            </a:r>
            <a:endParaRPr dirty="0">
              <a:highlight>
                <a:schemeClr val="dk2"/>
              </a:highlight>
            </a:endParaRPr>
          </a:p>
        </p:txBody>
      </p:sp>
      <p:sp>
        <p:nvSpPr>
          <p:cNvPr id="2414" name="Google Shape;2414;p43"/>
          <p:cNvSpPr txBox="1">
            <a:spLocks noGrp="1"/>
          </p:cNvSpPr>
          <p:nvPr>
            <p:ph type="subTitle" idx="1"/>
          </p:nvPr>
        </p:nvSpPr>
        <p:spPr>
          <a:xfrm>
            <a:off x="786381" y="2220513"/>
            <a:ext cx="5076136" cy="1650627"/>
          </a:xfrm>
          <a:prstGeom prst="rect">
            <a:avLst/>
          </a:prstGeom>
        </p:spPr>
        <p:txBody>
          <a:bodyPr spcFirstLastPara="1" wrap="square" lIns="91425" tIns="91425" rIns="91425" bIns="91425" anchor="t" anchorCtr="0">
            <a:noAutofit/>
          </a:bodyPr>
          <a:lstStyle/>
          <a:p>
            <a:pPr marL="0" indent="0">
              <a:buSzPts val="1100"/>
              <a:buNone/>
            </a:pPr>
            <a:r>
              <a:rPr lang="id-ID">
                <a:solidFill>
                  <a:schemeClr val="bg2">
                    <a:lumMod val="10000"/>
                  </a:schemeClr>
                </a:solidFill>
              </a:rPr>
              <a:t>Dalam kasus ini, dengan mengikuti langkah-langkah tersebut, kita dapat menemukan akar persamaan tertutup dari f(x) = 2sin(x) pada interval [150,200] dengan metode Regula Falsi. Namun, karena proses ini membutuhkan perhitungan manual yang cukup banyak, maka saya sarankan untuk menggunakan software atau aplikasi yang dapat menghitung akar persamaan tertutup secara otomatis dengan metode Regula Falsi.</a:t>
            </a:r>
            <a:endParaRPr lang="en-US" dirty="0">
              <a:solidFill>
                <a:schemeClr val="bg2">
                  <a:lumMod val="10000"/>
                </a:schemeClr>
              </a:solidFill>
            </a:endParaRPr>
          </a:p>
        </p:txBody>
      </p:sp>
      <p:grpSp>
        <p:nvGrpSpPr>
          <p:cNvPr id="2415" name="Google Shape;2415;p43"/>
          <p:cNvGrpSpPr/>
          <p:nvPr/>
        </p:nvGrpSpPr>
        <p:grpSpPr>
          <a:xfrm>
            <a:off x="5931748" y="1970410"/>
            <a:ext cx="2039604" cy="1554500"/>
            <a:chOff x="4512152" y="433974"/>
            <a:chExt cx="938483" cy="715271"/>
          </a:xfrm>
        </p:grpSpPr>
        <p:sp>
          <p:nvSpPr>
            <p:cNvPr id="2416" name="Google Shape;2416;p43"/>
            <p:cNvSpPr/>
            <p:nvPr/>
          </p:nvSpPr>
          <p:spPr>
            <a:xfrm>
              <a:off x="4620634" y="433974"/>
              <a:ext cx="720236" cy="700342"/>
            </a:xfrm>
            <a:custGeom>
              <a:avLst/>
              <a:gdLst/>
              <a:ahLst/>
              <a:cxnLst/>
              <a:rect l="l" t="t" r="r" b="b"/>
              <a:pathLst>
                <a:path w="13504" h="13131" extrusionOk="0">
                  <a:moveTo>
                    <a:pt x="7043" y="0"/>
                  </a:moveTo>
                  <a:cubicBezTo>
                    <a:pt x="6925" y="0"/>
                    <a:pt x="6807" y="3"/>
                    <a:pt x="6689" y="10"/>
                  </a:cubicBezTo>
                  <a:cubicBezTo>
                    <a:pt x="5425" y="82"/>
                    <a:pt x="4378" y="295"/>
                    <a:pt x="3254" y="880"/>
                  </a:cubicBezTo>
                  <a:cubicBezTo>
                    <a:pt x="2907" y="1061"/>
                    <a:pt x="2581" y="1282"/>
                    <a:pt x="2280" y="1532"/>
                  </a:cubicBezTo>
                  <a:cubicBezTo>
                    <a:pt x="1516" y="2168"/>
                    <a:pt x="917" y="3003"/>
                    <a:pt x="534" y="3908"/>
                  </a:cubicBezTo>
                  <a:cubicBezTo>
                    <a:pt x="213" y="4665"/>
                    <a:pt x="199" y="4709"/>
                    <a:pt x="89" y="5530"/>
                  </a:cubicBezTo>
                  <a:cubicBezTo>
                    <a:pt x="80" y="5594"/>
                    <a:pt x="73" y="5657"/>
                    <a:pt x="66" y="5721"/>
                  </a:cubicBezTo>
                  <a:cubicBezTo>
                    <a:pt x="2" y="6281"/>
                    <a:pt x="1" y="6847"/>
                    <a:pt x="96" y="7403"/>
                  </a:cubicBezTo>
                  <a:cubicBezTo>
                    <a:pt x="126" y="7593"/>
                    <a:pt x="169" y="7779"/>
                    <a:pt x="226" y="7967"/>
                  </a:cubicBezTo>
                  <a:cubicBezTo>
                    <a:pt x="343" y="8362"/>
                    <a:pt x="500" y="8746"/>
                    <a:pt x="694" y="9113"/>
                  </a:cubicBezTo>
                  <a:cubicBezTo>
                    <a:pt x="818" y="9420"/>
                    <a:pt x="963" y="9719"/>
                    <a:pt x="1121" y="9985"/>
                  </a:cubicBezTo>
                  <a:cubicBezTo>
                    <a:pt x="1666" y="10912"/>
                    <a:pt x="2513" y="11787"/>
                    <a:pt x="3449" y="12321"/>
                  </a:cubicBezTo>
                  <a:cubicBezTo>
                    <a:pt x="4413" y="12869"/>
                    <a:pt x="5492" y="13131"/>
                    <a:pt x="6580" y="13131"/>
                  </a:cubicBezTo>
                  <a:cubicBezTo>
                    <a:pt x="7122" y="13131"/>
                    <a:pt x="7667" y="13066"/>
                    <a:pt x="8200" y="12939"/>
                  </a:cubicBezTo>
                  <a:cubicBezTo>
                    <a:pt x="8765" y="12806"/>
                    <a:pt x="9359" y="12533"/>
                    <a:pt x="9873" y="12271"/>
                  </a:cubicBezTo>
                  <a:cubicBezTo>
                    <a:pt x="9992" y="12209"/>
                    <a:pt x="10100" y="12138"/>
                    <a:pt x="10210" y="12062"/>
                  </a:cubicBezTo>
                  <a:cubicBezTo>
                    <a:pt x="11020" y="11489"/>
                    <a:pt x="11727" y="10885"/>
                    <a:pt x="12278" y="10082"/>
                  </a:cubicBezTo>
                  <a:cubicBezTo>
                    <a:pt x="12379" y="9939"/>
                    <a:pt x="12474" y="9788"/>
                    <a:pt x="12563" y="9630"/>
                  </a:cubicBezTo>
                  <a:cubicBezTo>
                    <a:pt x="13224" y="8468"/>
                    <a:pt x="13504" y="7114"/>
                    <a:pt x="13391" y="5796"/>
                  </a:cubicBezTo>
                  <a:cubicBezTo>
                    <a:pt x="13307" y="4823"/>
                    <a:pt x="13008" y="3869"/>
                    <a:pt x="12490" y="3026"/>
                  </a:cubicBezTo>
                  <a:cubicBezTo>
                    <a:pt x="12150" y="2473"/>
                    <a:pt x="11735" y="1986"/>
                    <a:pt x="11262" y="1575"/>
                  </a:cubicBezTo>
                  <a:cubicBezTo>
                    <a:pt x="10474" y="885"/>
                    <a:pt x="9526" y="403"/>
                    <a:pt x="8505" y="168"/>
                  </a:cubicBezTo>
                  <a:cubicBezTo>
                    <a:pt x="8031" y="57"/>
                    <a:pt x="7540" y="0"/>
                    <a:pt x="70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3"/>
            <p:cNvSpPr/>
            <p:nvPr/>
          </p:nvSpPr>
          <p:spPr>
            <a:xfrm>
              <a:off x="4624154" y="515683"/>
              <a:ext cx="710689" cy="238354"/>
            </a:xfrm>
            <a:custGeom>
              <a:avLst/>
              <a:gdLst/>
              <a:ahLst/>
              <a:cxnLst/>
              <a:rect l="l" t="t" r="r" b="b"/>
              <a:pathLst>
                <a:path w="13325" h="4469" extrusionOk="0">
                  <a:moveTo>
                    <a:pt x="2214" y="0"/>
                  </a:moveTo>
                  <a:cubicBezTo>
                    <a:pt x="1450" y="636"/>
                    <a:pt x="851" y="1471"/>
                    <a:pt x="468" y="2376"/>
                  </a:cubicBezTo>
                  <a:cubicBezTo>
                    <a:pt x="454" y="2410"/>
                    <a:pt x="440" y="2442"/>
                    <a:pt x="429" y="2472"/>
                  </a:cubicBezTo>
                  <a:cubicBezTo>
                    <a:pt x="364" y="2623"/>
                    <a:pt x="314" y="2743"/>
                    <a:pt x="273" y="2850"/>
                  </a:cubicBezTo>
                  <a:cubicBezTo>
                    <a:pt x="133" y="3209"/>
                    <a:pt x="105" y="3392"/>
                    <a:pt x="23" y="3998"/>
                  </a:cubicBezTo>
                  <a:cubicBezTo>
                    <a:pt x="14" y="4062"/>
                    <a:pt x="7" y="4125"/>
                    <a:pt x="0" y="4189"/>
                  </a:cubicBezTo>
                  <a:cubicBezTo>
                    <a:pt x="2506" y="4364"/>
                    <a:pt x="5011" y="4469"/>
                    <a:pt x="7514" y="4469"/>
                  </a:cubicBezTo>
                  <a:cubicBezTo>
                    <a:pt x="9453" y="4469"/>
                    <a:pt x="11390" y="4406"/>
                    <a:pt x="13325" y="4264"/>
                  </a:cubicBezTo>
                  <a:cubicBezTo>
                    <a:pt x="13282" y="3775"/>
                    <a:pt x="13186" y="3291"/>
                    <a:pt x="13034" y="2823"/>
                  </a:cubicBezTo>
                  <a:cubicBezTo>
                    <a:pt x="12995" y="2699"/>
                    <a:pt x="12951" y="2577"/>
                    <a:pt x="12903" y="2456"/>
                  </a:cubicBezTo>
                  <a:cubicBezTo>
                    <a:pt x="12772" y="2123"/>
                    <a:pt x="12614" y="1802"/>
                    <a:pt x="12424" y="1494"/>
                  </a:cubicBezTo>
                  <a:cubicBezTo>
                    <a:pt x="12084" y="941"/>
                    <a:pt x="11669" y="454"/>
                    <a:pt x="11196" y="43"/>
                  </a:cubicBezTo>
                  <a:cubicBezTo>
                    <a:pt x="9891" y="118"/>
                    <a:pt x="8582" y="152"/>
                    <a:pt x="7271" y="152"/>
                  </a:cubicBezTo>
                  <a:cubicBezTo>
                    <a:pt x="5587" y="152"/>
                    <a:pt x="3900" y="96"/>
                    <a:pt x="2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3"/>
            <p:cNvSpPr/>
            <p:nvPr/>
          </p:nvSpPr>
          <p:spPr>
            <a:xfrm>
              <a:off x="4625754" y="828757"/>
              <a:ext cx="649727" cy="305556"/>
            </a:xfrm>
            <a:custGeom>
              <a:avLst/>
              <a:gdLst/>
              <a:ahLst/>
              <a:cxnLst/>
              <a:rect l="l" t="t" r="r" b="b"/>
              <a:pathLst>
                <a:path w="12182" h="5729" extrusionOk="0">
                  <a:moveTo>
                    <a:pt x="0" y="1"/>
                  </a:moveTo>
                  <a:lnTo>
                    <a:pt x="0" y="1"/>
                  </a:lnTo>
                  <a:cubicBezTo>
                    <a:pt x="30" y="191"/>
                    <a:pt x="73" y="377"/>
                    <a:pt x="130" y="565"/>
                  </a:cubicBezTo>
                  <a:cubicBezTo>
                    <a:pt x="247" y="960"/>
                    <a:pt x="404" y="1344"/>
                    <a:pt x="598" y="1711"/>
                  </a:cubicBezTo>
                  <a:cubicBezTo>
                    <a:pt x="722" y="2018"/>
                    <a:pt x="867" y="2317"/>
                    <a:pt x="1025" y="2583"/>
                  </a:cubicBezTo>
                  <a:cubicBezTo>
                    <a:pt x="1570" y="3510"/>
                    <a:pt x="2417" y="4385"/>
                    <a:pt x="3353" y="4919"/>
                  </a:cubicBezTo>
                  <a:cubicBezTo>
                    <a:pt x="4317" y="5467"/>
                    <a:pt x="5396" y="5729"/>
                    <a:pt x="6484" y="5729"/>
                  </a:cubicBezTo>
                  <a:cubicBezTo>
                    <a:pt x="7026" y="5729"/>
                    <a:pt x="7571" y="5664"/>
                    <a:pt x="8104" y="5537"/>
                  </a:cubicBezTo>
                  <a:cubicBezTo>
                    <a:pt x="8669" y="5404"/>
                    <a:pt x="9263" y="5131"/>
                    <a:pt x="9777" y="4869"/>
                  </a:cubicBezTo>
                  <a:cubicBezTo>
                    <a:pt x="9896" y="4807"/>
                    <a:pt x="10004" y="4736"/>
                    <a:pt x="10114" y="4660"/>
                  </a:cubicBezTo>
                  <a:cubicBezTo>
                    <a:pt x="10924" y="4087"/>
                    <a:pt x="11631" y="3483"/>
                    <a:pt x="12182" y="2680"/>
                  </a:cubicBezTo>
                  <a:cubicBezTo>
                    <a:pt x="8065" y="2147"/>
                    <a:pt x="4005" y="117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3"/>
            <p:cNvSpPr/>
            <p:nvPr/>
          </p:nvSpPr>
          <p:spPr>
            <a:xfrm>
              <a:off x="4512152" y="646673"/>
              <a:ext cx="938483" cy="326677"/>
            </a:xfrm>
            <a:custGeom>
              <a:avLst/>
              <a:gdLst/>
              <a:ahLst/>
              <a:cxnLst/>
              <a:rect l="l" t="t" r="r" b="b"/>
              <a:pathLst>
                <a:path w="17596" h="6125" extrusionOk="0">
                  <a:moveTo>
                    <a:pt x="15003" y="0"/>
                  </a:moveTo>
                  <a:lnTo>
                    <a:pt x="15003" y="0"/>
                  </a:lnTo>
                  <a:cubicBezTo>
                    <a:pt x="15051" y="121"/>
                    <a:pt x="15095" y="243"/>
                    <a:pt x="15134" y="367"/>
                  </a:cubicBezTo>
                  <a:cubicBezTo>
                    <a:pt x="15483" y="519"/>
                    <a:pt x="15793" y="686"/>
                    <a:pt x="16063" y="863"/>
                  </a:cubicBezTo>
                  <a:cubicBezTo>
                    <a:pt x="16676" y="1269"/>
                    <a:pt x="17055" y="1733"/>
                    <a:pt x="17154" y="2210"/>
                  </a:cubicBezTo>
                  <a:cubicBezTo>
                    <a:pt x="17172" y="2297"/>
                    <a:pt x="17183" y="2384"/>
                    <a:pt x="17183" y="2472"/>
                  </a:cubicBezTo>
                  <a:cubicBezTo>
                    <a:pt x="17183" y="3018"/>
                    <a:pt x="16825" y="3569"/>
                    <a:pt x="16153" y="4049"/>
                  </a:cubicBezTo>
                  <a:cubicBezTo>
                    <a:pt x="16045" y="4126"/>
                    <a:pt x="15926" y="4202"/>
                    <a:pt x="15798" y="4276"/>
                  </a:cubicBezTo>
                  <a:cubicBezTo>
                    <a:pt x="15192" y="4632"/>
                    <a:pt x="14386" y="4944"/>
                    <a:pt x="13183" y="5288"/>
                  </a:cubicBezTo>
                  <a:cubicBezTo>
                    <a:pt x="13057" y="5324"/>
                    <a:pt x="12917" y="5361"/>
                    <a:pt x="12763" y="5393"/>
                  </a:cubicBezTo>
                  <a:cubicBezTo>
                    <a:pt x="12219" y="5506"/>
                    <a:pt x="11409" y="5664"/>
                    <a:pt x="10636" y="5736"/>
                  </a:cubicBezTo>
                  <a:cubicBezTo>
                    <a:pt x="9945" y="5803"/>
                    <a:pt x="9252" y="5836"/>
                    <a:pt x="8569" y="5836"/>
                  </a:cubicBezTo>
                  <a:cubicBezTo>
                    <a:pt x="7157" y="5836"/>
                    <a:pt x="5793" y="5695"/>
                    <a:pt x="4599" y="5419"/>
                  </a:cubicBezTo>
                  <a:cubicBezTo>
                    <a:pt x="3449" y="5155"/>
                    <a:pt x="2380" y="4721"/>
                    <a:pt x="1666" y="4232"/>
                  </a:cubicBezTo>
                  <a:cubicBezTo>
                    <a:pt x="1478" y="4103"/>
                    <a:pt x="1296" y="3952"/>
                    <a:pt x="1140" y="3796"/>
                  </a:cubicBezTo>
                  <a:cubicBezTo>
                    <a:pt x="1136" y="3791"/>
                    <a:pt x="1131" y="3787"/>
                    <a:pt x="1126" y="3784"/>
                  </a:cubicBezTo>
                  <a:cubicBezTo>
                    <a:pt x="888" y="3601"/>
                    <a:pt x="695" y="3410"/>
                    <a:pt x="555" y="3218"/>
                  </a:cubicBezTo>
                  <a:cubicBezTo>
                    <a:pt x="493" y="3133"/>
                    <a:pt x="443" y="3048"/>
                    <a:pt x="404" y="2956"/>
                  </a:cubicBezTo>
                  <a:cubicBezTo>
                    <a:pt x="305" y="2717"/>
                    <a:pt x="294" y="2462"/>
                    <a:pt x="374" y="2176"/>
                  </a:cubicBezTo>
                  <a:cubicBezTo>
                    <a:pt x="381" y="2146"/>
                    <a:pt x="390" y="2118"/>
                    <a:pt x="401" y="2086"/>
                  </a:cubicBezTo>
                  <a:cubicBezTo>
                    <a:pt x="532" y="1691"/>
                    <a:pt x="537" y="1684"/>
                    <a:pt x="934" y="1304"/>
                  </a:cubicBezTo>
                  <a:cubicBezTo>
                    <a:pt x="1285" y="968"/>
                    <a:pt x="1776" y="658"/>
                    <a:pt x="2373" y="394"/>
                  </a:cubicBezTo>
                  <a:cubicBezTo>
                    <a:pt x="2414" y="287"/>
                    <a:pt x="2464" y="167"/>
                    <a:pt x="2529" y="16"/>
                  </a:cubicBezTo>
                  <a:lnTo>
                    <a:pt x="2529" y="16"/>
                  </a:lnTo>
                  <a:cubicBezTo>
                    <a:pt x="1776" y="316"/>
                    <a:pt x="1163" y="686"/>
                    <a:pt x="734" y="1095"/>
                  </a:cubicBezTo>
                  <a:cubicBezTo>
                    <a:pt x="314" y="1498"/>
                    <a:pt x="279" y="1540"/>
                    <a:pt x="128" y="1996"/>
                  </a:cubicBezTo>
                  <a:cubicBezTo>
                    <a:pt x="115" y="2031"/>
                    <a:pt x="105" y="2066"/>
                    <a:pt x="96" y="2102"/>
                  </a:cubicBezTo>
                  <a:cubicBezTo>
                    <a:pt x="0" y="2446"/>
                    <a:pt x="16" y="2770"/>
                    <a:pt x="140" y="3066"/>
                  </a:cubicBezTo>
                  <a:cubicBezTo>
                    <a:pt x="185" y="3178"/>
                    <a:pt x="247" y="3287"/>
                    <a:pt x="323" y="3388"/>
                  </a:cubicBezTo>
                  <a:cubicBezTo>
                    <a:pt x="479" y="3601"/>
                    <a:pt x="686" y="3808"/>
                    <a:pt x="943" y="4007"/>
                  </a:cubicBezTo>
                  <a:cubicBezTo>
                    <a:pt x="1111" y="4173"/>
                    <a:pt x="1299" y="4329"/>
                    <a:pt x="1503" y="4469"/>
                  </a:cubicBezTo>
                  <a:cubicBezTo>
                    <a:pt x="2246" y="4978"/>
                    <a:pt x="3350" y="5428"/>
                    <a:pt x="4535" y="5701"/>
                  </a:cubicBezTo>
                  <a:cubicBezTo>
                    <a:pt x="5751" y="5981"/>
                    <a:pt x="7140" y="6125"/>
                    <a:pt x="8575" y="6125"/>
                  </a:cubicBezTo>
                  <a:cubicBezTo>
                    <a:pt x="9265" y="6125"/>
                    <a:pt x="9967" y="6093"/>
                    <a:pt x="10665" y="6025"/>
                  </a:cubicBezTo>
                  <a:cubicBezTo>
                    <a:pt x="11450" y="5949"/>
                    <a:pt x="12270" y="5790"/>
                    <a:pt x="12821" y="5676"/>
                  </a:cubicBezTo>
                  <a:cubicBezTo>
                    <a:pt x="12984" y="5641"/>
                    <a:pt x="13130" y="5602"/>
                    <a:pt x="13261" y="5565"/>
                  </a:cubicBezTo>
                  <a:cubicBezTo>
                    <a:pt x="14489" y="5214"/>
                    <a:pt x="15316" y="4893"/>
                    <a:pt x="15942" y="4524"/>
                  </a:cubicBezTo>
                  <a:cubicBezTo>
                    <a:pt x="16077" y="4446"/>
                    <a:pt x="16204" y="4367"/>
                    <a:pt x="16319" y="4283"/>
                  </a:cubicBezTo>
                  <a:cubicBezTo>
                    <a:pt x="17200" y="3658"/>
                    <a:pt x="17595" y="2899"/>
                    <a:pt x="17436" y="2150"/>
                  </a:cubicBezTo>
                  <a:cubicBezTo>
                    <a:pt x="17321" y="1599"/>
                    <a:pt x="16901" y="1070"/>
                    <a:pt x="16222" y="624"/>
                  </a:cubicBezTo>
                  <a:cubicBezTo>
                    <a:pt x="15876" y="394"/>
                    <a:pt x="15467" y="186"/>
                    <a:pt x="15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3"/>
            <p:cNvSpPr/>
            <p:nvPr/>
          </p:nvSpPr>
          <p:spPr>
            <a:xfrm>
              <a:off x="4542872" y="533337"/>
              <a:ext cx="879494" cy="494362"/>
            </a:xfrm>
            <a:custGeom>
              <a:avLst/>
              <a:gdLst/>
              <a:ahLst/>
              <a:cxnLst/>
              <a:rect l="l" t="t" r="r" b="b"/>
              <a:pathLst>
                <a:path w="16490" h="9269" extrusionOk="0">
                  <a:moveTo>
                    <a:pt x="3353" y="0"/>
                  </a:moveTo>
                  <a:cubicBezTo>
                    <a:pt x="2544" y="0"/>
                    <a:pt x="1841" y="112"/>
                    <a:pt x="1292" y="332"/>
                  </a:cubicBezTo>
                  <a:cubicBezTo>
                    <a:pt x="753" y="548"/>
                    <a:pt x="706" y="573"/>
                    <a:pt x="394" y="940"/>
                  </a:cubicBezTo>
                  <a:cubicBezTo>
                    <a:pt x="369" y="968"/>
                    <a:pt x="346" y="998"/>
                    <a:pt x="325" y="1026"/>
                  </a:cubicBezTo>
                  <a:cubicBezTo>
                    <a:pt x="108" y="1310"/>
                    <a:pt x="0" y="1617"/>
                    <a:pt x="6" y="1937"/>
                  </a:cubicBezTo>
                  <a:cubicBezTo>
                    <a:pt x="6" y="2060"/>
                    <a:pt x="21" y="2184"/>
                    <a:pt x="53" y="2306"/>
                  </a:cubicBezTo>
                  <a:cubicBezTo>
                    <a:pt x="119" y="2559"/>
                    <a:pt x="234" y="2830"/>
                    <a:pt x="399" y="3110"/>
                  </a:cubicBezTo>
                  <a:cubicBezTo>
                    <a:pt x="493" y="3328"/>
                    <a:pt x="610" y="3543"/>
                    <a:pt x="745" y="3748"/>
                  </a:cubicBezTo>
                  <a:cubicBezTo>
                    <a:pt x="939" y="4041"/>
                    <a:pt x="1188" y="4346"/>
                    <a:pt x="1480" y="4650"/>
                  </a:cubicBezTo>
                  <a:cubicBezTo>
                    <a:pt x="1934" y="5125"/>
                    <a:pt x="2488" y="5598"/>
                    <a:pt x="3098" y="6024"/>
                  </a:cubicBezTo>
                  <a:cubicBezTo>
                    <a:pt x="4613" y="7082"/>
                    <a:pt x="6589" y="8003"/>
                    <a:pt x="8662" y="8615"/>
                  </a:cubicBezTo>
                  <a:cubicBezTo>
                    <a:pt x="9419" y="8838"/>
                    <a:pt x="10239" y="8996"/>
                    <a:pt x="10792" y="9097"/>
                  </a:cubicBezTo>
                  <a:cubicBezTo>
                    <a:pt x="10959" y="9127"/>
                    <a:pt x="11106" y="9143"/>
                    <a:pt x="11242" y="9159"/>
                  </a:cubicBezTo>
                  <a:cubicBezTo>
                    <a:pt x="11852" y="9222"/>
                    <a:pt x="12373" y="9258"/>
                    <a:pt x="12828" y="9267"/>
                  </a:cubicBezTo>
                  <a:cubicBezTo>
                    <a:pt x="12898" y="9267"/>
                    <a:pt x="12965" y="9268"/>
                    <a:pt x="13030" y="9268"/>
                  </a:cubicBezTo>
                  <a:cubicBezTo>
                    <a:pt x="13440" y="9268"/>
                    <a:pt x="13796" y="9244"/>
                    <a:pt x="14118" y="9196"/>
                  </a:cubicBezTo>
                  <a:cubicBezTo>
                    <a:pt x="14273" y="9175"/>
                    <a:pt x="14422" y="9146"/>
                    <a:pt x="14558" y="9113"/>
                  </a:cubicBezTo>
                  <a:cubicBezTo>
                    <a:pt x="15609" y="8861"/>
                    <a:pt x="16259" y="8306"/>
                    <a:pt x="16390" y="7551"/>
                  </a:cubicBezTo>
                  <a:cubicBezTo>
                    <a:pt x="16490" y="6997"/>
                    <a:pt x="16298" y="6350"/>
                    <a:pt x="15836" y="5682"/>
                  </a:cubicBezTo>
                  <a:cubicBezTo>
                    <a:pt x="15586" y="5318"/>
                    <a:pt x="15261" y="4952"/>
                    <a:pt x="14872" y="4587"/>
                  </a:cubicBezTo>
                  <a:cubicBezTo>
                    <a:pt x="14872" y="4714"/>
                    <a:pt x="14866" y="4844"/>
                    <a:pt x="14856" y="4971"/>
                  </a:cubicBezTo>
                  <a:cubicBezTo>
                    <a:pt x="15150" y="5264"/>
                    <a:pt x="15400" y="5558"/>
                    <a:pt x="15598" y="5845"/>
                  </a:cubicBezTo>
                  <a:cubicBezTo>
                    <a:pt x="16016" y="6451"/>
                    <a:pt x="16192" y="7021"/>
                    <a:pt x="16107" y="7500"/>
                  </a:cubicBezTo>
                  <a:cubicBezTo>
                    <a:pt x="15997" y="8136"/>
                    <a:pt x="15423" y="8609"/>
                    <a:pt x="14491" y="8833"/>
                  </a:cubicBezTo>
                  <a:cubicBezTo>
                    <a:pt x="14363" y="8864"/>
                    <a:pt x="14223" y="8889"/>
                    <a:pt x="14078" y="8910"/>
                  </a:cubicBezTo>
                  <a:cubicBezTo>
                    <a:pt x="13791" y="8953"/>
                    <a:pt x="13475" y="8976"/>
                    <a:pt x="13117" y="8980"/>
                  </a:cubicBezTo>
                  <a:cubicBezTo>
                    <a:pt x="13084" y="8980"/>
                    <a:pt x="13050" y="8980"/>
                    <a:pt x="13016" y="8980"/>
                  </a:cubicBezTo>
                  <a:cubicBezTo>
                    <a:pt x="12526" y="8980"/>
                    <a:pt x="11957" y="8944"/>
                    <a:pt x="11273" y="8872"/>
                  </a:cubicBezTo>
                  <a:cubicBezTo>
                    <a:pt x="11143" y="8857"/>
                    <a:pt x="11000" y="8841"/>
                    <a:pt x="10844" y="8813"/>
                  </a:cubicBezTo>
                  <a:cubicBezTo>
                    <a:pt x="10298" y="8714"/>
                    <a:pt x="9486" y="8558"/>
                    <a:pt x="8744" y="8338"/>
                  </a:cubicBezTo>
                  <a:cubicBezTo>
                    <a:pt x="6701" y="7734"/>
                    <a:pt x="4753" y="6828"/>
                    <a:pt x="3261" y="5786"/>
                  </a:cubicBezTo>
                  <a:cubicBezTo>
                    <a:pt x="2577" y="5308"/>
                    <a:pt x="1962" y="4767"/>
                    <a:pt x="1491" y="4237"/>
                  </a:cubicBezTo>
                  <a:cubicBezTo>
                    <a:pt x="1296" y="4018"/>
                    <a:pt x="1126" y="3800"/>
                    <a:pt x="986" y="3589"/>
                  </a:cubicBezTo>
                  <a:cubicBezTo>
                    <a:pt x="860" y="3398"/>
                    <a:pt x="746" y="3190"/>
                    <a:pt x="661" y="2988"/>
                  </a:cubicBezTo>
                  <a:cubicBezTo>
                    <a:pt x="658" y="2981"/>
                    <a:pt x="654" y="2978"/>
                    <a:pt x="652" y="2970"/>
                  </a:cubicBezTo>
                  <a:cubicBezTo>
                    <a:pt x="498" y="2713"/>
                    <a:pt x="392" y="2464"/>
                    <a:pt x="333" y="2233"/>
                  </a:cubicBezTo>
                  <a:cubicBezTo>
                    <a:pt x="307" y="2132"/>
                    <a:pt x="294" y="2035"/>
                    <a:pt x="293" y="1934"/>
                  </a:cubicBezTo>
                  <a:cubicBezTo>
                    <a:pt x="289" y="1675"/>
                    <a:pt x="376" y="1436"/>
                    <a:pt x="555" y="1200"/>
                  </a:cubicBezTo>
                  <a:cubicBezTo>
                    <a:pt x="573" y="1175"/>
                    <a:pt x="592" y="1151"/>
                    <a:pt x="613" y="1126"/>
                  </a:cubicBezTo>
                  <a:cubicBezTo>
                    <a:pt x="883" y="808"/>
                    <a:pt x="890" y="803"/>
                    <a:pt x="1400" y="599"/>
                  </a:cubicBezTo>
                  <a:cubicBezTo>
                    <a:pt x="1857" y="417"/>
                    <a:pt x="2433" y="312"/>
                    <a:pt x="3096" y="291"/>
                  </a:cubicBezTo>
                  <a:cubicBezTo>
                    <a:pt x="3185" y="192"/>
                    <a:pt x="3277" y="94"/>
                    <a:pt x="3373" y="0"/>
                  </a:cubicBezTo>
                  <a:cubicBezTo>
                    <a:pt x="3366" y="0"/>
                    <a:pt x="3360" y="0"/>
                    <a:pt x="3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3"/>
            <p:cNvSpPr/>
            <p:nvPr/>
          </p:nvSpPr>
          <p:spPr>
            <a:xfrm>
              <a:off x="5167953" y="470082"/>
              <a:ext cx="160752" cy="216967"/>
            </a:xfrm>
            <a:custGeom>
              <a:avLst/>
              <a:gdLst/>
              <a:ahLst/>
              <a:cxnLst/>
              <a:rect l="l" t="t" r="r" b="b"/>
              <a:pathLst>
                <a:path w="3014" h="4068" extrusionOk="0">
                  <a:moveTo>
                    <a:pt x="262" y="1"/>
                  </a:moveTo>
                  <a:cubicBezTo>
                    <a:pt x="204" y="1"/>
                    <a:pt x="147" y="22"/>
                    <a:pt x="100" y="68"/>
                  </a:cubicBezTo>
                  <a:cubicBezTo>
                    <a:pt x="15" y="155"/>
                    <a:pt x="1" y="325"/>
                    <a:pt x="100" y="408"/>
                  </a:cubicBezTo>
                  <a:cubicBezTo>
                    <a:pt x="1202" y="1326"/>
                    <a:pt x="2044" y="2533"/>
                    <a:pt x="2508" y="3891"/>
                  </a:cubicBezTo>
                  <a:cubicBezTo>
                    <a:pt x="2543" y="3993"/>
                    <a:pt x="2636" y="4067"/>
                    <a:pt x="2742" y="4067"/>
                  </a:cubicBezTo>
                  <a:cubicBezTo>
                    <a:pt x="2763" y="4067"/>
                    <a:pt x="2783" y="4065"/>
                    <a:pt x="2804" y="4059"/>
                  </a:cubicBezTo>
                  <a:cubicBezTo>
                    <a:pt x="2923" y="4025"/>
                    <a:pt x="3013" y="3885"/>
                    <a:pt x="2971" y="3763"/>
                  </a:cubicBezTo>
                  <a:cubicBezTo>
                    <a:pt x="2482" y="2329"/>
                    <a:pt x="1605" y="1039"/>
                    <a:pt x="440" y="68"/>
                  </a:cubicBezTo>
                  <a:cubicBezTo>
                    <a:pt x="389" y="26"/>
                    <a:pt x="325"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3"/>
            <p:cNvSpPr/>
            <p:nvPr/>
          </p:nvSpPr>
          <p:spPr>
            <a:xfrm>
              <a:off x="5311263" y="785503"/>
              <a:ext cx="31628" cy="83149"/>
            </a:xfrm>
            <a:custGeom>
              <a:avLst/>
              <a:gdLst/>
              <a:ahLst/>
              <a:cxnLst/>
              <a:rect l="l" t="t" r="r" b="b"/>
              <a:pathLst>
                <a:path w="593" h="1559" extrusionOk="0">
                  <a:moveTo>
                    <a:pt x="68" y="1010"/>
                  </a:moveTo>
                  <a:cubicBezTo>
                    <a:pt x="68" y="1010"/>
                    <a:pt x="67" y="1017"/>
                    <a:pt x="66" y="1025"/>
                  </a:cubicBezTo>
                  <a:lnTo>
                    <a:pt x="66" y="1025"/>
                  </a:lnTo>
                  <a:cubicBezTo>
                    <a:pt x="68" y="1014"/>
                    <a:pt x="68" y="1010"/>
                    <a:pt x="68" y="1010"/>
                  </a:cubicBezTo>
                  <a:close/>
                  <a:moveTo>
                    <a:pt x="337" y="0"/>
                  </a:moveTo>
                  <a:cubicBezTo>
                    <a:pt x="334" y="0"/>
                    <a:pt x="331" y="0"/>
                    <a:pt x="328" y="0"/>
                  </a:cubicBezTo>
                  <a:cubicBezTo>
                    <a:pt x="204" y="7"/>
                    <a:pt x="80" y="107"/>
                    <a:pt x="87" y="241"/>
                  </a:cubicBezTo>
                  <a:cubicBezTo>
                    <a:pt x="100" y="419"/>
                    <a:pt x="100" y="596"/>
                    <a:pt x="89" y="773"/>
                  </a:cubicBezTo>
                  <a:cubicBezTo>
                    <a:pt x="84" y="859"/>
                    <a:pt x="78" y="947"/>
                    <a:pt x="64" y="1032"/>
                  </a:cubicBezTo>
                  <a:lnTo>
                    <a:pt x="64" y="1032"/>
                  </a:lnTo>
                  <a:cubicBezTo>
                    <a:pt x="63" y="1040"/>
                    <a:pt x="61" y="1049"/>
                    <a:pt x="61" y="1051"/>
                  </a:cubicBezTo>
                  <a:cubicBezTo>
                    <a:pt x="59" y="1072"/>
                    <a:pt x="55" y="1092"/>
                    <a:pt x="52" y="1113"/>
                  </a:cubicBezTo>
                  <a:cubicBezTo>
                    <a:pt x="43" y="1161"/>
                    <a:pt x="34" y="1209"/>
                    <a:pt x="25" y="1257"/>
                  </a:cubicBezTo>
                  <a:cubicBezTo>
                    <a:pt x="0" y="1381"/>
                    <a:pt x="61" y="1523"/>
                    <a:pt x="193" y="1553"/>
                  </a:cubicBezTo>
                  <a:cubicBezTo>
                    <a:pt x="212" y="1557"/>
                    <a:pt x="230" y="1559"/>
                    <a:pt x="249" y="1559"/>
                  </a:cubicBezTo>
                  <a:cubicBezTo>
                    <a:pt x="355" y="1559"/>
                    <a:pt x="467" y="1497"/>
                    <a:pt x="489" y="1384"/>
                  </a:cubicBezTo>
                  <a:cubicBezTo>
                    <a:pt x="564" y="1009"/>
                    <a:pt x="592" y="624"/>
                    <a:pt x="569" y="241"/>
                  </a:cubicBezTo>
                  <a:cubicBezTo>
                    <a:pt x="561" y="118"/>
                    <a:pt x="469"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3"/>
            <p:cNvSpPr/>
            <p:nvPr/>
          </p:nvSpPr>
          <p:spPr>
            <a:xfrm>
              <a:off x="4682769" y="989134"/>
              <a:ext cx="296116" cy="160112"/>
            </a:xfrm>
            <a:custGeom>
              <a:avLst/>
              <a:gdLst/>
              <a:ahLst/>
              <a:cxnLst/>
              <a:rect l="l" t="t" r="r" b="b"/>
              <a:pathLst>
                <a:path w="5552" h="3002" extrusionOk="0">
                  <a:moveTo>
                    <a:pt x="335" y="1"/>
                  </a:moveTo>
                  <a:cubicBezTo>
                    <a:pt x="167" y="1"/>
                    <a:pt x="1" y="173"/>
                    <a:pt x="117" y="354"/>
                  </a:cubicBezTo>
                  <a:cubicBezTo>
                    <a:pt x="966" y="1674"/>
                    <a:pt x="2371" y="2612"/>
                    <a:pt x="3913" y="2900"/>
                  </a:cubicBezTo>
                  <a:cubicBezTo>
                    <a:pt x="4260" y="2967"/>
                    <a:pt x="4614" y="3001"/>
                    <a:pt x="4968" y="3001"/>
                  </a:cubicBezTo>
                  <a:cubicBezTo>
                    <a:pt x="5060" y="3001"/>
                    <a:pt x="5152" y="2999"/>
                    <a:pt x="5244" y="2994"/>
                  </a:cubicBezTo>
                  <a:cubicBezTo>
                    <a:pt x="5545" y="2977"/>
                    <a:pt x="5552" y="2512"/>
                    <a:pt x="5258" y="2512"/>
                  </a:cubicBezTo>
                  <a:cubicBezTo>
                    <a:pt x="5254" y="2512"/>
                    <a:pt x="5249" y="2512"/>
                    <a:pt x="5244" y="2512"/>
                  </a:cubicBezTo>
                  <a:cubicBezTo>
                    <a:pt x="5153" y="2517"/>
                    <a:pt x="5063" y="2520"/>
                    <a:pt x="4972" y="2520"/>
                  </a:cubicBezTo>
                  <a:cubicBezTo>
                    <a:pt x="3618" y="2520"/>
                    <a:pt x="2284" y="1977"/>
                    <a:pt x="1302" y="1043"/>
                  </a:cubicBezTo>
                  <a:cubicBezTo>
                    <a:pt x="1010" y="763"/>
                    <a:pt x="751" y="453"/>
                    <a:pt x="533" y="113"/>
                  </a:cubicBezTo>
                  <a:cubicBezTo>
                    <a:pt x="483" y="34"/>
                    <a:pt x="409"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3"/>
            <p:cNvSpPr/>
            <p:nvPr/>
          </p:nvSpPr>
          <p:spPr>
            <a:xfrm>
              <a:off x="4667355" y="439894"/>
              <a:ext cx="211260" cy="134831"/>
            </a:xfrm>
            <a:custGeom>
              <a:avLst/>
              <a:gdLst/>
              <a:ahLst/>
              <a:cxnLst/>
              <a:rect l="l" t="t" r="r" b="b"/>
              <a:pathLst>
                <a:path w="3961" h="2528" extrusionOk="0">
                  <a:moveTo>
                    <a:pt x="3616" y="1"/>
                  </a:moveTo>
                  <a:cubicBezTo>
                    <a:pt x="3596" y="1"/>
                    <a:pt x="3575" y="3"/>
                    <a:pt x="3553" y="9"/>
                  </a:cubicBezTo>
                  <a:cubicBezTo>
                    <a:pt x="2219" y="331"/>
                    <a:pt x="992" y="1077"/>
                    <a:pt x="96" y="2117"/>
                  </a:cubicBezTo>
                  <a:cubicBezTo>
                    <a:pt x="11" y="2217"/>
                    <a:pt x="0" y="2362"/>
                    <a:pt x="96" y="2458"/>
                  </a:cubicBezTo>
                  <a:cubicBezTo>
                    <a:pt x="141" y="2503"/>
                    <a:pt x="207" y="2528"/>
                    <a:pt x="273" y="2528"/>
                  </a:cubicBezTo>
                  <a:cubicBezTo>
                    <a:pt x="334" y="2528"/>
                    <a:pt x="395" y="2506"/>
                    <a:pt x="436" y="2458"/>
                  </a:cubicBezTo>
                  <a:cubicBezTo>
                    <a:pt x="1283" y="1474"/>
                    <a:pt x="2419" y="776"/>
                    <a:pt x="3681" y="473"/>
                  </a:cubicBezTo>
                  <a:cubicBezTo>
                    <a:pt x="3960" y="406"/>
                    <a:pt x="3871" y="1"/>
                    <a:pt x="3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Google Shape;2425;p43"/>
          <p:cNvSpPr/>
          <p:nvPr/>
        </p:nvSpPr>
        <p:spPr>
          <a:xfrm>
            <a:off x="6000728" y="15135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3"/>
          <p:cNvSpPr/>
          <p:nvPr/>
        </p:nvSpPr>
        <p:spPr>
          <a:xfrm>
            <a:off x="7763928" y="36843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3"/>
          <p:cNvSpPr/>
          <p:nvPr/>
        </p:nvSpPr>
        <p:spPr>
          <a:xfrm>
            <a:off x="8327066" y="25731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3"/>
          <p:cNvSpPr/>
          <p:nvPr/>
        </p:nvSpPr>
        <p:spPr>
          <a:xfrm>
            <a:off x="7194072" y="1156948"/>
            <a:ext cx="1236835" cy="489612"/>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3"/>
          <p:cNvSpPr/>
          <p:nvPr/>
        </p:nvSpPr>
        <p:spPr>
          <a:xfrm>
            <a:off x="808491" y="44172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id-ID" sz="1600" dirty="0" smtClean="0"/>
              <a:t>Berikut </a:t>
            </a:r>
            <a:r>
              <a:rPr lang="id-ID" sz="1600" dirty="0"/>
              <a:t>adalah implementasi Metode Regulafalsi dalam Python </a:t>
            </a:r>
            <a:r>
              <a:rPr lang="en-US" sz="1600" dirty="0" smtClean="0"/>
              <a:t/>
            </a:r>
            <a:br>
              <a:rPr lang="en-US" sz="1600" dirty="0" smtClean="0"/>
            </a:br>
            <a:r>
              <a:rPr lang="id-ID" sz="1600" dirty="0" smtClean="0"/>
              <a:t>untuk </a:t>
            </a:r>
            <a:r>
              <a:rPr lang="id-ID" sz="1600" dirty="0"/>
              <a:t>mencari akar persamaan f(x) = 2 sin x pada interval [150, 200]:</a:t>
            </a:r>
            <a:r>
              <a:rPr lang="en-US" sz="1600" dirty="0"/>
              <a:t/>
            </a:r>
            <a:br>
              <a:rPr lang="en-US" sz="1600" dirty="0"/>
            </a:br>
            <a:endParaRPr sz="1600" dirty="0">
              <a:highlight>
                <a:schemeClr val="dk2"/>
              </a:highlight>
            </a:endParaRPr>
          </a:p>
        </p:txBody>
      </p:sp>
      <p:sp>
        <p:nvSpPr>
          <p:cNvPr id="2482" name="Google Shape;2482;p44"/>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5" name="Google Shape;2485;p44"/>
          <p:cNvGrpSpPr/>
          <p:nvPr/>
        </p:nvGrpSpPr>
        <p:grpSpPr>
          <a:xfrm>
            <a:off x="7989643" y="367866"/>
            <a:ext cx="882260" cy="906121"/>
            <a:chOff x="1742490" y="367839"/>
            <a:chExt cx="629242" cy="646260"/>
          </a:xfrm>
        </p:grpSpPr>
        <p:sp>
          <p:nvSpPr>
            <p:cNvPr id="2486" name="Google Shape;2486;p44"/>
            <p:cNvSpPr/>
            <p:nvPr/>
          </p:nvSpPr>
          <p:spPr>
            <a:xfrm>
              <a:off x="1754810" y="367839"/>
              <a:ext cx="604819" cy="646260"/>
            </a:xfrm>
            <a:custGeom>
              <a:avLst/>
              <a:gdLst/>
              <a:ahLst/>
              <a:cxnLst/>
              <a:rect l="l" t="t" r="r" b="b"/>
              <a:pathLst>
                <a:path w="11340" h="12117" extrusionOk="0">
                  <a:moveTo>
                    <a:pt x="5053" y="0"/>
                  </a:moveTo>
                  <a:cubicBezTo>
                    <a:pt x="4764" y="0"/>
                    <a:pt x="4519" y="174"/>
                    <a:pt x="4294" y="337"/>
                  </a:cubicBezTo>
                  <a:cubicBezTo>
                    <a:pt x="4186" y="415"/>
                    <a:pt x="4080" y="493"/>
                    <a:pt x="3972" y="571"/>
                  </a:cubicBezTo>
                  <a:cubicBezTo>
                    <a:pt x="3638" y="814"/>
                    <a:pt x="3305" y="1058"/>
                    <a:pt x="2970" y="1301"/>
                  </a:cubicBezTo>
                  <a:cubicBezTo>
                    <a:pt x="2483" y="1656"/>
                    <a:pt x="1996" y="2014"/>
                    <a:pt x="1510" y="2372"/>
                  </a:cubicBezTo>
                  <a:cubicBezTo>
                    <a:pt x="1441" y="2423"/>
                    <a:pt x="1370" y="2474"/>
                    <a:pt x="1301" y="2526"/>
                  </a:cubicBezTo>
                  <a:cubicBezTo>
                    <a:pt x="1085" y="2685"/>
                    <a:pt x="869" y="2843"/>
                    <a:pt x="652" y="3002"/>
                  </a:cubicBezTo>
                  <a:cubicBezTo>
                    <a:pt x="415" y="3180"/>
                    <a:pt x="169" y="3369"/>
                    <a:pt x="85" y="3665"/>
                  </a:cubicBezTo>
                  <a:cubicBezTo>
                    <a:pt x="0" y="3974"/>
                    <a:pt x="140" y="4312"/>
                    <a:pt x="273" y="4585"/>
                  </a:cubicBezTo>
                  <a:cubicBezTo>
                    <a:pt x="420" y="4891"/>
                    <a:pt x="610" y="5175"/>
                    <a:pt x="810" y="5450"/>
                  </a:cubicBezTo>
                  <a:cubicBezTo>
                    <a:pt x="1010" y="5721"/>
                    <a:pt x="1219" y="5985"/>
                    <a:pt x="1409" y="6265"/>
                  </a:cubicBezTo>
                  <a:cubicBezTo>
                    <a:pt x="1562" y="6492"/>
                    <a:pt x="1702" y="6750"/>
                    <a:pt x="1939" y="6901"/>
                  </a:cubicBezTo>
                  <a:cubicBezTo>
                    <a:pt x="2070" y="6984"/>
                    <a:pt x="2202" y="7016"/>
                    <a:pt x="2337" y="7016"/>
                  </a:cubicBezTo>
                  <a:cubicBezTo>
                    <a:pt x="2481" y="7016"/>
                    <a:pt x="2627" y="6980"/>
                    <a:pt x="2777" y="6931"/>
                  </a:cubicBezTo>
                  <a:cubicBezTo>
                    <a:pt x="2874" y="6901"/>
                    <a:pt x="2963" y="6880"/>
                    <a:pt x="3047" y="6880"/>
                  </a:cubicBezTo>
                  <a:cubicBezTo>
                    <a:pt x="3155" y="6880"/>
                    <a:pt x="3256" y="6914"/>
                    <a:pt x="3357" y="7002"/>
                  </a:cubicBezTo>
                  <a:cubicBezTo>
                    <a:pt x="3513" y="7140"/>
                    <a:pt x="3603" y="7367"/>
                    <a:pt x="3598" y="7578"/>
                  </a:cubicBezTo>
                  <a:cubicBezTo>
                    <a:pt x="3594" y="7810"/>
                    <a:pt x="3507" y="8037"/>
                    <a:pt x="3452" y="8260"/>
                  </a:cubicBezTo>
                  <a:cubicBezTo>
                    <a:pt x="3387" y="8521"/>
                    <a:pt x="3371" y="8787"/>
                    <a:pt x="3465" y="9043"/>
                  </a:cubicBezTo>
                  <a:cubicBezTo>
                    <a:pt x="3578" y="9361"/>
                    <a:pt x="3800" y="9650"/>
                    <a:pt x="3988" y="9924"/>
                  </a:cubicBezTo>
                  <a:cubicBezTo>
                    <a:pt x="4379" y="10500"/>
                    <a:pt x="4799" y="11073"/>
                    <a:pt x="5276" y="11581"/>
                  </a:cubicBezTo>
                  <a:cubicBezTo>
                    <a:pt x="5492" y="11811"/>
                    <a:pt x="5731" y="12012"/>
                    <a:pt x="6045" y="12088"/>
                  </a:cubicBezTo>
                  <a:cubicBezTo>
                    <a:pt x="6125" y="12107"/>
                    <a:pt x="6207" y="12116"/>
                    <a:pt x="6289" y="12116"/>
                  </a:cubicBezTo>
                  <a:cubicBezTo>
                    <a:pt x="6484" y="12116"/>
                    <a:pt x="6680" y="12067"/>
                    <a:pt x="6858" y="11996"/>
                  </a:cubicBezTo>
                  <a:cubicBezTo>
                    <a:pt x="7145" y="11881"/>
                    <a:pt x="7408" y="11710"/>
                    <a:pt x="7668" y="11547"/>
                  </a:cubicBezTo>
                  <a:cubicBezTo>
                    <a:pt x="7973" y="11354"/>
                    <a:pt x="8271" y="11154"/>
                    <a:pt x="8563" y="10943"/>
                  </a:cubicBezTo>
                  <a:cubicBezTo>
                    <a:pt x="8717" y="10833"/>
                    <a:pt x="8868" y="10718"/>
                    <a:pt x="9018" y="10603"/>
                  </a:cubicBezTo>
                  <a:cubicBezTo>
                    <a:pt x="9470" y="10287"/>
                    <a:pt x="9910" y="9951"/>
                    <a:pt x="10332" y="9593"/>
                  </a:cubicBezTo>
                  <a:cubicBezTo>
                    <a:pt x="10755" y="9235"/>
                    <a:pt x="11289" y="8810"/>
                    <a:pt x="11322" y="8207"/>
                  </a:cubicBezTo>
                  <a:cubicBezTo>
                    <a:pt x="11340" y="7886"/>
                    <a:pt x="11219" y="7596"/>
                    <a:pt x="11062" y="7321"/>
                  </a:cubicBezTo>
                  <a:cubicBezTo>
                    <a:pt x="10895" y="7027"/>
                    <a:pt x="10704" y="6743"/>
                    <a:pt x="10511" y="6465"/>
                  </a:cubicBezTo>
                  <a:cubicBezTo>
                    <a:pt x="10305" y="6167"/>
                    <a:pt x="10091" y="5877"/>
                    <a:pt x="9867" y="5593"/>
                  </a:cubicBezTo>
                  <a:cubicBezTo>
                    <a:pt x="9660" y="5333"/>
                    <a:pt x="9453" y="5033"/>
                    <a:pt x="9183" y="4833"/>
                  </a:cubicBezTo>
                  <a:cubicBezTo>
                    <a:pt x="8965" y="4670"/>
                    <a:pt x="8707" y="4611"/>
                    <a:pt x="8439" y="4596"/>
                  </a:cubicBezTo>
                  <a:cubicBezTo>
                    <a:pt x="8210" y="4581"/>
                    <a:pt x="7968" y="4596"/>
                    <a:pt x="7748" y="4526"/>
                  </a:cubicBezTo>
                  <a:cubicBezTo>
                    <a:pt x="7544" y="4461"/>
                    <a:pt x="7360" y="4305"/>
                    <a:pt x="7278" y="4114"/>
                  </a:cubicBezTo>
                  <a:cubicBezTo>
                    <a:pt x="7186" y="3896"/>
                    <a:pt x="7268" y="3727"/>
                    <a:pt x="7399" y="3539"/>
                  </a:cubicBezTo>
                  <a:cubicBezTo>
                    <a:pt x="7576" y="3291"/>
                    <a:pt x="7698" y="3040"/>
                    <a:pt x="7610" y="2730"/>
                  </a:cubicBezTo>
                  <a:cubicBezTo>
                    <a:pt x="7532" y="2453"/>
                    <a:pt x="7317" y="2237"/>
                    <a:pt x="7145" y="2017"/>
                  </a:cubicBezTo>
                  <a:cubicBezTo>
                    <a:pt x="6731" y="1489"/>
                    <a:pt x="6390" y="904"/>
                    <a:pt x="5894" y="444"/>
                  </a:cubicBezTo>
                  <a:cubicBezTo>
                    <a:pt x="5667" y="233"/>
                    <a:pt x="5387" y="4"/>
                    <a:pt x="5061" y="0"/>
                  </a:cubicBezTo>
                  <a:cubicBezTo>
                    <a:pt x="5058" y="0"/>
                    <a:pt x="5056" y="0"/>
                    <a:pt x="5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1824198" y="398293"/>
              <a:ext cx="361718" cy="477988"/>
            </a:xfrm>
            <a:custGeom>
              <a:avLst/>
              <a:gdLst/>
              <a:ahLst/>
              <a:cxnLst/>
              <a:rect l="l" t="t" r="r" b="b"/>
              <a:pathLst>
                <a:path w="6782" h="8962" extrusionOk="0">
                  <a:moveTo>
                    <a:pt x="2671" y="0"/>
                  </a:moveTo>
                  <a:cubicBezTo>
                    <a:pt x="2337" y="243"/>
                    <a:pt x="2004" y="487"/>
                    <a:pt x="1669" y="730"/>
                  </a:cubicBezTo>
                  <a:cubicBezTo>
                    <a:pt x="1382" y="939"/>
                    <a:pt x="1093" y="1150"/>
                    <a:pt x="808" y="1361"/>
                  </a:cubicBezTo>
                  <a:cubicBezTo>
                    <a:pt x="608" y="1506"/>
                    <a:pt x="408" y="1653"/>
                    <a:pt x="209" y="1801"/>
                  </a:cubicBezTo>
                  <a:cubicBezTo>
                    <a:pt x="140" y="1852"/>
                    <a:pt x="69" y="1903"/>
                    <a:pt x="0" y="1955"/>
                  </a:cubicBezTo>
                  <a:cubicBezTo>
                    <a:pt x="718" y="2975"/>
                    <a:pt x="1416" y="4012"/>
                    <a:pt x="2123" y="5040"/>
                  </a:cubicBezTo>
                  <a:cubicBezTo>
                    <a:pt x="2951" y="6241"/>
                    <a:pt x="3787" y="7443"/>
                    <a:pt x="4705" y="8577"/>
                  </a:cubicBezTo>
                  <a:cubicBezTo>
                    <a:pt x="4857" y="8764"/>
                    <a:pt x="5055" y="8962"/>
                    <a:pt x="5307" y="8962"/>
                  </a:cubicBezTo>
                  <a:cubicBezTo>
                    <a:pt x="5335" y="8962"/>
                    <a:pt x="5362" y="8959"/>
                    <a:pt x="5391" y="8954"/>
                  </a:cubicBezTo>
                  <a:cubicBezTo>
                    <a:pt x="5657" y="8910"/>
                    <a:pt x="5841" y="8696"/>
                    <a:pt x="5947" y="8460"/>
                  </a:cubicBezTo>
                  <a:cubicBezTo>
                    <a:pt x="5956" y="8439"/>
                    <a:pt x="5965" y="8418"/>
                    <a:pt x="5974" y="8396"/>
                  </a:cubicBezTo>
                  <a:cubicBezTo>
                    <a:pt x="6029" y="8253"/>
                    <a:pt x="6066" y="8104"/>
                    <a:pt x="6119" y="7962"/>
                  </a:cubicBezTo>
                  <a:cubicBezTo>
                    <a:pt x="6170" y="7826"/>
                    <a:pt x="6232" y="7695"/>
                    <a:pt x="6296" y="7565"/>
                  </a:cubicBezTo>
                  <a:cubicBezTo>
                    <a:pt x="6424" y="7306"/>
                    <a:pt x="6557" y="7051"/>
                    <a:pt x="6631" y="6773"/>
                  </a:cubicBezTo>
                  <a:cubicBezTo>
                    <a:pt x="6782" y="6210"/>
                    <a:pt x="6598" y="5651"/>
                    <a:pt x="6321" y="5160"/>
                  </a:cubicBezTo>
                  <a:cubicBezTo>
                    <a:pt x="6181" y="4911"/>
                    <a:pt x="6016" y="4677"/>
                    <a:pt x="5850" y="4445"/>
                  </a:cubicBezTo>
                  <a:cubicBezTo>
                    <a:pt x="5635" y="4143"/>
                    <a:pt x="5419" y="3842"/>
                    <a:pt x="5205" y="3543"/>
                  </a:cubicBezTo>
                  <a:cubicBezTo>
                    <a:pt x="4361" y="2361"/>
                    <a:pt x="3516" y="1180"/>
                    <a:pt x="2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1824198" y="470882"/>
              <a:ext cx="317237" cy="405399"/>
            </a:xfrm>
            <a:custGeom>
              <a:avLst/>
              <a:gdLst/>
              <a:ahLst/>
              <a:cxnLst/>
              <a:rect l="l" t="t" r="r" b="b"/>
              <a:pathLst>
                <a:path w="5948" h="7601" extrusionOk="0">
                  <a:moveTo>
                    <a:pt x="808" y="0"/>
                  </a:moveTo>
                  <a:cubicBezTo>
                    <a:pt x="608" y="145"/>
                    <a:pt x="408" y="292"/>
                    <a:pt x="209" y="440"/>
                  </a:cubicBezTo>
                  <a:cubicBezTo>
                    <a:pt x="140" y="491"/>
                    <a:pt x="69" y="542"/>
                    <a:pt x="0" y="594"/>
                  </a:cubicBezTo>
                  <a:cubicBezTo>
                    <a:pt x="719" y="1614"/>
                    <a:pt x="1416" y="2651"/>
                    <a:pt x="2123" y="3679"/>
                  </a:cubicBezTo>
                  <a:cubicBezTo>
                    <a:pt x="2951" y="4880"/>
                    <a:pt x="3787" y="6082"/>
                    <a:pt x="4705" y="7216"/>
                  </a:cubicBezTo>
                  <a:cubicBezTo>
                    <a:pt x="4857" y="7403"/>
                    <a:pt x="5055" y="7601"/>
                    <a:pt x="5307" y="7601"/>
                  </a:cubicBezTo>
                  <a:cubicBezTo>
                    <a:pt x="5335" y="7601"/>
                    <a:pt x="5362" y="7598"/>
                    <a:pt x="5391" y="7593"/>
                  </a:cubicBezTo>
                  <a:cubicBezTo>
                    <a:pt x="5657" y="7549"/>
                    <a:pt x="5841" y="7335"/>
                    <a:pt x="5947" y="7099"/>
                  </a:cubicBezTo>
                  <a:cubicBezTo>
                    <a:pt x="5740" y="6831"/>
                    <a:pt x="5534" y="6564"/>
                    <a:pt x="5329" y="6295"/>
                  </a:cubicBezTo>
                  <a:cubicBezTo>
                    <a:pt x="4799" y="5598"/>
                    <a:pt x="4276" y="4896"/>
                    <a:pt x="3759" y="4191"/>
                  </a:cubicBezTo>
                  <a:cubicBezTo>
                    <a:pt x="2749" y="2812"/>
                    <a:pt x="1765" y="1416"/>
                    <a:pt x="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2019723" y="584165"/>
              <a:ext cx="47521" cy="41975"/>
            </a:xfrm>
            <a:custGeom>
              <a:avLst/>
              <a:gdLst/>
              <a:ahLst/>
              <a:cxnLst/>
              <a:rect l="l" t="t" r="r" b="b"/>
              <a:pathLst>
                <a:path w="891" h="787" extrusionOk="0">
                  <a:moveTo>
                    <a:pt x="445" y="1"/>
                  </a:moveTo>
                  <a:cubicBezTo>
                    <a:pt x="365" y="1"/>
                    <a:pt x="283" y="25"/>
                    <a:pt x="213" y="77"/>
                  </a:cubicBezTo>
                  <a:cubicBezTo>
                    <a:pt x="39" y="205"/>
                    <a:pt x="0" y="451"/>
                    <a:pt x="128" y="625"/>
                  </a:cubicBezTo>
                  <a:cubicBezTo>
                    <a:pt x="206" y="730"/>
                    <a:pt x="325" y="786"/>
                    <a:pt x="446" y="786"/>
                  </a:cubicBezTo>
                  <a:cubicBezTo>
                    <a:pt x="526" y="786"/>
                    <a:pt x="607" y="761"/>
                    <a:pt x="677" y="710"/>
                  </a:cubicBezTo>
                  <a:cubicBezTo>
                    <a:pt x="853" y="582"/>
                    <a:pt x="890" y="336"/>
                    <a:pt x="762" y="162"/>
                  </a:cubicBezTo>
                  <a:cubicBezTo>
                    <a:pt x="686" y="57"/>
                    <a:pt x="566"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2272422" y="664273"/>
              <a:ext cx="99310" cy="231634"/>
            </a:xfrm>
            <a:custGeom>
              <a:avLst/>
              <a:gdLst/>
              <a:ahLst/>
              <a:cxnLst/>
              <a:rect l="l" t="t" r="r" b="b"/>
              <a:pathLst>
                <a:path w="1862" h="4343" extrusionOk="0">
                  <a:moveTo>
                    <a:pt x="289" y="1"/>
                  </a:moveTo>
                  <a:cubicBezTo>
                    <a:pt x="143" y="1"/>
                    <a:pt x="0" y="168"/>
                    <a:pt x="116" y="319"/>
                  </a:cubicBezTo>
                  <a:cubicBezTo>
                    <a:pt x="355" y="634"/>
                    <a:pt x="582" y="958"/>
                    <a:pt x="793" y="1293"/>
                  </a:cubicBezTo>
                  <a:cubicBezTo>
                    <a:pt x="992" y="1607"/>
                    <a:pt x="1201" y="1935"/>
                    <a:pt x="1343" y="2279"/>
                  </a:cubicBezTo>
                  <a:cubicBezTo>
                    <a:pt x="1399" y="2419"/>
                    <a:pt x="1435" y="2560"/>
                    <a:pt x="1399" y="2711"/>
                  </a:cubicBezTo>
                  <a:cubicBezTo>
                    <a:pt x="1358" y="2872"/>
                    <a:pt x="1268" y="3034"/>
                    <a:pt x="1185" y="3177"/>
                  </a:cubicBezTo>
                  <a:cubicBezTo>
                    <a:pt x="1008" y="3480"/>
                    <a:pt x="774" y="3753"/>
                    <a:pt x="506" y="3976"/>
                  </a:cubicBezTo>
                  <a:cubicBezTo>
                    <a:pt x="421" y="4047"/>
                    <a:pt x="394" y="4168"/>
                    <a:pt x="462" y="4260"/>
                  </a:cubicBezTo>
                  <a:cubicBezTo>
                    <a:pt x="500" y="4311"/>
                    <a:pt x="567" y="4343"/>
                    <a:pt x="632" y="4343"/>
                  </a:cubicBezTo>
                  <a:cubicBezTo>
                    <a:pt x="673" y="4343"/>
                    <a:pt x="713" y="4331"/>
                    <a:pt x="745" y="4304"/>
                  </a:cubicBezTo>
                  <a:cubicBezTo>
                    <a:pt x="986" y="4100"/>
                    <a:pt x="1206" y="3870"/>
                    <a:pt x="1385" y="3610"/>
                  </a:cubicBezTo>
                  <a:cubicBezTo>
                    <a:pt x="1562" y="3356"/>
                    <a:pt x="1739" y="3062"/>
                    <a:pt x="1803" y="2755"/>
                  </a:cubicBezTo>
                  <a:cubicBezTo>
                    <a:pt x="1862" y="2467"/>
                    <a:pt x="1755" y="2183"/>
                    <a:pt x="1624" y="1931"/>
                  </a:cubicBezTo>
                  <a:cubicBezTo>
                    <a:pt x="1465" y="1627"/>
                    <a:pt x="1293" y="1327"/>
                    <a:pt x="1109" y="1036"/>
                  </a:cubicBezTo>
                  <a:cubicBezTo>
                    <a:pt x="901" y="709"/>
                    <a:pt x="678" y="390"/>
                    <a:pt x="442" y="80"/>
                  </a:cubicBezTo>
                  <a:cubicBezTo>
                    <a:pt x="400" y="24"/>
                    <a:pt x="344"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1927080" y="669607"/>
              <a:ext cx="104323" cy="130457"/>
            </a:xfrm>
            <a:custGeom>
              <a:avLst/>
              <a:gdLst/>
              <a:ahLst/>
              <a:cxnLst/>
              <a:rect l="l" t="t" r="r" b="b"/>
              <a:pathLst>
                <a:path w="1956" h="2446" extrusionOk="0">
                  <a:moveTo>
                    <a:pt x="284" y="0"/>
                  </a:moveTo>
                  <a:cubicBezTo>
                    <a:pt x="142" y="0"/>
                    <a:pt x="1" y="168"/>
                    <a:pt x="107" y="323"/>
                  </a:cubicBezTo>
                  <a:lnTo>
                    <a:pt x="1521" y="2363"/>
                  </a:lnTo>
                  <a:cubicBezTo>
                    <a:pt x="1562" y="2422"/>
                    <a:pt x="1616" y="2446"/>
                    <a:pt x="1670" y="2446"/>
                  </a:cubicBezTo>
                  <a:cubicBezTo>
                    <a:pt x="1813" y="2446"/>
                    <a:pt x="1955" y="2278"/>
                    <a:pt x="1847" y="2124"/>
                  </a:cubicBezTo>
                  <a:lnTo>
                    <a:pt x="435" y="84"/>
                  </a:lnTo>
                  <a:cubicBezTo>
                    <a:pt x="394" y="25"/>
                    <a:pt x="339"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2109111" y="700381"/>
              <a:ext cx="80963" cy="185232"/>
            </a:xfrm>
            <a:custGeom>
              <a:avLst/>
              <a:gdLst/>
              <a:ahLst/>
              <a:cxnLst/>
              <a:rect l="l" t="t" r="r" b="b"/>
              <a:pathLst>
                <a:path w="1518" h="3473" extrusionOk="0">
                  <a:moveTo>
                    <a:pt x="1239" y="0"/>
                  </a:moveTo>
                  <a:cubicBezTo>
                    <a:pt x="1130" y="0"/>
                    <a:pt x="1021" y="76"/>
                    <a:pt x="1039" y="216"/>
                  </a:cubicBezTo>
                  <a:cubicBezTo>
                    <a:pt x="1105" y="730"/>
                    <a:pt x="1030" y="1249"/>
                    <a:pt x="883" y="1742"/>
                  </a:cubicBezTo>
                  <a:cubicBezTo>
                    <a:pt x="809" y="1995"/>
                    <a:pt x="717" y="2243"/>
                    <a:pt x="616" y="2488"/>
                  </a:cubicBezTo>
                  <a:cubicBezTo>
                    <a:pt x="520" y="2722"/>
                    <a:pt x="426" y="3016"/>
                    <a:pt x="155" y="3085"/>
                  </a:cubicBezTo>
                  <a:cubicBezTo>
                    <a:pt x="49" y="3113"/>
                    <a:pt x="1" y="3251"/>
                    <a:pt x="38" y="3347"/>
                  </a:cubicBezTo>
                  <a:cubicBezTo>
                    <a:pt x="71" y="3434"/>
                    <a:pt x="147" y="3473"/>
                    <a:pt x="229" y="3473"/>
                  </a:cubicBezTo>
                  <a:cubicBezTo>
                    <a:pt x="252" y="3473"/>
                    <a:pt x="275" y="3470"/>
                    <a:pt x="299" y="3464"/>
                  </a:cubicBezTo>
                  <a:cubicBezTo>
                    <a:pt x="639" y="3376"/>
                    <a:pt x="818" y="3055"/>
                    <a:pt x="944" y="2755"/>
                  </a:cubicBezTo>
                  <a:cubicBezTo>
                    <a:pt x="1057" y="2486"/>
                    <a:pt x="1160" y="2213"/>
                    <a:pt x="1245" y="1935"/>
                  </a:cubicBezTo>
                  <a:cubicBezTo>
                    <a:pt x="1419" y="1364"/>
                    <a:pt x="1518" y="771"/>
                    <a:pt x="1442" y="175"/>
                  </a:cubicBezTo>
                  <a:cubicBezTo>
                    <a:pt x="1426" y="56"/>
                    <a:pt x="1332"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1742490" y="525070"/>
              <a:ext cx="97070" cy="179792"/>
            </a:xfrm>
            <a:custGeom>
              <a:avLst/>
              <a:gdLst/>
              <a:ahLst/>
              <a:cxnLst/>
              <a:rect l="l" t="t" r="r" b="b"/>
              <a:pathLst>
                <a:path w="1820" h="3371" extrusionOk="0">
                  <a:moveTo>
                    <a:pt x="643" y="1"/>
                  </a:moveTo>
                  <a:cubicBezTo>
                    <a:pt x="583" y="1"/>
                    <a:pt x="523" y="29"/>
                    <a:pt x="479" y="77"/>
                  </a:cubicBezTo>
                  <a:cubicBezTo>
                    <a:pt x="107" y="478"/>
                    <a:pt x="1" y="1100"/>
                    <a:pt x="222" y="1601"/>
                  </a:cubicBezTo>
                  <a:cubicBezTo>
                    <a:pt x="359" y="1910"/>
                    <a:pt x="575" y="2184"/>
                    <a:pt x="770" y="2459"/>
                  </a:cubicBezTo>
                  <a:cubicBezTo>
                    <a:pt x="968" y="2739"/>
                    <a:pt x="1172" y="3016"/>
                    <a:pt x="1378" y="3290"/>
                  </a:cubicBezTo>
                  <a:cubicBezTo>
                    <a:pt x="1421" y="3347"/>
                    <a:pt x="1476" y="3371"/>
                    <a:pt x="1531" y="3371"/>
                  </a:cubicBezTo>
                  <a:cubicBezTo>
                    <a:pt x="1678" y="3371"/>
                    <a:pt x="1819" y="3203"/>
                    <a:pt x="1706" y="3051"/>
                  </a:cubicBezTo>
                  <a:cubicBezTo>
                    <a:pt x="1518" y="2803"/>
                    <a:pt x="1334" y="2553"/>
                    <a:pt x="1155" y="2301"/>
                  </a:cubicBezTo>
                  <a:cubicBezTo>
                    <a:pt x="983" y="2060"/>
                    <a:pt x="793" y="1819"/>
                    <a:pt x="650" y="1559"/>
                  </a:cubicBezTo>
                  <a:cubicBezTo>
                    <a:pt x="430" y="1153"/>
                    <a:pt x="481" y="669"/>
                    <a:pt x="797" y="327"/>
                  </a:cubicBezTo>
                  <a:cubicBezTo>
                    <a:pt x="871" y="248"/>
                    <a:pt x="844" y="108"/>
                    <a:pt x="763" y="44"/>
                  </a:cubicBezTo>
                  <a:cubicBezTo>
                    <a:pt x="726" y="14"/>
                    <a:pt x="68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1925960" y="804010"/>
              <a:ext cx="42668" cy="90456"/>
            </a:xfrm>
            <a:custGeom>
              <a:avLst/>
              <a:gdLst/>
              <a:ahLst/>
              <a:cxnLst/>
              <a:rect l="l" t="t" r="r" b="b"/>
              <a:pathLst>
                <a:path w="800" h="1696" extrusionOk="0">
                  <a:moveTo>
                    <a:pt x="210" y="1"/>
                  </a:moveTo>
                  <a:cubicBezTo>
                    <a:pt x="203" y="1"/>
                    <a:pt x="195" y="1"/>
                    <a:pt x="188" y="2"/>
                  </a:cubicBezTo>
                  <a:cubicBezTo>
                    <a:pt x="70" y="20"/>
                    <a:pt x="11" y="111"/>
                    <a:pt x="9" y="224"/>
                  </a:cubicBezTo>
                  <a:cubicBezTo>
                    <a:pt x="1" y="717"/>
                    <a:pt x="148" y="1200"/>
                    <a:pt x="413" y="1613"/>
                  </a:cubicBezTo>
                  <a:cubicBezTo>
                    <a:pt x="448" y="1667"/>
                    <a:pt x="514" y="1696"/>
                    <a:pt x="579" y="1696"/>
                  </a:cubicBezTo>
                  <a:cubicBezTo>
                    <a:pt x="621" y="1696"/>
                    <a:pt x="663" y="1684"/>
                    <a:pt x="695" y="1658"/>
                  </a:cubicBezTo>
                  <a:cubicBezTo>
                    <a:pt x="786" y="1585"/>
                    <a:pt x="800" y="1470"/>
                    <a:pt x="740" y="1374"/>
                  </a:cubicBezTo>
                  <a:cubicBezTo>
                    <a:pt x="672" y="1270"/>
                    <a:pt x="646" y="1220"/>
                    <a:pt x="594" y="1103"/>
                  </a:cubicBezTo>
                  <a:cubicBezTo>
                    <a:pt x="552" y="1007"/>
                    <a:pt x="514" y="906"/>
                    <a:pt x="486" y="803"/>
                  </a:cubicBezTo>
                  <a:cubicBezTo>
                    <a:pt x="436" y="630"/>
                    <a:pt x="408" y="394"/>
                    <a:pt x="412" y="183"/>
                  </a:cubicBezTo>
                  <a:cubicBezTo>
                    <a:pt x="413" y="84"/>
                    <a:pt x="305"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2113645" y="446828"/>
              <a:ext cx="50348" cy="56695"/>
            </a:xfrm>
            <a:custGeom>
              <a:avLst/>
              <a:gdLst/>
              <a:ahLst/>
              <a:cxnLst/>
              <a:rect l="l" t="t" r="r" b="b"/>
              <a:pathLst>
                <a:path w="944" h="1063" extrusionOk="0">
                  <a:moveTo>
                    <a:pt x="228" y="1"/>
                  </a:moveTo>
                  <a:cubicBezTo>
                    <a:pt x="187" y="1"/>
                    <a:pt x="146" y="13"/>
                    <a:pt x="113" y="40"/>
                  </a:cubicBezTo>
                  <a:cubicBezTo>
                    <a:pt x="26" y="107"/>
                    <a:pt x="1" y="231"/>
                    <a:pt x="68" y="322"/>
                  </a:cubicBezTo>
                  <a:lnTo>
                    <a:pt x="550" y="981"/>
                  </a:lnTo>
                  <a:cubicBezTo>
                    <a:pt x="589" y="1033"/>
                    <a:pt x="654" y="1063"/>
                    <a:pt x="719" y="1063"/>
                  </a:cubicBezTo>
                  <a:cubicBezTo>
                    <a:pt x="760" y="1063"/>
                    <a:pt x="801" y="1050"/>
                    <a:pt x="834" y="1023"/>
                  </a:cubicBezTo>
                  <a:cubicBezTo>
                    <a:pt x="919" y="956"/>
                    <a:pt x="944" y="834"/>
                    <a:pt x="878" y="742"/>
                  </a:cubicBezTo>
                  <a:lnTo>
                    <a:pt x="394" y="82"/>
                  </a:lnTo>
                  <a:cubicBezTo>
                    <a:pt x="357" y="31"/>
                    <a:pt x="292"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1976735" y="418934"/>
              <a:ext cx="50882" cy="57495"/>
            </a:xfrm>
            <a:custGeom>
              <a:avLst/>
              <a:gdLst/>
              <a:ahLst/>
              <a:cxnLst/>
              <a:rect l="l" t="t" r="r" b="b"/>
              <a:pathLst>
                <a:path w="954" h="1078" extrusionOk="0">
                  <a:moveTo>
                    <a:pt x="225" y="1"/>
                  </a:moveTo>
                  <a:cubicBezTo>
                    <a:pt x="184" y="1"/>
                    <a:pt x="143" y="13"/>
                    <a:pt x="110" y="40"/>
                  </a:cubicBezTo>
                  <a:cubicBezTo>
                    <a:pt x="25" y="109"/>
                    <a:pt x="0" y="232"/>
                    <a:pt x="68" y="324"/>
                  </a:cubicBezTo>
                  <a:lnTo>
                    <a:pt x="560" y="995"/>
                  </a:lnTo>
                  <a:cubicBezTo>
                    <a:pt x="598" y="1047"/>
                    <a:pt x="664" y="1078"/>
                    <a:pt x="728" y="1078"/>
                  </a:cubicBezTo>
                  <a:cubicBezTo>
                    <a:pt x="769" y="1078"/>
                    <a:pt x="809" y="1066"/>
                    <a:pt x="842" y="1040"/>
                  </a:cubicBezTo>
                  <a:cubicBezTo>
                    <a:pt x="927" y="971"/>
                    <a:pt x="954" y="848"/>
                    <a:pt x="886" y="756"/>
                  </a:cubicBezTo>
                  <a:lnTo>
                    <a:pt x="394" y="84"/>
                  </a:lnTo>
                  <a:cubicBezTo>
                    <a:pt x="355" y="31"/>
                    <a:pt x="289"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091" y="1042835"/>
            <a:ext cx="4571086" cy="3740522"/>
          </a:xfrm>
          <a:prstGeom prst="rect">
            <a:avLst/>
          </a:prstGeom>
        </p:spPr>
      </p:pic>
    </p:spTree>
  </p:cSld>
  <p:clrMapOvr>
    <a:masterClrMapping/>
  </p:clrMapOvr>
</p:sld>
</file>

<file path=ppt/theme/theme1.xml><?xml version="1.0" encoding="utf-8"?>
<a:theme xmlns:a="http://schemas.openxmlformats.org/drawingml/2006/main" name="Study Guide to Middle School Students by Slidesgo">
  <a:themeElements>
    <a:clrScheme name="Simple Light">
      <a:dk1>
        <a:srgbClr val="646B96"/>
      </a:dk1>
      <a:lt1>
        <a:srgbClr val="FAFAFA"/>
      </a:lt1>
      <a:dk2>
        <a:srgbClr val="D5D9EE"/>
      </a:dk2>
      <a:lt2>
        <a:srgbClr val="FBDC77"/>
      </a:lt2>
      <a:accent1>
        <a:srgbClr val="F172AC"/>
      </a:accent1>
      <a:accent2>
        <a:srgbClr val="FBBEE6"/>
      </a:accent2>
      <a:accent3>
        <a:srgbClr val="DADADA"/>
      </a:accent3>
      <a:accent4>
        <a:srgbClr val="F3F3F3"/>
      </a:accent4>
      <a:accent5>
        <a:srgbClr val="FFFFFF"/>
      </a:accent5>
      <a:accent6>
        <a:srgbClr val="FFFFFF"/>
      </a:accent6>
      <a:hlink>
        <a:srgbClr val="434D7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622</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Varela Round</vt:lpstr>
      <vt:lpstr>DM Sans</vt:lpstr>
      <vt:lpstr>Arial</vt:lpstr>
      <vt:lpstr>Bebas Neue</vt:lpstr>
      <vt:lpstr>Nunito Light</vt:lpstr>
      <vt:lpstr>Study Guide to Middle School Students by Slidesgo</vt:lpstr>
      <vt:lpstr>Metode Regulafalsi  Mencari Algoritma dan akar persamaan tertutup (error &lt; 0,001)</vt:lpstr>
      <vt:lpstr>Metode Regulafalsi</vt:lpstr>
      <vt:lpstr>Soal</vt:lpstr>
      <vt:lpstr>Penyelesaian :</vt:lpstr>
      <vt:lpstr>PowerPoint Presentation</vt:lpstr>
      <vt:lpstr>PowerPoint Presentation</vt:lpstr>
      <vt:lpstr>Penjelasan lanjutan dari penyelesaian di atas :</vt:lpstr>
      <vt:lpstr>Berikut adalah implementasi Metode Regulafalsi dalam Python  untuk mencari akar persamaan f(x) = 2 sin x pada interval [150, 200]: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Guide for Middle School Students</dc:title>
  <cp:lastModifiedBy>Wonder Boy</cp:lastModifiedBy>
  <cp:revision>27</cp:revision>
  <dcterms:modified xsi:type="dcterms:W3CDTF">2023-03-14T06:00:53Z</dcterms:modified>
</cp:coreProperties>
</file>