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E652-16E3-46F0-A0AD-86AB254375D0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BE7-06BD-44E9-80E5-CF48C94771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10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E652-16E3-46F0-A0AD-86AB254375D0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BE7-06BD-44E9-80E5-CF48C94771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74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E652-16E3-46F0-A0AD-86AB254375D0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BE7-06BD-44E9-80E5-CF48C94771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49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E652-16E3-46F0-A0AD-86AB254375D0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BE7-06BD-44E9-80E5-CF48C94771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5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E652-16E3-46F0-A0AD-86AB254375D0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BE7-06BD-44E9-80E5-CF48C94771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16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E652-16E3-46F0-A0AD-86AB254375D0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BE7-06BD-44E9-80E5-CF48C94771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09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E652-16E3-46F0-A0AD-86AB254375D0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BE7-06BD-44E9-80E5-CF48C94771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143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E652-16E3-46F0-A0AD-86AB254375D0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BE7-06BD-44E9-80E5-CF48C94771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51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E652-16E3-46F0-A0AD-86AB254375D0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BE7-06BD-44E9-80E5-CF48C94771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37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E652-16E3-46F0-A0AD-86AB254375D0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BE7-06BD-44E9-80E5-CF48C94771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27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E652-16E3-46F0-A0AD-86AB254375D0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BE7-06BD-44E9-80E5-CF48C94771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77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8E652-16E3-46F0-A0AD-86AB254375D0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06BE7-06BD-44E9-80E5-CF48C94771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6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 err="1" smtClean="0"/>
              <a:t>YourLife</a:t>
            </a:r>
            <a:endParaRPr lang="ru-RU" sz="96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13467" y="5512014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Работу по реализации проекта</a:t>
            </a:r>
          </a:p>
          <a:p>
            <a:pPr algn="r"/>
            <a:r>
              <a:rPr lang="ru-RU" dirty="0" smtClean="0"/>
              <a:t> выполнил </a:t>
            </a:r>
            <a:r>
              <a:rPr lang="ru-RU" dirty="0" err="1" smtClean="0"/>
              <a:t>Шамгунов</a:t>
            </a:r>
            <a:r>
              <a:rPr lang="ru-RU" dirty="0" smtClean="0"/>
              <a:t> </a:t>
            </a:r>
            <a:r>
              <a:rPr lang="ru-RU" dirty="0" err="1" smtClean="0"/>
              <a:t>Солтан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759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6270" y="299811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dirty="0" smtClean="0"/>
              <a:t>Введение</a:t>
            </a:r>
            <a:endParaRPr lang="ru-RU" sz="6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48331" y="1690688"/>
            <a:ext cx="4943669" cy="4351338"/>
          </a:xfrm>
        </p:spPr>
        <p:txBody>
          <a:bodyPr/>
          <a:lstStyle/>
          <a:p>
            <a:r>
              <a:rPr lang="ru-RU" dirty="0" smtClean="0"/>
              <a:t> </a:t>
            </a:r>
            <a:r>
              <a:rPr lang="en-US" dirty="0" err="1" smtClean="0"/>
              <a:t>YourLife</a:t>
            </a:r>
            <a:r>
              <a:rPr lang="ru-RU" dirty="0" smtClean="0"/>
              <a:t>-это сайт, который может полностью заменить человеку бумажный дневник. На сайте можно делать записи, писать свои задачи на день и цели на будущее, а также, сайт может помочь приобрести новые полезные привычки.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70" y="1690688"/>
            <a:ext cx="6117672" cy="329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1819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dirty="0" smtClean="0"/>
              <a:t>Реализация</a:t>
            </a:r>
            <a:endParaRPr lang="ru-RU" sz="6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9711" y="1702461"/>
            <a:ext cx="4841219" cy="4351338"/>
          </a:xfrm>
        </p:spPr>
        <p:txBody>
          <a:bodyPr/>
          <a:lstStyle/>
          <a:p>
            <a:r>
              <a:rPr lang="ru-RU" dirty="0" smtClean="0"/>
              <a:t>В проекте используются </a:t>
            </a:r>
            <a:r>
              <a:rPr lang="en-US" dirty="0" err="1" smtClean="0"/>
              <a:t>SQLAlchemy</a:t>
            </a:r>
            <a:r>
              <a:rPr lang="en-US" dirty="0" smtClean="0"/>
              <a:t>, Flask, Bootstrap, </a:t>
            </a:r>
            <a:r>
              <a:rPr lang="en-US" dirty="0" err="1" smtClean="0"/>
              <a:t>datetime</a:t>
            </a:r>
            <a:r>
              <a:rPr lang="ru-RU" dirty="0" smtClean="0"/>
              <a:t>, а также множество других библиотек.</a:t>
            </a:r>
            <a:r>
              <a:rPr lang="en-US" dirty="0" smtClean="0"/>
              <a:t> </a:t>
            </a:r>
            <a:r>
              <a:rPr lang="ru-RU" dirty="0" smtClean="0"/>
              <a:t>Проект включат 20 файлов формата </a:t>
            </a:r>
            <a:r>
              <a:rPr lang="en-US" dirty="0" smtClean="0"/>
              <a:t>.</a:t>
            </a:r>
            <a:r>
              <a:rPr lang="en-US" dirty="0" err="1" smtClean="0"/>
              <a:t>py</a:t>
            </a:r>
            <a:r>
              <a:rPr lang="ru-RU" dirty="0" smtClean="0"/>
              <a:t>, 13 </a:t>
            </a:r>
            <a:r>
              <a:rPr lang="en-US" dirty="0" smtClean="0"/>
              <a:t>html-</a:t>
            </a:r>
            <a:r>
              <a:rPr lang="ru-RU" dirty="0" smtClean="0"/>
              <a:t>страниц, базу данных, а также различные изображения.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5613"/>
            <a:ext cx="5889573" cy="31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3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96" y="198101"/>
            <a:ext cx="7080064" cy="375823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552" y="3114271"/>
            <a:ext cx="7071360" cy="354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0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92" y="154813"/>
            <a:ext cx="7184038" cy="368401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925445"/>
            <a:ext cx="7223470" cy="368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600" dirty="0" smtClean="0"/>
              <a:t>Заключение</a:t>
            </a:r>
            <a:endParaRPr lang="ru-RU" sz="6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Сайт готов для работы и им могут пользоваться люди.</a:t>
            </a:r>
          </a:p>
          <a:p>
            <a:r>
              <a:rPr lang="ru-RU" dirty="0" smtClean="0"/>
              <a:t>Возможности для доработки: введение новых разделов сайта, усовершенствование дизайна, а также много другое.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146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Красный и оранжевый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116</Words>
  <Application>Microsoft Office PowerPoint</Application>
  <PresentationFormat>Широкоэкранный</PresentationFormat>
  <Paragraphs>10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YourLife</vt:lpstr>
      <vt:lpstr>Введение</vt:lpstr>
      <vt:lpstr>Реализация</vt:lpstr>
      <vt:lpstr>Презентация PowerPoint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YourLife</dc:title>
  <dc:creator>Пользователь Windows</dc:creator>
  <cp:lastModifiedBy>Пользователь Windows</cp:lastModifiedBy>
  <cp:revision>4</cp:revision>
  <dcterms:created xsi:type="dcterms:W3CDTF">2020-04-19T17:37:06Z</dcterms:created>
  <dcterms:modified xsi:type="dcterms:W3CDTF">2020-04-19T18:19:27Z</dcterms:modified>
</cp:coreProperties>
</file>