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60" r:id="rId4"/>
    <p:sldId id="267" r:id="rId5"/>
    <p:sldId id="261" r:id="rId6"/>
    <p:sldId id="275" r:id="rId7"/>
    <p:sldId id="263" r:id="rId8"/>
    <p:sldId id="274" r:id="rId9"/>
    <p:sldId id="264" r:id="rId10"/>
    <p:sldId id="265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3"/>
          <p:cNvSpPr txBox="1"/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 Crop Android App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</a:t>
            </a:r>
            <a:r>
              <a:rPr lang="en-US" sz="2000" dirty="0" smtClean="0">
                <a:solidFill>
                  <a:schemeClr val="bg1"/>
                </a:solidFill>
              </a:rPr>
              <a:t>Computing, FEST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Hamdard</a:t>
            </a:r>
            <a:r>
              <a:rPr lang="en-US" sz="2800" baseline="0" dirty="0" smtClean="0">
                <a:solidFill>
                  <a:schemeClr val="bg1"/>
                </a:solidFill>
              </a:rPr>
              <a:t> University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FYP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15;p1"/>
          <p:cNvSpPr txBox="1"/>
          <p:nvPr/>
        </p:nvSpPr>
        <p:spPr>
          <a:xfrm>
            <a:off x="5029199" y="4617225"/>
            <a:ext cx="411479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Muhammad Ibrahim(1895-2021)</a:t>
            </a:r>
            <a:endParaRPr sz="2000" b="0" i="0" u="none" strike="noStrike" cap="none" dirty="0" smtClean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Zeeshan</a:t>
            </a:r>
            <a:r>
              <a:rPr lang="en-US" sz="20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Ali        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(1505-2021)</a:t>
            </a:r>
            <a:endParaRPr dirty="0" smtClean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en-US" sz="2000" dirty="0" err="1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Wali</a:t>
            </a:r>
            <a:r>
              <a:rPr lang="en-US" sz="2000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Muhammad   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(1894-2021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Supervisor: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+mj-lt"/>
                <a:ea typeface="Twentieth Century"/>
                <a:cs typeface="Times New Roman" panose="02020603050405020304" pitchFamily="18" charset="0"/>
                <a:sym typeface="Twentieth Century"/>
              </a:rPr>
              <a:t>Mr. </a:t>
            </a:r>
            <a:r>
              <a:rPr lang="en-US" sz="2000" b="1" dirty="0" err="1" smtClean="0">
                <a:solidFill>
                  <a:schemeClr val="dk1"/>
                </a:solidFill>
                <a:latin typeface="+mj-lt"/>
                <a:ea typeface="Twentieth Century"/>
                <a:cs typeface="Times New Roman" panose="02020603050405020304" pitchFamily="18" charset="0"/>
                <a:sym typeface="Twentieth Century"/>
              </a:rPr>
              <a:t>Saifullah</a:t>
            </a:r>
            <a:r>
              <a:rPr lang="en-US" sz="2000" b="1" dirty="0" smtClean="0">
                <a:solidFill>
                  <a:schemeClr val="dk1"/>
                </a:solidFill>
                <a:latin typeface="+mj-lt"/>
                <a:ea typeface="Twentieth Century"/>
                <a:cs typeface="Times New Roman" panose="02020603050405020304" pitchFamily="18" charset="0"/>
                <a:sym typeface="Twentieth Century"/>
              </a:rPr>
              <a:t> Adnan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 Deliverables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Trained model (.h5 and .</a:t>
            </a:r>
            <a:r>
              <a:rPr lang="en-US" dirty="0" err="1"/>
              <a:t>tflite</a:t>
            </a:r>
            <a:r>
              <a:rPr lang="en-US" dirty="0"/>
              <a:t>)</a:t>
            </a:r>
          </a:p>
          <a:p>
            <a:r>
              <a:rPr lang="en-US" dirty="0"/>
              <a:t>Android prototype app</a:t>
            </a:r>
          </a:p>
          <a:p>
            <a:r>
              <a:rPr lang="en-US" dirty="0"/>
              <a:t>Report (SRS, SDS, Final Report)</a:t>
            </a:r>
          </a:p>
          <a:p>
            <a:r>
              <a:rPr lang="en-US" dirty="0"/>
              <a:t>PPT Presentation</a:t>
            </a:r>
          </a:p>
          <a:p>
            <a:r>
              <a:rPr lang="en-US" dirty="0"/>
              <a:t>Diagrams (UML, ERD, State, Sequence, DFD, WBS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TensorFlow</a:t>
            </a:r>
            <a:r>
              <a:rPr lang="en-US" sz="2400" dirty="0"/>
              <a:t> Lite documentation: https://www.tensorflow.org/lite</a:t>
            </a:r>
          </a:p>
          <a:p>
            <a:r>
              <a:rPr lang="en-US" sz="2400" dirty="0"/>
              <a:t>Wheat Disease datasets (custom/collected from </a:t>
            </a:r>
            <a:r>
              <a:rPr lang="en-US" sz="2400" dirty="0" err="1"/>
              <a:t>Kaggle</a:t>
            </a:r>
            <a:r>
              <a:rPr lang="en-US" sz="2400" dirty="0"/>
              <a:t>)</a:t>
            </a:r>
          </a:p>
          <a:p>
            <a:r>
              <a:rPr lang="en-US" sz="2400" dirty="0"/>
              <a:t>Research papers on CNN for plant disease detection</a:t>
            </a:r>
          </a:p>
          <a:p>
            <a:r>
              <a:rPr lang="en-US" sz="2400" dirty="0"/>
              <a:t>Android Developer Documentation: https://developer.android.com</a:t>
            </a:r>
          </a:p>
          <a:p>
            <a:r>
              <a:rPr lang="en-US" sz="2400" dirty="0"/>
              <a:t>Agricultural datasets from open repositories (e.g., </a:t>
            </a:r>
            <a:r>
              <a:rPr lang="en-US" sz="2400" dirty="0" err="1"/>
              <a:t>Kaggle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5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124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 Statement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FYP Scope</a:t>
            </a:r>
          </a:p>
          <a:p>
            <a:r>
              <a:rPr lang="en-US" dirty="0" smtClean="0"/>
              <a:t>Our methodology</a:t>
            </a:r>
          </a:p>
          <a:p>
            <a:r>
              <a:rPr lang="en-US" dirty="0" smtClean="0"/>
              <a:t>Our </a:t>
            </a:r>
            <a:r>
              <a:rPr lang="en-US" dirty="0" smtClean="0">
                <a:solidFill>
                  <a:srgbClr val="FF0000"/>
                </a:solidFill>
              </a:rPr>
              <a:t>Project Plan </a:t>
            </a:r>
            <a:r>
              <a:rPr lang="en-US" dirty="0" smtClean="0"/>
              <a:t>(Time lines)</a:t>
            </a:r>
          </a:p>
          <a:p>
            <a:r>
              <a:rPr lang="en-US" dirty="0" smtClean="0"/>
              <a:t>Project WBS</a:t>
            </a:r>
          </a:p>
          <a:p>
            <a:r>
              <a:rPr lang="en-US" dirty="0" smtClean="0"/>
              <a:t>Budget / Costing (if any)</a:t>
            </a:r>
          </a:p>
          <a:p>
            <a:r>
              <a:rPr lang="en-US" dirty="0" smtClean="0"/>
              <a:t>FYP Deliverables </a:t>
            </a:r>
          </a:p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90800"/>
            <a:ext cx="22860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Item in </a:t>
            </a:r>
            <a:r>
              <a:rPr lang="en-US" b="1" dirty="0" smtClean="0">
                <a:solidFill>
                  <a:srgbClr val="FF0000"/>
                </a:solidFill>
              </a:rPr>
              <a:t>red color </a:t>
            </a:r>
            <a:r>
              <a:rPr lang="en-US" dirty="0" smtClean="0"/>
              <a:t>are fundamental in any proposal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early detection leads to reduced crop yield</a:t>
            </a:r>
          </a:p>
          <a:p>
            <a:r>
              <a:rPr lang="en-US" dirty="0"/>
              <a:t>Farmers don’t have access to expert advice in rural areas</a:t>
            </a:r>
          </a:p>
          <a:p>
            <a:r>
              <a:rPr lang="en-US" dirty="0"/>
              <a:t>Existing tools are not offline or user-friendly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and test a CNN model for wheat diseases</a:t>
            </a:r>
          </a:p>
          <a:p>
            <a:r>
              <a:rPr lang="en-US" dirty="0"/>
              <a:t>Convert it to </a:t>
            </a:r>
            <a:r>
              <a:rPr lang="en-US" dirty="0" err="1"/>
              <a:t>TensorFlow</a:t>
            </a:r>
            <a:r>
              <a:rPr lang="en-US" dirty="0"/>
              <a:t> Lite</a:t>
            </a:r>
          </a:p>
          <a:p>
            <a:r>
              <a:rPr lang="en-US" dirty="0"/>
              <a:t>Build a prototype Android app</a:t>
            </a:r>
          </a:p>
          <a:p>
            <a:r>
              <a:rPr lang="en-US" dirty="0"/>
              <a:t>Evaluate accuracy and usability for future crop support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2175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prototype will classify wheat leaf images into four categories: Black Rust, Brown Rust, Yellow Rust, or Healthy. Future iterations will expand the model to include cotton diseases.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Methodology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collection (</a:t>
            </a:r>
            <a:r>
              <a:rPr lang="en-US" dirty="0" err="1"/>
              <a:t>Kaggle</a:t>
            </a:r>
            <a:r>
              <a:rPr lang="en-US" dirty="0"/>
              <a:t>)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CNN model training</a:t>
            </a:r>
          </a:p>
          <a:p>
            <a:r>
              <a:rPr lang="en-US" dirty="0"/>
              <a:t>Conversion to .</a:t>
            </a:r>
            <a:r>
              <a:rPr lang="en-US" dirty="0" err="1"/>
              <a:t>tflite</a:t>
            </a:r>
            <a:endParaRPr lang="en-US" dirty="0"/>
          </a:p>
          <a:p>
            <a:r>
              <a:rPr lang="en-US" dirty="0"/>
              <a:t>Android app integration</a:t>
            </a:r>
          </a:p>
        </p:txBody>
      </p:sp>
    </p:spTree>
    <p:extLst>
      <p:ext uri="{BB962C8B-B14F-4D97-AF65-F5344CB8AC3E}">
        <p14:creationId xmlns:p14="http://schemas.microsoft.com/office/powerpoint/2010/main" val="16984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Plan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458199" cy="4648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b="1"/>
              <a:t>WBS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02475"/>
            <a:ext cx="8839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/ Costing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hardware used; software tools were open source (</a:t>
            </a:r>
            <a:r>
              <a:rPr lang="en-US" sz="2400" dirty="0" err="1"/>
              <a:t>TensorFlow</a:t>
            </a:r>
            <a:r>
              <a:rPr lang="en-US" sz="2400" dirty="0"/>
              <a:t>, Android Studio)</a:t>
            </a:r>
          </a:p>
          <a:p>
            <a:r>
              <a:rPr lang="en-US" sz="2400" dirty="0"/>
              <a:t>Costs: ₹0</a:t>
            </a:r>
          </a:p>
          <a:p>
            <a:pPr marL="0" indent="0">
              <a:buNone/>
            </a:pPr>
            <a:endParaRPr lang="en-US" sz="2400" dirty="0">
              <a:sym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363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Times New Roman</vt:lpstr>
      <vt:lpstr>Tw Cen MT</vt:lpstr>
      <vt:lpstr>Twentieth Century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Our Methodology </vt:lpstr>
      <vt:lpstr>Our Project Plan  </vt:lpstr>
      <vt:lpstr>Project WBS</vt:lpstr>
      <vt:lpstr>Budget / Costing </vt:lpstr>
      <vt:lpstr>FYP  Deliverables </vt:lpstr>
      <vt:lpstr>Reference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USER.</cp:lastModifiedBy>
  <cp:revision>63</cp:revision>
  <dcterms:created xsi:type="dcterms:W3CDTF">2015-09-23T05:32:00Z</dcterms:created>
  <dcterms:modified xsi:type="dcterms:W3CDTF">2025-07-06T16:07:39Z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B5B7779700044EC79021F3605C101CE2_13</vt:lpwstr>
  </property>
  <property fmtid="{D5CDD505-2E9C-101B-9397-08002B2CF9AE}" pid="3" name="KSOProductBuildVer">
    <vt:lpwstr>1033-12.2.0.19805</vt:lpwstr>
  </property>
</Properties>
</file>