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6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2828CA-C919-42F6-A6C7-4719A3E0CE50}" v="38" dt="2025-02-28T02:33:21.7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315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le Faulkner" userId="6a1cd257f75b373a" providerId="LiveId" clId="{4C2828CA-C919-42F6-A6C7-4719A3E0CE50}"/>
    <pc:docChg chg="undo custSel addSld delSld modSld sldOrd">
      <pc:chgData name="Kyle Faulkner" userId="6a1cd257f75b373a" providerId="LiveId" clId="{4C2828CA-C919-42F6-A6C7-4719A3E0CE50}" dt="2025-02-28T02:40:14.648" v="982" actId="2696"/>
      <pc:docMkLst>
        <pc:docMk/>
      </pc:docMkLst>
      <pc:sldChg chg="addSp delSp modSp mod">
        <pc:chgData name="Kyle Faulkner" userId="6a1cd257f75b373a" providerId="LiveId" clId="{4C2828CA-C919-42F6-A6C7-4719A3E0CE50}" dt="2025-02-28T02:31:16.451" v="960" actId="26606"/>
        <pc:sldMkLst>
          <pc:docMk/>
          <pc:sldMk cId="1348126933" sldId="256"/>
        </pc:sldMkLst>
        <pc:spChg chg="add del mod">
          <ac:chgData name="Kyle Faulkner" userId="6a1cd257f75b373a" providerId="LiveId" clId="{4C2828CA-C919-42F6-A6C7-4719A3E0CE50}" dt="2025-02-28T02:31:16.451" v="960" actId="26606"/>
          <ac:spMkLst>
            <pc:docMk/>
            <pc:sldMk cId="1348126933" sldId="256"/>
            <ac:spMk id="2" creationId="{E9C400B1-FCE6-1FEE-2CCC-EAB00AEF757D}"/>
          </ac:spMkLst>
        </pc:spChg>
        <pc:spChg chg="mod">
          <ac:chgData name="Kyle Faulkner" userId="6a1cd257f75b373a" providerId="LiveId" clId="{4C2828CA-C919-42F6-A6C7-4719A3E0CE50}" dt="2025-02-28T01:58:16.836" v="466" actId="1038"/>
          <ac:spMkLst>
            <pc:docMk/>
            <pc:sldMk cId="1348126933" sldId="256"/>
            <ac:spMk id="8" creationId="{507EC905-F94A-395F-8134-53E9F31ABE1B}"/>
          </ac:spMkLst>
        </pc:spChg>
        <pc:spChg chg="mod">
          <ac:chgData name="Kyle Faulkner" userId="6a1cd257f75b373a" providerId="LiveId" clId="{4C2828CA-C919-42F6-A6C7-4719A3E0CE50}" dt="2025-02-28T01:58:21.857" v="467" actId="1076"/>
          <ac:spMkLst>
            <pc:docMk/>
            <pc:sldMk cId="1348126933" sldId="256"/>
            <ac:spMk id="9" creationId="{91437CBD-453B-B1CD-BB08-C2EC98DDAF70}"/>
          </ac:spMkLst>
        </pc:spChg>
        <pc:spChg chg="mod">
          <ac:chgData name="Kyle Faulkner" userId="6a1cd257f75b373a" providerId="LiveId" clId="{4C2828CA-C919-42F6-A6C7-4719A3E0CE50}" dt="2025-02-28T01:58:16.836" v="466" actId="1038"/>
          <ac:spMkLst>
            <pc:docMk/>
            <pc:sldMk cId="1348126933" sldId="256"/>
            <ac:spMk id="14" creationId="{DD048104-E22C-884C-BA41-D9874C458FBB}"/>
          </ac:spMkLst>
        </pc:spChg>
        <pc:spChg chg="mod">
          <ac:chgData name="Kyle Faulkner" userId="6a1cd257f75b373a" providerId="LiveId" clId="{4C2828CA-C919-42F6-A6C7-4719A3E0CE50}" dt="2025-02-28T01:58:16.836" v="466" actId="1038"/>
          <ac:spMkLst>
            <pc:docMk/>
            <pc:sldMk cId="1348126933" sldId="256"/>
            <ac:spMk id="23" creationId="{A39BA8FA-69CC-CE89-61BE-4D6ED0EB4D69}"/>
          </ac:spMkLst>
        </pc:spChg>
        <pc:graphicFrameChg chg="add del">
          <ac:chgData name="Kyle Faulkner" userId="6a1cd257f75b373a" providerId="LiveId" clId="{4C2828CA-C919-42F6-A6C7-4719A3E0CE50}" dt="2025-02-28T02:31:16.451" v="960" actId="26606"/>
          <ac:graphicFrameMkLst>
            <pc:docMk/>
            <pc:sldMk cId="1348126933" sldId="256"/>
            <ac:graphicFrameMk id="25" creationId="{2BD70CFB-3CEB-C70F-4939-1B3FBD04FAC1}"/>
          </ac:graphicFrameMkLst>
        </pc:graphicFrameChg>
        <pc:picChg chg="mod">
          <ac:chgData name="Kyle Faulkner" userId="6a1cd257f75b373a" providerId="LiveId" clId="{4C2828CA-C919-42F6-A6C7-4719A3E0CE50}" dt="2025-02-28T01:58:16.836" v="466" actId="1038"/>
          <ac:picMkLst>
            <pc:docMk/>
            <pc:sldMk cId="1348126933" sldId="256"/>
            <ac:picMk id="16" creationId="{0C6018C1-BD37-3D93-C844-31A563E358EA}"/>
          </ac:picMkLst>
        </pc:picChg>
        <pc:picChg chg="mod">
          <ac:chgData name="Kyle Faulkner" userId="6a1cd257f75b373a" providerId="LiveId" clId="{4C2828CA-C919-42F6-A6C7-4719A3E0CE50}" dt="2025-02-28T01:58:16.836" v="466" actId="1038"/>
          <ac:picMkLst>
            <pc:docMk/>
            <pc:sldMk cId="1348126933" sldId="256"/>
            <ac:picMk id="18" creationId="{B8340947-8E7A-289C-70F2-F0DD1FD6A33E}"/>
          </ac:picMkLst>
        </pc:picChg>
        <pc:picChg chg="mod">
          <ac:chgData name="Kyle Faulkner" userId="6a1cd257f75b373a" providerId="LiveId" clId="{4C2828CA-C919-42F6-A6C7-4719A3E0CE50}" dt="2025-02-28T01:58:16.836" v="466" actId="1038"/>
          <ac:picMkLst>
            <pc:docMk/>
            <pc:sldMk cId="1348126933" sldId="256"/>
            <ac:picMk id="20" creationId="{1FF2CBBB-2134-1976-F694-4E7A14B5B7FF}"/>
          </ac:picMkLst>
        </pc:picChg>
        <pc:picChg chg="mod">
          <ac:chgData name="Kyle Faulkner" userId="6a1cd257f75b373a" providerId="LiveId" clId="{4C2828CA-C919-42F6-A6C7-4719A3E0CE50}" dt="2025-02-28T01:58:16.836" v="466" actId="1038"/>
          <ac:picMkLst>
            <pc:docMk/>
            <pc:sldMk cId="1348126933" sldId="256"/>
            <ac:picMk id="22" creationId="{2341653E-B901-A482-6310-0F935D91ADDD}"/>
          </ac:picMkLst>
        </pc:picChg>
      </pc:sldChg>
      <pc:sldChg chg="addSp delSp modSp new mod ord">
        <pc:chgData name="Kyle Faulkner" userId="6a1cd257f75b373a" providerId="LiveId" clId="{4C2828CA-C919-42F6-A6C7-4719A3E0CE50}" dt="2025-02-28T02:30:52.134" v="958" actId="1076"/>
        <pc:sldMkLst>
          <pc:docMk/>
          <pc:sldMk cId="864967067" sldId="257"/>
        </pc:sldMkLst>
        <pc:spChg chg="del">
          <ac:chgData name="Kyle Faulkner" userId="6a1cd257f75b373a" providerId="LiveId" clId="{4C2828CA-C919-42F6-A6C7-4719A3E0CE50}" dt="2025-02-28T01:31:15.538" v="16" actId="478"/>
          <ac:spMkLst>
            <pc:docMk/>
            <pc:sldMk cId="864967067" sldId="257"/>
            <ac:spMk id="2" creationId="{644BEBCA-EDD6-9D2D-5519-A613868978A6}"/>
          </ac:spMkLst>
        </pc:spChg>
        <pc:spChg chg="del">
          <ac:chgData name="Kyle Faulkner" userId="6a1cd257f75b373a" providerId="LiveId" clId="{4C2828CA-C919-42F6-A6C7-4719A3E0CE50}" dt="2025-02-28T01:30:47.664" v="5"/>
          <ac:spMkLst>
            <pc:docMk/>
            <pc:sldMk cId="864967067" sldId="257"/>
            <ac:spMk id="3" creationId="{37AD2340-588F-4B2C-6437-79B0AD2CC766}"/>
          </ac:spMkLst>
        </pc:spChg>
        <pc:spChg chg="add del mod">
          <ac:chgData name="Kyle Faulkner" userId="6a1cd257f75b373a" providerId="LiveId" clId="{4C2828CA-C919-42F6-A6C7-4719A3E0CE50}" dt="2025-02-28T02:20:05.795" v="755" actId="478"/>
          <ac:spMkLst>
            <pc:docMk/>
            <pc:sldMk cId="864967067" sldId="257"/>
            <ac:spMk id="16" creationId="{A81B243B-08CF-955A-90DD-C7F9CFA3AEB0}"/>
          </ac:spMkLst>
        </pc:spChg>
        <pc:spChg chg="add del mod">
          <ac:chgData name="Kyle Faulkner" userId="6a1cd257f75b373a" providerId="LiveId" clId="{4C2828CA-C919-42F6-A6C7-4719A3E0CE50}" dt="2025-02-28T02:20:04.685" v="754" actId="478"/>
          <ac:spMkLst>
            <pc:docMk/>
            <pc:sldMk cId="864967067" sldId="257"/>
            <ac:spMk id="19" creationId="{8C302EE2-3836-DD51-6FF5-9F2AD4456B35}"/>
          </ac:spMkLst>
        </pc:spChg>
        <pc:spChg chg="add del mod">
          <ac:chgData name="Kyle Faulkner" userId="6a1cd257f75b373a" providerId="LiveId" clId="{4C2828CA-C919-42F6-A6C7-4719A3E0CE50}" dt="2025-02-28T02:10:32.035" v="679" actId="21"/>
          <ac:spMkLst>
            <pc:docMk/>
            <pc:sldMk cId="864967067" sldId="257"/>
            <ac:spMk id="21" creationId="{90BD3E21-E800-AD1E-410B-C12B311457E5}"/>
          </ac:spMkLst>
        </pc:spChg>
        <pc:spChg chg="add mod">
          <ac:chgData name="Kyle Faulkner" userId="6a1cd257f75b373a" providerId="LiveId" clId="{4C2828CA-C919-42F6-A6C7-4719A3E0CE50}" dt="2025-02-28T02:30:52.134" v="958" actId="1076"/>
          <ac:spMkLst>
            <pc:docMk/>
            <pc:sldMk cId="864967067" sldId="257"/>
            <ac:spMk id="23" creationId="{D2165CD0-AFB4-697C-D170-E4AAE937C991}"/>
          </ac:spMkLst>
        </pc:spChg>
        <pc:spChg chg="add mod">
          <ac:chgData name="Kyle Faulkner" userId="6a1cd257f75b373a" providerId="LiveId" clId="{4C2828CA-C919-42F6-A6C7-4719A3E0CE50}" dt="2025-02-28T02:19:55.506" v="749" actId="1076"/>
          <ac:spMkLst>
            <pc:docMk/>
            <pc:sldMk cId="864967067" sldId="257"/>
            <ac:spMk id="24" creationId="{0639D39A-488D-729B-DCE9-1261B21D7BFA}"/>
          </ac:spMkLst>
        </pc:spChg>
        <pc:spChg chg="add mod">
          <ac:chgData name="Kyle Faulkner" userId="6a1cd257f75b373a" providerId="LiveId" clId="{4C2828CA-C919-42F6-A6C7-4719A3E0CE50}" dt="2025-02-28T02:23:10.755" v="839" actId="1076"/>
          <ac:spMkLst>
            <pc:docMk/>
            <pc:sldMk cId="864967067" sldId="257"/>
            <ac:spMk id="25" creationId="{7AE28717-C958-6E41-13C9-0DA913A37147}"/>
          </ac:spMkLst>
        </pc:spChg>
        <pc:spChg chg="add del mod">
          <ac:chgData name="Kyle Faulkner" userId="6a1cd257f75b373a" providerId="LiveId" clId="{4C2828CA-C919-42F6-A6C7-4719A3E0CE50}" dt="2025-02-28T02:22:58.404" v="835" actId="21"/>
          <ac:spMkLst>
            <pc:docMk/>
            <pc:sldMk cId="864967067" sldId="257"/>
            <ac:spMk id="27" creationId="{4D1A8E5E-DA75-0F37-FAE1-38BAE50B390A}"/>
          </ac:spMkLst>
        </pc:spChg>
        <pc:spChg chg="add mod">
          <ac:chgData name="Kyle Faulkner" userId="6a1cd257f75b373a" providerId="LiveId" clId="{4C2828CA-C919-42F6-A6C7-4719A3E0CE50}" dt="2025-02-28T02:23:58.425" v="863" actId="688"/>
          <ac:spMkLst>
            <pc:docMk/>
            <pc:sldMk cId="864967067" sldId="257"/>
            <ac:spMk id="28" creationId="{8EED030F-7539-BCE8-241A-1E9F8FE8BA6C}"/>
          </ac:spMkLst>
        </pc:spChg>
        <pc:spChg chg="add mod">
          <ac:chgData name="Kyle Faulkner" userId="6a1cd257f75b373a" providerId="LiveId" clId="{4C2828CA-C919-42F6-A6C7-4719A3E0CE50}" dt="2025-02-28T02:23:27.031" v="845" actId="688"/>
          <ac:spMkLst>
            <pc:docMk/>
            <pc:sldMk cId="864967067" sldId="257"/>
            <ac:spMk id="29" creationId="{4BDD4361-53A7-086E-205A-7E5C40E0B2AA}"/>
          </ac:spMkLst>
        </pc:spChg>
        <pc:spChg chg="add mod">
          <ac:chgData name="Kyle Faulkner" userId="6a1cd257f75b373a" providerId="LiveId" clId="{4C2828CA-C919-42F6-A6C7-4719A3E0CE50}" dt="2025-02-28T02:23:39.255" v="854" actId="1076"/>
          <ac:spMkLst>
            <pc:docMk/>
            <pc:sldMk cId="864967067" sldId="257"/>
            <ac:spMk id="30" creationId="{66FD6853-A792-36F7-341D-8CC9DB9EADEA}"/>
          </ac:spMkLst>
        </pc:spChg>
        <pc:spChg chg="add mod">
          <ac:chgData name="Kyle Faulkner" userId="6a1cd257f75b373a" providerId="LiveId" clId="{4C2828CA-C919-42F6-A6C7-4719A3E0CE50}" dt="2025-02-28T02:23:52.930" v="862" actId="14100"/>
          <ac:spMkLst>
            <pc:docMk/>
            <pc:sldMk cId="864967067" sldId="257"/>
            <ac:spMk id="31" creationId="{41B37485-875E-757F-EA55-F5788567EE08}"/>
          </ac:spMkLst>
        </pc:spChg>
        <pc:picChg chg="add del mod">
          <ac:chgData name="Kyle Faulkner" userId="6a1cd257f75b373a" providerId="LiveId" clId="{4C2828CA-C919-42F6-A6C7-4719A3E0CE50}" dt="2025-02-28T02:19:41.300" v="746" actId="1076"/>
          <ac:picMkLst>
            <pc:docMk/>
            <pc:sldMk cId="864967067" sldId="257"/>
            <ac:picMk id="5" creationId="{B74EEEF5-B496-3AE4-6890-BB9795BA80D1}"/>
          </ac:picMkLst>
        </pc:picChg>
        <pc:picChg chg="add del mod">
          <ac:chgData name="Kyle Faulkner" userId="6a1cd257f75b373a" providerId="LiveId" clId="{4C2828CA-C919-42F6-A6C7-4719A3E0CE50}" dt="2025-02-28T02:19:41.300" v="746" actId="1076"/>
          <ac:picMkLst>
            <pc:docMk/>
            <pc:sldMk cId="864967067" sldId="257"/>
            <ac:picMk id="7" creationId="{DFD29630-A366-5EA7-0910-49A4BB7008A4}"/>
          </ac:picMkLst>
        </pc:picChg>
        <pc:picChg chg="add del mod">
          <ac:chgData name="Kyle Faulkner" userId="6a1cd257f75b373a" providerId="LiveId" clId="{4C2828CA-C919-42F6-A6C7-4719A3E0CE50}" dt="2025-02-28T02:19:41.300" v="746" actId="1076"/>
          <ac:picMkLst>
            <pc:docMk/>
            <pc:sldMk cId="864967067" sldId="257"/>
            <ac:picMk id="9" creationId="{47761028-7B62-B823-0862-3D6086EE09AB}"/>
          </ac:picMkLst>
        </pc:picChg>
        <pc:picChg chg="add del mod">
          <ac:chgData name="Kyle Faulkner" userId="6a1cd257f75b373a" providerId="LiveId" clId="{4C2828CA-C919-42F6-A6C7-4719A3E0CE50}" dt="2025-02-28T02:19:41.300" v="746" actId="1076"/>
          <ac:picMkLst>
            <pc:docMk/>
            <pc:sldMk cId="864967067" sldId="257"/>
            <ac:picMk id="11" creationId="{003B99D0-06E6-34F2-3F85-452B7A2F5141}"/>
          </ac:picMkLst>
        </pc:picChg>
        <pc:picChg chg="add del mod">
          <ac:chgData name="Kyle Faulkner" userId="6a1cd257f75b373a" providerId="LiveId" clId="{4C2828CA-C919-42F6-A6C7-4719A3E0CE50}" dt="2025-02-28T02:19:41.300" v="746" actId="1076"/>
          <ac:picMkLst>
            <pc:docMk/>
            <pc:sldMk cId="864967067" sldId="257"/>
            <ac:picMk id="13" creationId="{7A79650C-4BDD-17F3-1186-2FE04E2FB7A3}"/>
          </ac:picMkLst>
        </pc:picChg>
        <pc:picChg chg="add del mod">
          <ac:chgData name="Kyle Faulkner" userId="6a1cd257f75b373a" providerId="LiveId" clId="{4C2828CA-C919-42F6-A6C7-4719A3E0CE50}" dt="2025-02-28T02:19:41.300" v="746" actId="1076"/>
          <ac:picMkLst>
            <pc:docMk/>
            <pc:sldMk cId="864967067" sldId="257"/>
            <ac:picMk id="15" creationId="{529A9602-1890-3C87-E0BF-CEB49A4E7228}"/>
          </ac:picMkLst>
        </pc:picChg>
        <pc:picChg chg="add mod">
          <ac:chgData name="Kyle Faulkner" userId="6a1cd257f75b373a" providerId="LiveId" clId="{4C2828CA-C919-42F6-A6C7-4719A3E0CE50}" dt="2025-02-28T01:34:32.645" v="81"/>
          <ac:picMkLst>
            <pc:docMk/>
            <pc:sldMk cId="864967067" sldId="257"/>
            <ac:picMk id="18" creationId="{65903629-C679-23CE-FB0B-347239C33858}"/>
          </ac:picMkLst>
        </pc:picChg>
        <pc:picChg chg="add mod">
          <ac:chgData name="Kyle Faulkner" userId="6a1cd257f75b373a" providerId="LiveId" clId="{4C2828CA-C919-42F6-A6C7-4719A3E0CE50}" dt="2025-02-28T02:20:57.135" v="766" actId="1076"/>
          <ac:picMkLst>
            <pc:docMk/>
            <pc:sldMk cId="864967067" sldId="257"/>
            <ac:picMk id="1026" creationId="{B7E1A896-65D2-873D-F666-E86169BC7896}"/>
          </ac:picMkLst>
        </pc:picChg>
      </pc:sldChg>
      <pc:sldChg chg="addSp delSp modSp new mod ord setBg">
        <pc:chgData name="Kyle Faulkner" userId="6a1cd257f75b373a" providerId="LiveId" clId="{4C2828CA-C919-42F6-A6C7-4719A3E0CE50}" dt="2025-02-28T02:30:04.931" v="955" actId="403"/>
        <pc:sldMkLst>
          <pc:docMk/>
          <pc:sldMk cId="1727092949" sldId="258"/>
        </pc:sldMkLst>
        <pc:spChg chg="del mod">
          <ac:chgData name="Kyle Faulkner" userId="6a1cd257f75b373a" providerId="LiveId" clId="{4C2828CA-C919-42F6-A6C7-4719A3E0CE50}" dt="2025-02-28T01:57:52.326" v="375" actId="478"/>
          <ac:spMkLst>
            <pc:docMk/>
            <pc:sldMk cId="1727092949" sldId="258"/>
            <ac:spMk id="2" creationId="{04894EAF-49C2-82BE-31F7-678ED3671D53}"/>
          </ac:spMkLst>
        </pc:spChg>
        <pc:spChg chg="mod">
          <ac:chgData name="Kyle Faulkner" userId="6a1cd257f75b373a" providerId="LiveId" clId="{4C2828CA-C919-42F6-A6C7-4719A3E0CE50}" dt="2025-02-28T02:30:04.931" v="955" actId="403"/>
          <ac:spMkLst>
            <pc:docMk/>
            <pc:sldMk cId="1727092949" sldId="258"/>
            <ac:spMk id="3" creationId="{A7380346-9897-5E7B-93FA-53251068F009}"/>
          </ac:spMkLst>
        </pc:spChg>
        <pc:spChg chg="add del mod">
          <ac:chgData name="Kyle Faulkner" userId="6a1cd257f75b373a" providerId="LiveId" clId="{4C2828CA-C919-42F6-A6C7-4719A3E0CE50}" dt="2025-02-28T01:57:53.996" v="376" actId="478"/>
          <ac:spMkLst>
            <pc:docMk/>
            <pc:sldMk cId="1727092949" sldId="258"/>
            <ac:spMk id="5" creationId="{21B96628-F613-F055-3B35-C0E4F324B93F}"/>
          </ac:spMkLst>
        </pc:spChg>
        <pc:spChg chg="add del mod">
          <ac:chgData name="Kyle Faulkner" userId="6a1cd257f75b373a" providerId="LiveId" clId="{4C2828CA-C919-42F6-A6C7-4719A3E0CE50}" dt="2025-02-28T02:10:30.733" v="677" actId="14100"/>
          <ac:spMkLst>
            <pc:docMk/>
            <pc:sldMk cId="1727092949" sldId="258"/>
            <ac:spMk id="16" creationId="{A81B243B-08CF-955A-90DD-C7F9CFA3AEB0}"/>
          </ac:spMkLst>
        </pc:spChg>
        <pc:spChg chg="add del mod">
          <ac:chgData name="Kyle Faulkner" userId="6a1cd257f75b373a" providerId="LiveId" clId="{4C2828CA-C919-42F6-A6C7-4719A3E0CE50}" dt="2025-02-28T02:10:30.733" v="677" actId="14100"/>
          <ac:spMkLst>
            <pc:docMk/>
            <pc:sldMk cId="1727092949" sldId="258"/>
            <ac:spMk id="19" creationId="{8C302EE2-3836-DD51-6FF5-9F2AD4456B35}"/>
          </ac:spMkLst>
        </pc:spChg>
        <pc:spChg chg="add del mod">
          <ac:chgData name="Kyle Faulkner" userId="6a1cd257f75b373a" providerId="LiveId" clId="{4C2828CA-C919-42F6-A6C7-4719A3E0CE50}" dt="2025-02-28T02:28:03.072" v="933"/>
          <ac:spMkLst>
            <pc:docMk/>
            <pc:sldMk cId="1727092949" sldId="258"/>
            <ac:spMk id="27" creationId="{4D1A8E5E-DA75-0F37-FAE1-38BAE50B390A}"/>
          </ac:spMkLst>
        </pc:spChg>
        <pc:picChg chg="add del mod">
          <ac:chgData name="Kyle Faulkner" userId="6a1cd257f75b373a" providerId="LiveId" clId="{4C2828CA-C919-42F6-A6C7-4719A3E0CE50}" dt="2025-02-28T02:10:31.068" v="678"/>
          <ac:picMkLst>
            <pc:docMk/>
            <pc:sldMk cId="1727092949" sldId="258"/>
            <ac:picMk id="6" creationId="{B74EEEF5-B496-3AE4-6890-BB9795BA80D1}"/>
          </ac:picMkLst>
        </pc:picChg>
        <pc:picChg chg="add del mod">
          <ac:chgData name="Kyle Faulkner" userId="6a1cd257f75b373a" providerId="LiveId" clId="{4C2828CA-C919-42F6-A6C7-4719A3E0CE50}" dt="2025-02-28T02:10:30.733" v="677" actId="14100"/>
          <ac:picMkLst>
            <pc:docMk/>
            <pc:sldMk cId="1727092949" sldId="258"/>
            <ac:picMk id="7" creationId="{DFD29630-A366-5EA7-0910-49A4BB7008A4}"/>
          </ac:picMkLst>
        </pc:picChg>
        <pc:picChg chg="add">
          <ac:chgData name="Kyle Faulkner" userId="6a1cd257f75b373a" providerId="LiveId" clId="{4C2828CA-C919-42F6-A6C7-4719A3E0CE50}" dt="2025-02-28T02:29:52.428" v="948" actId="26606"/>
          <ac:picMkLst>
            <pc:docMk/>
            <pc:sldMk cId="1727092949" sldId="258"/>
            <ac:picMk id="8" creationId="{7A4AB09A-129D-00A5-3483-CB94723931FF}"/>
          </ac:picMkLst>
        </pc:picChg>
        <pc:picChg chg="add del mod">
          <ac:chgData name="Kyle Faulkner" userId="6a1cd257f75b373a" providerId="LiveId" clId="{4C2828CA-C919-42F6-A6C7-4719A3E0CE50}" dt="2025-02-28T02:10:30.733" v="677" actId="14100"/>
          <ac:picMkLst>
            <pc:docMk/>
            <pc:sldMk cId="1727092949" sldId="258"/>
            <ac:picMk id="9" creationId="{47761028-7B62-B823-0862-3D6086EE09AB}"/>
          </ac:picMkLst>
        </pc:picChg>
        <pc:picChg chg="add">
          <ac:chgData name="Kyle Faulkner" userId="6a1cd257f75b373a" providerId="LiveId" clId="{4C2828CA-C919-42F6-A6C7-4719A3E0CE50}" dt="2025-02-28T02:29:52.428" v="948" actId="26606"/>
          <ac:picMkLst>
            <pc:docMk/>
            <pc:sldMk cId="1727092949" sldId="258"/>
            <ac:picMk id="10" creationId="{B536FA4E-0152-4E27-91DA-0FC22D1846BB}"/>
          </ac:picMkLst>
        </pc:picChg>
        <pc:picChg chg="add del mod">
          <ac:chgData name="Kyle Faulkner" userId="6a1cd257f75b373a" providerId="LiveId" clId="{4C2828CA-C919-42F6-A6C7-4719A3E0CE50}" dt="2025-02-28T02:10:30.733" v="677" actId="14100"/>
          <ac:picMkLst>
            <pc:docMk/>
            <pc:sldMk cId="1727092949" sldId="258"/>
            <ac:picMk id="11" creationId="{003B99D0-06E6-34F2-3F85-452B7A2F5141}"/>
          </ac:picMkLst>
        </pc:picChg>
        <pc:picChg chg="add del mod">
          <ac:chgData name="Kyle Faulkner" userId="6a1cd257f75b373a" providerId="LiveId" clId="{4C2828CA-C919-42F6-A6C7-4719A3E0CE50}" dt="2025-02-28T02:10:30.733" v="677" actId="14100"/>
          <ac:picMkLst>
            <pc:docMk/>
            <pc:sldMk cId="1727092949" sldId="258"/>
            <ac:picMk id="13" creationId="{7A79650C-4BDD-17F3-1186-2FE04E2FB7A3}"/>
          </ac:picMkLst>
        </pc:picChg>
        <pc:picChg chg="add del mod">
          <ac:chgData name="Kyle Faulkner" userId="6a1cd257f75b373a" providerId="LiveId" clId="{4C2828CA-C919-42F6-A6C7-4719A3E0CE50}" dt="2025-02-28T02:10:30.733" v="677" actId="14100"/>
          <ac:picMkLst>
            <pc:docMk/>
            <pc:sldMk cId="1727092949" sldId="258"/>
            <ac:picMk id="15" creationId="{529A9602-1890-3C87-E0BF-CEB49A4E7228}"/>
          </ac:picMkLst>
        </pc:picChg>
      </pc:sldChg>
      <pc:sldChg chg="addSp delSp modSp new add del mod ord modShow">
        <pc:chgData name="Kyle Faulkner" userId="6a1cd257f75b373a" providerId="LiveId" clId="{4C2828CA-C919-42F6-A6C7-4719A3E0CE50}" dt="2025-02-28T02:40:14.648" v="982" actId="2696"/>
        <pc:sldMkLst>
          <pc:docMk/>
          <pc:sldMk cId="568012393" sldId="259"/>
        </pc:sldMkLst>
        <pc:spChg chg="del">
          <ac:chgData name="Kyle Faulkner" userId="6a1cd257f75b373a" providerId="LiveId" clId="{4C2828CA-C919-42F6-A6C7-4719A3E0CE50}" dt="2025-02-28T02:33:23.823" v="968" actId="478"/>
          <ac:spMkLst>
            <pc:docMk/>
            <pc:sldMk cId="568012393" sldId="259"/>
            <ac:spMk id="2" creationId="{516C8335-B04F-B43B-E561-A4EC3579818A}"/>
          </ac:spMkLst>
        </pc:spChg>
        <pc:spChg chg="del">
          <ac:chgData name="Kyle Faulkner" userId="6a1cd257f75b373a" providerId="LiveId" clId="{4C2828CA-C919-42F6-A6C7-4719A3E0CE50}" dt="2025-02-28T02:33:17.049" v="962"/>
          <ac:spMkLst>
            <pc:docMk/>
            <pc:sldMk cId="568012393" sldId="259"/>
            <ac:spMk id="3" creationId="{0F1009C6-1047-BBB5-7C76-9A76613E6381}"/>
          </ac:spMkLst>
        </pc:spChg>
        <pc:picChg chg="add mod">
          <ac:chgData name="Kyle Faulkner" userId="6a1cd257f75b373a" providerId="LiveId" clId="{4C2828CA-C919-42F6-A6C7-4719A3E0CE50}" dt="2025-02-28T02:33:21.745" v="967" actId="1076"/>
          <ac:picMkLst>
            <pc:docMk/>
            <pc:sldMk cId="568012393" sldId="259"/>
            <ac:picMk id="2050" creationId="{54205B6A-FC28-6995-20F5-F624FC3293AB}"/>
          </ac:picMkLst>
        </pc:picChg>
      </pc:sldChg>
      <pc:sldChg chg="addSp delSp modSp new del mod modShow">
        <pc:chgData name="Kyle Faulkner" userId="6a1cd257f75b373a" providerId="LiveId" clId="{4C2828CA-C919-42F6-A6C7-4719A3E0CE50}" dt="2025-02-28T02:39:59.220" v="980" actId="2696"/>
        <pc:sldMkLst>
          <pc:docMk/>
          <pc:sldMk cId="481968727" sldId="260"/>
        </pc:sldMkLst>
        <pc:spChg chg="del">
          <ac:chgData name="Kyle Faulkner" userId="6a1cd257f75b373a" providerId="LiveId" clId="{4C2828CA-C919-42F6-A6C7-4719A3E0CE50}" dt="2025-02-28T02:36:57.107" v="976" actId="478"/>
          <ac:spMkLst>
            <pc:docMk/>
            <pc:sldMk cId="481968727" sldId="260"/>
            <ac:spMk id="2" creationId="{115707C4-DE17-BFB6-62F8-6E4D9C9377A1}"/>
          </ac:spMkLst>
        </pc:spChg>
        <pc:spChg chg="del">
          <ac:chgData name="Kyle Faulkner" userId="6a1cd257f75b373a" providerId="LiveId" clId="{4C2828CA-C919-42F6-A6C7-4719A3E0CE50}" dt="2025-02-28T02:36:54.936" v="975" actId="22"/>
          <ac:spMkLst>
            <pc:docMk/>
            <pc:sldMk cId="481968727" sldId="260"/>
            <ac:spMk id="3" creationId="{1628C193-9244-C04C-8E1B-08DDD889E47B}"/>
          </ac:spMkLst>
        </pc:spChg>
        <pc:picChg chg="add mod ord">
          <ac:chgData name="Kyle Faulkner" userId="6a1cd257f75b373a" providerId="LiveId" clId="{4C2828CA-C919-42F6-A6C7-4719A3E0CE50}" dt="2025-02-28T02:37:00.071" v="978" actId="14100"/>
          <ac:picMkLst>
            <pc:docMk/>
            <pc:sldMk cId="481968727" sldId="260"/>
            <ac:picMk id="5" creationId="{8BD9B3E4-B472-51F4-1124-B95DCE64CC3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6B04B-7530-4B08-A9CF-A35BBFA59A9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3EB3-DBDA-4CF3-BF3E-03357D2AC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48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6B04B-7530-4B08-A9CF-A35BBFA59A9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3EB3-DBDA-4CF3-BF3E-03357D2AC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92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6B04B-7530-4B08-A9CF-A35BBFA59A9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3EB3-DBDA-4CF3-BF3E-03357D2AC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4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6B04B-7530-4B08-A9CF-A35BBFA59A9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3EB3-DBDA-4CF3-BF3E-03357D2ACB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8327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6B04B-7530-4B08-A9CF-A35BBFA59A9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3EB3-DBDA-4CF3-BF3E-03357D2AC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53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6B04B-7530-4B08-A9CF-A35BBFA59A9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3EB3-DBDA-4CF3-BF3E-03357D2AC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12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6B04B-7530-4B08-A9CF-A35BBFA59A9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3EB3-DBDA-4CF3-BF3E-03357D2AC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3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6B04B-7530-4B08-A9CF-A35BBFA59A9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3EB3-DBDA-4CF3-BF3E-03357D2AC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435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6B04B-7530-4B08-A9CF-A35BBFA59A9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3EB3-DBDA-4CF3-BF3E-03357D2AC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5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6B04B-7530-4B08-A9CF-A35BBFA59A9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3EB3-DBDA-4CF3-BF3E-03357D2AC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41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6B04B-7530-4B08-A9CF-A35BBFA59A9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3EB3-DBDA-4CF3-BF3E-03357D2AC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4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6B04B-7530-4B08-A9CF-A35BBFA59A9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3EB3-DBDA-4CF3-BF3E-03357D2AC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17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6B04B-7530-4B08-A9CF-A35BBFA59A9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3EB3-DBDA-4CF3-BF3E-03357D2AC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6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6B04B-7530-4B08-A9CF-A35BBFA59A9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3EB3-DBDA-4CF3-BF3E-03357D2AC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677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6B04B-7530-4B08-A9CF-A35BBFA59A9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3EB3-DBDA-4CF3-BF3E-03357D2AC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9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6B04B-7530-4B08-A9CF-A35BBFA59A9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3EB3-DBDA-4CF3-BF3E-03357D2AC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72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6B04B-7530-4B08-A9CF-A35BBFA59A9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3EB3-DBDA-4CF3-BF3E-03357D2AC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39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006B04B-7530-4B08-A9CF-A35BBFA59A9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0FF3EB3-DBDA-4CF3-BF3E-03357D2AC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371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an of a human brain in a neurology clinic">
            <a:extLst>
              <a:ext uri="{FF2B5EF4-FFF2-40B4-BE49-F238E27FC236}">
                <a16:creationId xmlns:a16="http://schemas.microsoft.com/office/drawing/2014/main" id="{7A4AB09A-129D-00A5-3483-CB94723931F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333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80346-9897-5E7B-93FA-53251068F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492" y="127169"/>
            <a:ext cx="5708067" cy="6639391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 dirty="0"/>
              <a:t>Project Overview:</a:t>
            </a:r>
          </a:p>
          <a:p>
            <a:pPr lvl="1">
              <a:lnSpc>
                <a:spcPct val="90000"/>
              </a:lnSpc>
            </a:pPr>
            <a:r>
              <a:rPr lang="en-US" sz="2000" b="1" dirty="0"/>
              <a:t>Objective</a:t>
            </a:r>
            <a:r>
              <a:rPr lang="en-US" sz="2000" dirty="0"/>
              <a:t>: Build an automatic brain cancer detection script using deep learning.</a:t>
            </a:r>
          </a:p>
          <a:p>
            <a:pPr lvl="1">
              <a:lnSpc>
                <a:spcPct val="90000"/>
              </a:lnSpc>
            </a:pPr>
            <a:r>
              <a:rPr lang="en-US" sz="2000" b="1" dirty="0"/>
              <a:t>Approach</a:t>
            </a:r>
            <a:r>
              <a:rPr lang="en-US" sz="2000" dirty="0"/>
              <a:t>:</a:t>
            </a:r>
          </a:p>
          <a:p>
            <a:pPr marL="1200150" lvl="2" indent="-285750">
              <a:lnSpc>
                <a:spcPct val="90000"/>
              </a:lnSpc>
            </a:pPr>
            <a:r>
              <a:rPr lang="en-US" sz="2000" dirty="0"/>
              <a:t>Leverage </a:t>
            </a:r>
            <a:r>
              <a:rPr lang="en-US" sz="2000" b="1" dirty="0"/>
              <a:t>VGG16</a:t>
            </a:r>
            <a:r>
              <a:rPr lang="en-US" sz="2000" dirty="0"/>
              <a:t> for feature extraction.</a:t>
            </a:r>
          </a:p>
          <a:p>
            <a:pPr marL="1200150" lvl="2" indent="-285750">
              <a:lnSpc>
                <a:spcPct val="90000"/>
              </a:lnSpc>
            </a:pPr>
            <a:r>
              <a:rPr lang="en-US" sz="2000" dirty="0"/>
              <a:t>Enhance edges using the </a:t>
            </a:r>
            <a:r>
              <a:rPr lang="en-US" sz="2000" b="1" dirty="0"/>
              <a:t>Sobel operator</a:t>
            </a:r>
            <a:r>
              <a:rPr lang="en-US" sz="2000" dirty="0"/>
              <a:t>.</a:t>
            </a:r>
          </a:p>
          <a:p>
            <a:pPr marL="1200150" lvl="2" indent="-285750">
              <a:lnSpc>
                <a:spcPct val="90000"/>
              </a:lnSpc>
            </a:pPr>
            <a:r>
              <a:rPr lang="en-US" sz="2000" dirty="0"/>
              <a:t>Perform </a:t>
            </a:r>
            <a:r>
              <a:rPr lang="en-US" sz="2000" b="1" dirty="0"/>
              <a:t>binary classification</a:t>
            </a:r>
            <a:r>
              <a:rPr lang="en-US" sz="2000" dirty="0"/>
              <a:t> for </a:t>
            </a:r>
            <a:r>
              <a:rPr lang="en-US" sz="2000" b="1" dirty="0"/>
              <a:t>Cancer vs. Non-Cancer</a:t>
            </a:r>
            <a:r>
              <a:rPr lang="en-US" sz="2000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000" b="1" dirty="0"/>
              <a:t>Why is VGG Special?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It stacks many simple layers to become “really smart”.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It can recognize thousands of objects in images.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It's used in things like self-driving cars, security cameras, and medical image analysis.</a:t>
            </a:r>
          </a:p>
          <a:p>
            <a:pPr marL="742950" lvl="1" indent="-285750">
              <a:lnSpc>
                <a:spcPct val="9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7092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-up of a brain scan&#10;&#10;AI-generated content may be incorrect.">
            <a:extLst>
              <a:ext uri="{FF2B5EF4-FFF2-40B4-BE49-F238E27FC236}">
                <a16:creationId xmlns:a16="http://schemas.microsoft.com/office/drawing/2014/main" id="{B74EEEF5-B496-3AE4-6890-BB9795BA80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19" y="1679559"/>
            <a:ext cx="867861" cy="838750"/>
          </a:xfrm>
          <a:ln>
            <a:solidFill>
              <a:schemeClr val="tx1"/>
            </a:solidFill>
          </a:ln>
        </p:spPr>
      </p:pic>
      <p:pic>
        <p:nvPicPr>
          <p:cNvPr id="7" name="Picture 6" descr="A brain scan of a person">
            <a:extLst>
              <a:ext uri="{FF2B5EF4-FFF2-40B4-BE49-F238E27FC236}">
                <a16:creationId xmlns:a16="http://schemas.microsoft.com/office/drawing/2014/main" id="{DFD29630-A366-5EA7-0910-49A4BB7008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784" y="459380"/>
            <a:ext cx="867861" cy="987763"/>
          </a:xfrm>
          <a:prstGeom prst="rect">
            <a:avLst/>
          </a:prstGeom>
        </p:spPr>
      </p:pic>
      <p:pic>
        <p:nvPicPr>
          <p:cNvPr id="9" name="Picture 8" descr="A brain scan of a person&#10;&#10;AI-generated content may be incorrect.">
            <a:extLst>
              <a:ext uri="{FF2B5EF4-FFF2-40B4-BE49-F238E27FC236}">
                <a16:creationId xmlns:a16="http://schemas.microsoft.com/office/drawing/2014/main" id="{47761028-7B62-B823-0862-3D6086EE09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19" y="459380"/>
            <a:ext cx="867861" cy="987763"/>
          </a:xfrm>
          <a:prstGeom prst="rect">
            <a:avLst/>
          </a:prstGeom>
        </p:spPr>
      </p:pic>
      <p:pic>
        <p:nvPicPr>
          <p:cNvPr id="11" name="Picture 10" descr="A close-up of a brain scan">
            <a:extLst>
              <a:ext uri="{FF2B5EF4-FFF2-40B4-BE49-F238E27FC236}">
                <a16:creationId xmlns:a16="http://schemas.microsoft.com/office/drawing/2014/main" id="{003B99D0-06E6-34F2-3F85-452B7A2F51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414" y="459380"/>
            <a:ext cx="867862" cy="987763"/>
          </a:xfrm>
          <a:prstGeom prst="rect">
            <a:avLst/>
          </a:prstGeom>
        </p:spPr>
      </p:pic>
      <p:pic>
        <p:nvPicPr>
          <p:cNvPr id="13" name="Picture 12" descr="A close-up of a brain&#10;&#10;AI-generated content may be incorrect.">
            <a:extLst>
              <a:ext uri="{FF2B5EF4-FFF2-40B4-BE49-F238E27FC236}">
                <a16:creationId xmlns:a16="http://schemas.microsoft.com/office/drawing/2014/main" id="{7A79650C-4BDD-17F3-1186-2FE04E2FB7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784" y="1679557"/>
            <a:ext cx="867861" cy="8387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 descr="A close-up of a brain scan&#10;&#10;AI-generated content may be incorrect.">
            <a:extLst>
              <a:ext uri="{FF2B5EF4-FFF2-40B4-BE49-F238E27FC236}">
                <a16:creationId xmlns:a16="http://schemas.microsoft.com/office/drawing/2014/main" id="{529A9602-1890-3C87-E0BF-CEB49A4E72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414" y="1679556"/>
            <a:ext cx="867862" cy="8387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6" name="Picture 2" descr="An overview of VGG16 and NiN models | by Khuyen Le | Medium">
            <a:extLst>
              <a:ext uri="{FF2B5EF4-FFF2-40B4-BE49-F238E27FC236}">
                <a16:creationId xmlns:a16="http://schemas.microsoft.com/office/drawing/2014/main" id="{B7E1A896-65D2-873D-F666-E86169BC7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213" y="25087"/>
            <a:ext cx="4230833" cy="269575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2165CD0-AFB4-697C-D170-E4AAE937C991}"/>
              </a:ext>
            </a:extLst>
          </p:cNvPr>
          <p:cNvSpPr txBox="1"/>
          <p:nvPr/>
        </p:nvSpPr>
        <p:spPr>
          <a:xfrm>
            <a:off x="861526" y="3039587"/>
            <a:ext cx="1026619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What is VGG?</a:t>
            </a:r>
          </a:p>
          <a:p>
            <a:r>
              <a:rPr lang="en-US" sz="1200" dirty="0"/>
              <a:t>VGG is a computer program that looks at pictures and figures out what’s in them—like a smart camera that can tell whether it's seeing a cat, dog, or airplane.</a:t>
            </a:r>
          </a:p>
          <a:p>
            <a:endParaRPr lang="en-US" sz="1200" dirty="0"/>
          </a:p>
          <a:p>
            <a:r>
              <a:rPr lang="en-US" sz="1200" dirty="0"/>
              <a:t>How Does It Work? Think of it like making a sandwich: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First Layer (Bread - Input Image) → The network starts with a picture (like a 224x224 image).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Middle Layers (Fillings - Convolution &amp; Pooling Layers) → These are like different layers of cheese, lettuce, and tomatoes in a sandwich. Each layer helps the network learn features from the image—like edges, shapes, and textures.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Small filters (3x3) act like a magnifying glass looking for small details.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Pooling layers help shrink the size of the image while keeping the important parts.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Final Layers (Bread - Fully Connected &amp; Output) → The last few layers are like a decision-maker. It takes all the learned details and figures out what the image is or what you’re looking for.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0639D39A-488D-729B-DCE9-1261B21D7BFA}"/>
              </a:ext>
            </a:extLst>
          </p:cNvPr>
          <p:cNvSpPr/>
          <p:nvPr/>
        </p:nvSpPr>
        <p:spPr>
          <a:xfrm rot="1300948">
            <a:off x="4164139" y="739461"/>
            <a:ext cx="867862" cy="4275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7AE28717-C958-6E41-13C9-0DA913A37147}"/>
              </a:ext>
            </a:extLst>
          </p:cNvPr>
          <p:cNvSpPr/>
          <p:nvPr/>
        </p:nvSpPr>
        <p:spPr>
          <a:xfrm rot="20432154">
            <a:off x="4162290" y="1763376"/>
            <a:ext cx="867862" cy="4275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8EED030F-7539-BCE8-241A-1E9F8FE8BA6C}"/>
              </a:ext>
            </a:extLst>
          </p:cNvPr>
          <p:cNvSpPr/>
          <p:nvPr/>
        </p:nvSpPr>
        <p:spPr>
          <a:xfrm rot="20868963">
            <a:off x="9684528" y="739461"/>
            <a:ext cx="867862" cy="4275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4BDD4361-53A7-086E-205A-7E5C40E0B2AA}"/>
              </a:ext>
            </a:extLst>
          </p:cNvPr>
          <p:cNvSpPr/>
          <p:nvPr/>
        </p:nvSpPr>
        <p:spPr>
          <a:xfrm rot="1426436">
            <a:off x="9682679" y="1763376"/>
            <a:ext cx="867862" cy="4275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FD6853-A792-36F7-341D-8CC9DB9EADEA}"/>
              </a:ext>
            </a:extLst>
          </p:cNvPr>
          <p:cNvSpPr txBox="1"/>
          <p:nvPr/>
        </p:nvSpPr>
        <p:spPr>
          <a:xfrm>
            <a:off x="10806872" y="585306"/>
            <a:ext cx="101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Cancer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1B37485-875E-757F-EA55-F5788567EE08}"/>
              </a:ext>
            </a:extLst>
          </p:cNvPr>
          <p:cNvSpPr txBox="1"/>
          <p:nvPr/>
        </p:nvSpPr>
        <p:spPr>
          <a:xfrm>
            <a:off x="10803174" y="2027076"/>
            <a:ext cx="1388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Non-Cancer</a:t>
            </a:r>
          </a:p>
        </p:txBody>
      </p:sp>
    </p:spTree>
    <p:extLst>
      <p:ext uri="{BB962C8B-B14F-4D97-AF65-F5344CB8AC3E}">
        <p14:creationId xmlns:p14="http://schemas.microsoft.com/office/powerpoint/2010/main" val="864967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07EC905-F94A-395F-8134-53E9F31ABE1B}"/>
              </a:ext>
            </a:extLst>
          </p:cNvPr>
          <p:cNvSpPr txBox="1"/>
          <p:nvPr/>
        </p:nvSpPr>
        <p:spPr>
          <a:xfrm>
            <a:off x="8727082" y="-53650"/>
            <a:ext cx="3143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VGG16 with Sobel Enhance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437CBD-453B-B1CD-BB08-C2EC98DDAF70}"/>
              </a:ext>
            </a:extLst>
          </p:cNvPr>
          <p:cNvSpPr txBox="1"/>
          <p:nvPr/>
        </p:nvSpPr>
        <p:spPr>
          <a:xfrm>
            <a:off x="4461172" y="-53650"/>
            <a:ext cx="3143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VGG16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048104-E22C-884C-BA41-D9874C458FBB}"/>
              </a:ext>
            </a:extLst>
          </p:cNvPr>
          <p:cNvSpPr txBox="1"/>
          <p:nvPr/>
        </p:nvSpPr>
        <p:spPr>
          <a:xfrm>
            <a:off x="8588992" y="315682"/>
            <a:ext cx="3450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i="0" dirty="0">
                <a:effectLst/>
                <a:latin typeface="Consolas" panose="020B0609020204030204" pitchFamily="49" charset="0"/>
              </a:rPr>
              <a:t>accuracy: 0.8750 - loss: 0.5048 Test Accuracy: 87.50%</a:t>
            </a:r>
            <a:endParaRPr lang="en-US" sz="1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C6018C1-BD37-3D93-C844-31A563E35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6361" y="943943"/>
            <a:ext cx="3590809" cy="28795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8340947-8E7A-289C-70F2-F0DD1FD6A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6361" y="3965349"/>
            <a:ext cx="3590809" cy="29056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FF2CBBB-2134-1976-F694-4E7A14B5B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7665" y="943943"/>
            <a:ext cx="3590810" cy="28795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341653E-B901-A482-6310-0F935D91AD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7665" y="3965349"/>
            <a:ext cx="3590810" cy="28795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39BA8FA-69CC-CE89-61BE-4D6ED0EB4D69}"/>
              </a:ext>
            </a:extLst>
          </p:cNvPr>
          <p:cNvSpPr txBox="1"/>
          <p:nvPr/>
        </p:nvSpPr>
        <p:spPr>
          <a:xfrm>
            <a:off x="4550287" y="388960"/>
            <a:ext cx="3278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i="0" dirty="0">
                <a:effectLst/>
                <a:latin typeface="Consolas" panose="020B0609020204030204" pitchFamily="49" charset="0"/>
              </a:rPr>
              <a:t>accuracy: 0.9729 - loss: 0.0749 Test Accuracy: 97.50%</a:t>
            </a:r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C400B1-FCE6-1FEE-2CCC-EAB00AEF757D}"/>
              </a:ext>
            </a:extLst>
          </p:cNvPr>
          <p:cNvSpPr txBox="1"/>
          <p:nvPr/>
        </p:nvSpPr>
        <p:spPr>
          <a:xfrm>
            <a:off x="214831" y="650570"/>
            <a:ext cx="35908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Accuracy</a:t>
            </a:r>
            <a:r>
              <a:rPr lang="en-US" sz="1400" dirty="0"/>
              <a:t>: Means that on the training dataset, the model correctly predicted the class (Cancer or Non-Cancer) </a:t>
            </a:r>
            <a:r>
              <a:rPr lang="en-US" sz="1400" b="1" dirty="0"/>
              <a:t>97.29%</a:t>
            </a:r>
            <a:r>
              <a:rPr lang="en-US" sz="1400" dirty="0"/>
              <a:t> of the time.</a:t>
            </a:r>
          </a:p>
          <a:p>
            <a:pPr marL="342900" indent="-342900">
              <a:buFont typeface="+mj-lt"/>
              <a:buAutoNum type="arabicPeriod"/>
            </a:pPr>
            <a:endParaRPr lang="en-US" sz="1400" b="1" dirty="0"/>
          </a:p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Loss</a:t>
            </a:r>
            <a:r>
              <a:rPr lang="en-US" sz="1400" dirty="0"/>
              <a:t>: Loss is a measure of how well the model is performing with respect to its predictions compared to the true label. A lower loss indicates that the model's predictions are closer to the actual values. A </a:t>
            </a:r>
            <a:r>
              <a:rPr lang="en-US" sz="1400" b="1" dirty="0"/>
              <a:t>loss of 0.0749</a:t>
            </a:r>
            <a:r>
              <a:rPr lang="en-US" sz="1400" dirty="0"/>
              <a:t> is quite low, meaning the model's predictions are close to the true labels. This loss value reflects how well the model is fitting the training data. The close you are to 0 the better the model if fitting to the dataset.</a:t>
            </a:r>
          </a:p>
          <a:p>
            <a:pPr marL="342900" indent="-342900">
              <a:buFont typeface="+mj-lt"/>
              <a:buAutoNum type="arabicPeriod"/>
            </a:pPr>
            <a:endParaRPr lang="en-US" sz="1400" b="1" dirty="0"/>
          </a:p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Test Accuracy</a:t>
            </a:r>
            <a:r>
              <a:rPr lang="en-US" sz="1400" dirty="0"/>
              <a:t>: This metric is calculated on a separate test dataset that the model has not seen during training. It gives an indication of how well the model generalizes to unseen data. The </a:t>
            </a:r>
            <a:r>
              <a:rPr lang="en-US" sz="1400" b="1" dirty="0"/>
              <a:t>test accuracy (97.50%)</a:t>
            </a:r>
            <a:r>
              <a:rPr lang="en-US" sz="1400" dirty="0"/>
              <a:t> being close to the training accuracy suggests that the model is not overfitting to the training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48126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/WorldOfWarships - Alex Jones holding a microphone">
            <a:extLst>
              <a:ext uri="{FF2B5EF4-FFF2-40B4-BE49-F238E27FC236}">
                <a16:creationId xmlns:a16="http://schemas.microsoft.com/office/drawing/2014/main" id="{54205B6A-FC28-6995-20F5-F624FC3293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079" y="681856"/>
            <a:ext cx="9905193" cy="5494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0123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91</TotalTime>
  <Words>472</Words>
  <Application>Microsoft Office PowerPoint</Application>
  <PresentationFormat>Widescreen</PresentationFormat>
  <Paragraphs>35</Paragraphs>
  <Slides>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Calisto MT</vt:lpstr>
      <vt:lpstr>Consolas</vt:lpstr>
      <vt:lpstr>Wingdings 2</vt:lpstr>
      <vt:lpstr>Slate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Kyle Faulkner</dc:creator>
  <cp:lastModifiedBy>Kyle Faulkner</cp:lastModifiedBy>
  <cp:revision>1</cp:revision>
  <dcterms:created xsi:type="dcterms:W3CDTF">2025-02-27T02:04:13Z</dcterms:created>
  <dcterms:modified xsi:type="dcterms:W3CDTF">2025-02-28T02:40:19Z</dcterms:modified>
</cp:coreProperties>
</file>