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volventa" panose="020B0604020202020204" charset="0"/>
      <p:regular r:id="rId16"/>
    </p:embeddedFont>
    <p:embeddedFont>
      <p:font typeface="Jura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iplom-project-by-ibragim.netlify.ap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738184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2756630"/>
            <a:ext cx="12726510" cy="4945675"/>
            <a:chOff x="0" y="0"/>
            <a:chExt cx="16968680" cy="6594233"/>
          </a:xfrm>
        </p:grpSpPr>
        <p:sp>
          <p:nvSpPr>
            <p:cNvPr id="4" name="TextBox 4"/>
            <p:cNvSpPr txBox="1"/>
            <p:nvPr/>
          </p:nvSpPr>
          <p:spPr>
            <a:xfrm>
              <a:off x="0" y="1877165"/>
              <a:ext cx="16968680" cy="3124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r>
                <a:rPr lang="en-US" sz="9575">
                  <a:solidFill>
                    <a:srgbClr val="FFFFFF"/>
                  </a:solidFill>
                  <a:latin typeface="Jura Bold"/>
                </a:rPr>
                <a:t>Онлайн магазин товаров STUFF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32080"/>
              <a:ext cx="16968680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979553"/>
              <a:ext cx="16968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Работу выполнил: Алакпаров Ибрагим.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5788" y="4400550"/>
            <a:ext cx="14567289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16"/>
              </a:lnSpc>
            </a:pPr>
            <a:r>
              <a:rPr lang="en-US" sz="9514">
                <a:solidFill>
                  <a:srgbClr val="FFFFFF"/>
                </a:solidFill>
                <a:latin typeface="Jura Bold"/>
              </a:rPr>
              <a:t>Спасибо за внимание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857779" cy="10287000"/>
          </a:xfrm>
          <a:custGeom>
            <a:avLst/>
            <a:gdLst/>
            <a:ahLst/>
            <a:cxnLst/>
            <a:rect l="l" t="t" r="r" b="b"/>
            <a:pathLst>
              <a:path w="9857779" h="10287000">
                <a:moveTo>
                  <a:pt x="0" y="0"/>
                </a:moveTo>
                <a:lnTo>
                  <a:pt x="9857779" y="0"/>
                </a:lnTo>
                <a:lnTo>
                  <a:pt x="98577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09907" y="1028700"/>
            <a:ext cx="6182877" cy="5685753"/>
            <a:chOff x="0" y="0"/>
            <a:chExt cx="8243837" cy="75810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3842"/>
              <a:ext cx="8243837" cy="1432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79"/>
                </a:lnSpc>
              </a:pPr>
              <a:r>
                <a:rPr lang="en-US" sz="7066">
                  <a:solidFill>
                    <a:srgbClr val="FFFFFF"/>
                  </a:solidFill>
                  <a:latin typeface="Jura Bold"/>
                </a:rPr>
                <a:t>О сайте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87392"/>
              <a:ext cx="8243837" cy="738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55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55612"/>
              <a:ext cx="8243837" cy="3390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6"/>
                </a:lnSpc>
              </a:pP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Данный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сайт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предлагает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удобный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интерфейс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для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выбора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товаров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.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Так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же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сайт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обеспечивает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быстрый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доступ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к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широкому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ассортименту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товаров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,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помогая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пользователям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легко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найти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,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что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им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нужно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41036" y="5895628"/>
            <a:ext cx="2805928" cy="2805928"/>
          </a:xfrm>
          <a:custGeom>
            <a:avLst/>
            <a:gdLst/>
            <a:ahLst/>
            <a:cxnLst/>
            <a:rect l="l" t="t" r="r" b="b"/>
            <a:pathLst>
              <a:path w="2805928" h="2805928">
                <a:moveTo>
                  <a:pt x="0" y="0"/>
                </a:moveTo>
                <a:lnTo>
                  <a:pt x="2805928" y="0"/>
                </a:lnTo>
                <a:lnTo>
                  <a:pt x="2805928" y="2805927"/>
                </a:lnTo>
                <a:lnTo>
                  <a:pt x="0" y="280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7487" y="2205037"/>
            <a:ext cx="13913025" cy="352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7749">
                <a:solidFill>
                  <a:srgbClr val="FFFFFF"/>
                </a:solidFill>
                <a:latin typeface="Jura Bold"/>
              </a:rPr>
              <a:t>STUFF store был спроектирован на базе</a:t>
            </a:r>
          </a:p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Platzi Fake Store API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67925" y="-8764931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74" r="-1430" b="-18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23950" y="5073102"/>
            <a:ext cx="17164050" cy="253591"/>
            <a:chOff x="0" y="0"/>
            <a:chExt cx="22885400" cy="338121"/>
          </a:xfrm>
        </p:grpSpPr>
        <p:sp>
          <p:nvSpPr>
            <p:cNvPr id="4" name="AutoShape 4"/>
            <p:cNvSpPr/>
            <p:nvPr/>
          </p:nvSpPr>
          <p:spPr>
            <a:xfrm>
              <a:off x="169060" y="156360"/>
              <a:ext cx="22716340" cy="0"/>
            </a:xfrm>
            <a:prstGeom prst="line">
              <a:avLst/>
            </a:prstGeom>
            <a:ln w="254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5" name="Group 5"/>
            <p:cNvGrpSpPr/>
            <p:nvPr/>
          </p:nvGrpSpPr>
          <p:grpSpPr>
            <a:xfrm rot="5423755">
              <a:off x="1156" y="1156"/>
              <a:ext cx="335808" cy="335808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5423755">
              <a:off x="4278354" y="1156"/>
              <a:ext cx="335808" cy="335808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23755">
              <a:off x="13524447" y="1156"/>
              <a:ext cx="335808" cy="335808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5423755">
              <a:off x="18108745" y="1156"/>
              <a:ext cx="335808" cy="335808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5423755">
              <a:off x="8927951" y="1156"/>
              <a:ext cx="335808" cy="335808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5" name="Freeform 15"/>
          <p:cNvSpPr/>
          <p:nvPr/>
        </p:nvSpPr>
        <p:spPr>
          <a:xfrm>
            <a:off x="10067925" y="1478032"/>
            <a:ext cx="1694180" cy="1694180"/>
          </a:xfrm>
          <a:custGeom>
            <a:avLst/>
            <a:gdLst/>
            <a:ahLst/>
            <a:cxnLst/>
            <a:rect l="l" t="t" r="r" b="b"/>
            <a:pathLst>
              <a:path w="1694180" h="1694180">
                <a:moveTo>
                  <a:pt x="0" y="0"/>
                </a:moveTo>
                <a:lnTo>
                  <a:pt x="1694180" y="0"/>
                </a:lnTo>
                <a:lnTo>
                  <a:pt x="1694180" y="1694180"/>
                </a:lnTo>
                <a:lnTo>
                  <a:pt x="0" y="1694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4331848" y="6049841"/>
            <a:ext cx="2702757" cy="2737853"/>
            <a:chOff x="0" y="0"/>
            <a:chExt cx="3603676" cy="365047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360367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Categories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39177"/>
              <a:ext cx="3603676" cy="2811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76"/>
                </a:lnSpc>
              </a:pP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Все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предложенне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продукты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уже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сформированы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по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категориям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23950" y="6049841"/>
            <a:ext cx="2459408" cy="1907832"/>
            <a:chOff x="0" y="0"/>
            <a:chExt cx="3279211" cy="254377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Product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39177"/>
              <a:ext cx="3279211" cy="1704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76"/>
                </a:lnSpc>
              </a:pP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Предоставляет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ряд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своих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продуктов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819046" y="6049841"/>
            <a:ext cx="2818547" cy="1790370"/>
            <a:chOff x="0" y="0"/>
            <a:chExt cx="3758062" cy="238716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76200"/>
              <a:ext cx="3758062" cy="716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2"/>
                </a:lnSpc>
              </a:pPr>
              <a:r>
                <a:rPr lang="en-US" sz="3208">
                  <a:solidFill>
                    <a:srgbClr val="6147FF"/>
                  </a:solidFill>
                  <a:latin typeface="Jura Bold"/>
                </a:rPr>
                <a:t>Search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998851"/>
              <a:ext cx="3758062" cy="13883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6"/>
                </a:lnSpc>
              </a:pP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Предоставляет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свою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логику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поиска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товаров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266418" y="6049841"/>
            <a:ext cx="2680634" cy="2297187"/>
            <a:chOff x="0" y="0"/>
            <a:chExt cx="3574179" cy="3062916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6147FF"/>
                  </a:solidFill>
                  <a:latin typeface="Jura Bold"/>
                </a:rPr>
                <a:t>User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58227"/>
              <a:ext cx="3574179" cy="2204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1"/>
                </a:lnSpc>
              </a:pP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Регистрация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на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сайте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это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не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просто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обложка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.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Ваши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данные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сохраняются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на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серевере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API.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704642" y="6049841"/>
            <a:ext cx="2459408" cy="3412434"/>
            <a:chOff x="0" y="0"/>
            <a:chExt cx="3279211" cy="4549911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AI Products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48702"/>
              <a:ext cx="3279211" cy="3701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0"/>
                </a:lnSpc>
              </a:pP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Все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изображения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и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описания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продуктов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сгенерированы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исскуственным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интеллектом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1829822"/>
            <a:ext cx="1151572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Jura Bold"/>
              </a:rPr>
              <a:t>Platzi Fake Store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243924" y="-4172384"/>
            <a:ext cx="14995432" cy="13621935"/>
          </a:xfrm>
          <a:custGeom>
            <a:avLst/>
            <a:gdLst/>
            <a:ahLst/>
            <a:cxnLst/>
            <a:rect l="l" t="t" r="r" b="b"/>
            <a:pathLst>
              <a:path w="14995432" h="13621935">
                <a:moveTo>
                  <a:pt x="0" y="0"/>
                </a:moveTo>
                <a:lnTo>
                  <a:pt x="14995432" y="0"/>
                </a:lnTo>
                <a:lnTo>
                  <a:pt x="14995432" y="13621935"/>
                </a:lnTo>
                <a:lnTo>
                  <a:pt x="0" y="1362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1981" y="2629059"/>
            <a:ext cx="8115300" cy="375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61"/>
              </a:lnSpc>
              <a:spcBef>
                <a:spcPct val="0"/>
              </a:spcBef>
            </a:pPr>
            <a:r>
              <a:rPr lang="en-US" sz="6217">
                <a:solidFill>
                  <a:srgbClr val="FFFFFF"/>
                </a:solidFill>
                <a:latin typeface="Jura Bold"/>
              </a:rPr>
              <a:t>Функции, предоставляемые сайтом для пользователя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74310" y="1918494"/>
            <a:ext cx="1108479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74310" y="3350027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74310" y="4735989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83068" y="6061023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74310" y="7390412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37308" y="2063517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Система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регистрации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и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авторизации</a:t>
            </a:r>
            <a:endParaRPr lang="en-US" sz="2599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09939" y="3449478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Поиск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по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названию</a:t>
            </a:r>
            <a:endParaRPr lang="en-US" sz="2599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09939" y="4784265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Добавление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в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корзину</a:t>
            </a:r>
            <a:endParaRPr lang="en-US" sz="2599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09939" y="6037104"/>
            <a:ext cx="6648324" cy="981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FFFFFF"/>
                </a:solidFill>
                <a:latin typeface="Evolventa"/>
              </a:rPr>
              <a:t>Возможность</a:t>
            </a:r>
            <a:r>
              <a:rPr lang="en-US" sz="26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Evolventa"/>
              </a:rPr>
              <a:t>редактировать</a:t>
            </a:r>
            <a:r>
              <a:rPr lang="en-US" sz="26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Evolventa"/>
              </a:rPr>
              <a:t>свой</a:t>
            </a:r>
            <a:r>
              <a:rPr lang="en-US" sz="26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Evolventa"/>
              </a:rPr>
              <a:t>профиль</a:t>
            </a:r>
            <a:endParaRPr lang="en-US" sz="2600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09939" y="7240528"/>
            <a:ext cx="7249361" cy="868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7"/>
              </a:lnSpc>
            </a:pP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Поиск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в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категори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при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помощи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фил</a:t>
            </a:r>
            <a:r>
              <a:rPr lang="ru-RU" sz="2598" dirty="0">
                <a:solidFill>
                  <a:srgbClr val="FFFFFF"/>
                </a:solidFill>
                <a:latin typeface="Evolventa"/>
              </a:rPr>
              <a:t>ь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трации</a:t>
            </a:r>
            <a:endParaRPr lang="en-US" sz="2598" dirty="0">
              <a:solidFill>
                <a:srgbClr val="FFFFFF"/>
              </a:solidFill>
              <a:latin typeface="Evolven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1772" y="336911"/>
            <a:ext cx="8882228" cy="4038869"/>
          </a:xfrm>
          <a:custGeom>
            <a:avLst/>
            <a:gdLst/>
            <a:ahLst/>
            <a:cxnLst/>
            <a:rect l="l" t="t" r="r" b="b"/>
            <a:pathLst>
              <a:path w="8882228" h="4038869">
                <a:moveTo>
                  <a:pt x="0" y="0"/>
                </a:moveTo>
                <a:lnTo>
                  <a:pt x="8882228" y="0"/>
                </a:lnTo>
                <a:lnTo>
                  <a:pt x="8882228" y="4038870"/>
                </a:lnTo>
                <a:lnTo>
                  <a:pt x="0" y="4038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49787" y="4375781"/>
            <a:ext cx="7147512" cy="5621095"/>
          </a:xfrm>
          <a:custGeom>
            <a:avLst/>
            <a:gdLst/>
            <a:ahLst/>
            <a:cxnLst/>
            <a:rect l="l" t="t" r="r" b="b"/>
            <a:pathLst>
              <a:path w="7147512" h="5621095">
                <a:moveTo>
                  <a:pt x="0" y="0"/>
                </a:moveTo>
                <a:lnTo>
                  <a:pt x="7147512" y="0"/>
                </a:lnTo>
                <a:lnTo>
                  <a:pt x="7147512" y="5621094"/>
                </a:lnTo>
                <a:lnTo>
                  <a:pt x="0" y="5621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58703" y="876300"/>
            <a:ext cx="9738597" cy="26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6"/>
              </a:lnSpc>
              <a:spcBef>
                <a:spcPct val="0"/>
              </a:spcBef>
            </a:pPr>
            <a:r>
              <a:rPr lang="en-US" sz="7604">
                <a:solidFill>
                  <a:srgbClr val="FFFFFF"/>
                </a:solidFill>
                <a:latin typeface="Jura Bold"/>
              </a:rPr>
              <a:t>Пердосмотр товара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772" y="6204993"/>
            <a:ext cx="10047496" cy="184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6"/>
              </a:lnSpc>
              <a:spcBef>
                <a:spcPct val="0"/>
              </a:spcBef>
            </a:pPr>
            <a:r>
              <a:rPr lang="en-US" sz="5290">
                <a:solidFill>
                  <a:srgbClr val="FFFFFF"/>
                </a:solidFill>
                <a:latin typeface="Jura Bold"/>
              </a:rPr>
              <a:t>Поиск  в категории при помощи фильтрации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2462" y="2373302"/>
            <a:ext cx="5179987" cy="6884998"/>
          </a:xfrm>
          <a:custGeom>
            <a:avLst/>
            <a:gdLst/>
            <a:ahLst/>
            <a:cxnLst/>
            <a:rect l="l" t="t" r="r" b="b"/>
            <a:pathLst>
              <a:path w="5179987" h="6884998">
                <a:moveTo>
                  <a:pt x="0" y="0"/>
                </a:moveTo>
                <a:lnTo>
                  <a:pt x="5179987" y="0"/>
                </a:lnTo>
                <a:lnTo>
                  <a:pt x="5179987" y="6884998"/>
                </a:lnTo>
                <a:lnTo>
                  <a:pt x="0" y="6884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39623" y="3456601"/>
            <a:ext cx="12189377" cy="4718399"/>
          </a:xfrm>
          <a:custGeom>
            <a:avLst/>
            <a:gdLst/>
            <a:ahLst/>
            <a:cxnLst/>
            <a:rect l="l" t="t" r="r" b="b"/>
            <a:pathLst>
              <a:path w="12189377" h="4718399">
                <a:moveTo>
                  <a:pt x="0" y="0"/>
                </a:moveTo>
                <a:lnTo>
                  <a:pt x="12189377" y="0"/>
                </a:lnTo>
                <a:lnTo>
                  <a:pt x="12189377" y="4718400"/>
                </a:lnTo>
                <a:lnTo>
                  <a:pt x="0" y="4718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9" r="-51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00491" y="84194"/>
            <a:ext cx="10373529" cy="205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2"/>
              </a:lnSpc>
            </a:pPr>
            <a:r>
              <a:rPr lang="en-US" sz="5880">
                <a:solidFill>
                  <a:srgbClr val="FFFFFF"/>
                </a:solidFill>
                <a:latin typeface="Jura Bold"/>
              </a:rPr>
              <a:t>Регистрация и  редактирование профиля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60331" y="3724385"/>
            <a:ext cx="3967337" cy="3967337"/>
          </a:xfrm>
          <a:custGeom>
            <a:avLst/>
            <a:gdLst/>
            <a:ahLst/>
            <a:cxnLst/>
            <a:rect l="l" t="t" r="r" b="b"/>
            <a:pathLst>
              <a:path w="3967337" h="3967337">
                <a:moveTo>
                  <a:pt x="0" y="0"/>
                </a:moveTo>
                <a:lnTo>
                  <a:pt x="3967338" y="0"/>
                </a:lnTo>
                <a:lnTo>
                  <a:pt x="3967338" y="3967337"/>
                </a:lnTo>
                <a:lnTo>
                  <a:pt x="0" y="3967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7487" y="1089937"/>
            <a:ext cx="1391302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Проект был задеплоин на площадку Netlify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052" y="7845589"/>
            <a:ext cx="15621893" cy="106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u="sng">
                <a:solidFill>
                  <a:srgbClr val="FFFFFF"/>
                </a:solidFill>
                <a:latin typeface="Jura Bold"/>
                <a:hlinkClick r:id="rId4" tooltip="https://diplom-project-by-ibragim.netlify.app/"/>
              </a:rPr>
              <a:t>diplom-project-by-ibragim.netlify.app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-275658"/>
            <a:ext cx="16686973" cy="4814229"/>
          </a:xfrm>
          <a:custGeom>
            <a:avLst/>
            <a:gdLst/>
            <a:ahLst/>
            <a:cxnLst/>
            <a:rect l="l" t="t" r="r" b="b"/>
            <a:pathLst>
              <a:path w="16686973" h="4814229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0339" y="3343115"/>
            <a:ext cx="1568368" cy="1568368"/>
          </a:xfrm>
          <a:custGeom>
            <a:avLst/>
            <a:gdLst/>
            <a:ahLst/>
            <a:cxnLst/>
            <a:rect l="l" t="t" r="r" b="b"/>
            <a:pathLst>
              <a:path w="1568368" h="1568368">
                <a:moveTo>
                  <a:pt x="0" y="0"/>
                </a:moveTo>
                <a:lnTo>
                  <a:pt x="1568367" y="0"/>
                </a:lnTo>
                <a:lnTo>
                  <a:pt x="1568367" y="1568367"/>
                </a:lnTo>
                <a:lnTo>
                  <a:pt x="0" y="1568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63933" y="6757681"/>
            <a:ext cx="1471198" cy="1520695"/>
          </a:xfrm>
          <a:custGeom>
            <a:avLst/>
            <a:gdLst/>
            <a:ahLst/>
            <a:cxnLst/>
            <a:rect l="l" t="t" r="r" b="b"/>
            <a:pathLst>
              <a:path w="1471198" h="1520695">
                <a:moveTo>
                  <a:pt x="0" y="0"/>
                </a:moveTo>
                <a:lnTo>
                  <a:pt x="1471198" y="0"/>
                </a:lnTo>
                <a:lnTo>
                  <a:pt x="1471198" y="1520694"/>
                </a:lnTo>
                <a:lnTo>
                  <a:pt x="0" y="1520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82" r="-168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562600" y="3256737"/>
            <a:ext cx="1834313" cy="1741127"/>
          </a:xfrm>
          <a:custGeom>
            <a:avLst/>
            <a:gdLst/>
            <a:ahLst/>
            <a:cxnLst/>
            <a:rect l="l" t="t" r="r" b="b"/>
            <a:pathLst>
              <a:path w="1834313" h="1741127">
                <a:moveTo>
                  <a:pt x="0" y="0"/>
                </a:moveTo>
                <a:lnTo>
                  <a:pt x="1834313" y="0"/>
                </a:lnTo>
                <a:lnTo>
                  <a:pt x="1834313" y="1741127"/>
                </a:lnTo>
                <a:lnTo>
                  <a:pt x="0" y="1741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3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97000" y="6576288"/>
            <a:ext cx="1835772" cy="1835772"/>
          </a:xfrm>
          <a:custGeom>
            <a:avLst/>
            <a:gdLst/>
            <a:ahLst/>
            <a:cxnLst/>
            <a:rect l="l" t="t" r="r" b="b"/>
            <a:pathLst>
              <a:path w="1835772" h="1835772">
                <a:moveTo>
                  <a:pt x="0" y="0"/>
                </a:moveTo>
                <a:lnTo>
                  <a:pt x="1835771" y="0"/>
                </a:lnTo>
                <a:lnTo>
                  <a:pt x="1835771" y="1835772"/>
                </a:lnTo>
                <a:lnTo>
                  <a:pt x="0" y="183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432968" y="3256736"/>
            <a:ext cx="1741127" cy="1741127"/>
          </a:xfrm>
          <a:custGeom>
            <a:avLst/>
            <a:gdLst/>
            <a:ahLst/>
            <a:cxnLst/>
            <a:rect l="l" t="t" r="r" b="b"/>
            <a:pathLst>
              <a:path w="1741127" h="1741127">
                <a:moveTo>
                  <a:pt x="0" y="0"/>
                </a:moveTo>
                <a:lnTo>
                  <a:pt x="1741127" y="0"/>
                </a:lnTo>
                <a:lnTo>
                  <a:pt x="1741127" y="1741127"/>
                </a:lnTo>
                <a:lnTo>
                  <a:pt x="0" y="1741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12573000" y="6620960"/>
            <a:ext cx="1768815" cy="1768815"/>
          </a:xfrm>
          <a:custGeom>
            <a:avLst/>
            <a:gdLst/>
            <a:ahLst/>
            <a:cxnLst/>
            <a:rect l="l" t="t" r="r" b="b"/>
            <a:pathLst>
              <a:path w="1768815" h="1768815">
                <a:moveTo>
                  <a:pt x="0" y="0"/>
                </a:moveTo>
                <a:lnTo>
                  <a:pt x="1768815" y="0"/>
                </a:lnTo>
                <a:lnTo>
                  <a:pt x="1768815" y="1768815"/>
                </a:lnTo>
                <a:lnTo>
                  <a:pt x="0" y="176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0" y="367031"/>
            <a:ext cx="18288000" cy="215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Jura Bold"/>
              </a:rPr>
              <a:t>Технологии которые были ипользованы при создании сайта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5823" y="5222167"/>
            <a:ext cx="1477400" cy="91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6065">
                <a:solidFill>
                  <a:srgbClr val="FFFFFF"/>
                </a:solidFill>
                <a:latin typeface="Jura Bold"/>
              </a:rPr>
              <a:t>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5098" y="8307301"/>
            <a:ext cx="2371615" cy="874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6065" dirty="0">
                <a:solidFill>
                  <a:srgbClr val="FFFFFF"/>
                </a:solidFill>
                <a:latin typeface="Jura Bold"/>
              </a:rPr>
              <a:t>React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98345" y="5383385"/>
            <a:ext cx="5562822" cy="874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4"/>
              </a:lnSpc>
              <a:spcBef>
                <a:spcPct val="0"/>
              </a:spcBef>
            </a:pPr>
            <a:r>
              <a:rPr lang="en-US" sz="6070" dirty="0">
                <a:solidFill>
                  <a:srgbClr val="FFFFFF"/>
                </a:solidFill>
                <a:latin typeface="Jura Bold"/>
              </a:rPr>
              <a:t>Redux/Toolkit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71724" y="8535021"/>
            <a:ext cx="368632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  <a:spcBef>
                <a:spcPct val="0"/>
              </a:spcBef>
            </a:pPr>
            <a:r>
              <a:rPr lang="en-US" sz="6069" dirty="0" err="1">
                <a:solidFill>
                  <a:srgbClr val="FFFFFF"/>
                </a:solidFill>
                <a:latin typeface="Jura Bold"/>
              </a:rPr>
              <a:t>Platzi</a:t>
            </a:r>
            <a:r>
              <a:rPr lang="en-US" sz="6069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6069" dirty="0" err="1">
                <a:solidFill>
                  <a:srgbClr val="FFFFFF"/>
                </a:solidFill>
                <a:latin typeface="Jura Bold"/>
              </a:rPr>
              <a:t>Api</a:t>
            </a:r>
            <a:endParaRPr lang="en-US" sz="6069" dirty="0">
              <a:solidFill>
                <a:srgbClr val="FFFFFF"/>
              </a:solidFill>
              <a:latin typeface="Jura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27306" y="5108660"/>
            <a:ext cx="2952453" cy="874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4"/>
              </a:lnSpc>
              <a:spcBef>
                <a:spcPct val="0"/>
              </a:spcBef>
            </a:pPr>
            <a:r>
              <a:rPr lang="en-US" sz="6070" dirty="0">
                <a:solidFill>
                  <a:srgbClr val="FFFFFF"/>
                </a:solidFill>
                <a:latin typeface="Jura Bold"/>
              </a:rPr>
              <a:t>Netlify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14333" y="8744343"/>
            <a:ext cx="108614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  <a:spcBef>
                <a:spcPct val="0"/>
              </a:spcBef>
            </a:pPr>
            <a:r>
              <a:rPr lang="en-US" sz="6069" dirty="0">
                <a:solidFill>
                  <a:srgbClr val="FFFFFF"/>
                </a:solidFill>
                <a:latin typeface="Jura Bold"/>
              </a:rPr>
              <a:t>Git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F1E1B7-FF25-4A03-A26D-9289A888D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575" y="3728254"/>
            <a:ext cx="3808799" cy="1996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184</Words>
  <Application>Microsoft Office PowerPoint</Application>
  <PresentationFormat>Произвольный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Evolventa</vt:lpstr>
      <vt:lpstr>Calibri</vt:lpstr>
      <vt:lpstr>Jura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</dc:title>
  <dc:creator>Victus</dc:creator>
  <cp:lastModifiedBy>Алакпаров Ибрагим Эхтият</cp:lastModifiedBy>
  <cp:revision>5</cp:revision>
  <dcterms:created xsi:type="dcterms:W3CDTF">2006-08-16T00:00:00Z</dcterms:created>
  <dcterms:modified xsi:type="dcterms:W3CDTF">2024-03-27T23:45:25Z</dcterms:modified>
  <dc:identifier>DAGAvIowhMA</dc:identifier>
</cp:coreProperties>
</file>