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2"/>
  </p:notesMasterIdLst>
  <p:sldIdLst>
    <p:sldId id="256" r:id="rId2"/>
    <p:sldId id="270" r:id="rId3"/>
    <p:sldId id="257" r:id="rId4"/>
    <p:sldId id="258" r:id="rId5"/>
    <p:sldId id="261" r:id="rId6"/>
    <p:sldId id="269" r:id="rId7"/>
    <p:sldId id="262" r:id="rId8"/>
    <p:sldId id="263" r:id="rId9"/>
    <p:sldId id="265" r:id="rId10"/>
    <p:sldId id="27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4C3B8-A29B-4FA2-A181-573356ACB1E5}" type="datetimeFigureOut">
              <a:rPr lang="ru-RU" smtClean="0"/>
              <a:t>14.06.2017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7A3BED-6B87-4A01-91AE-83340B7EC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5540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7A3BED-6B87-4A01-91AE-83340B7ECA5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0602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0866F-3657-4C92-BF5C-DB442844A436}" type="datetime1">
              <a:rPr lang="en-US" smtClean="0"/>
              <a:t>6/14/2017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20E42-6EDB-4F60-B27F-1095566D2585}" type="datetime1">
              <a:rPr lang="en-US" smtClean="0"/>
              <a:t>6/14/2017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3F595-2520-4454-8606-FB5EDE23008C}" type="datetime1">
              <a:rPr lang="en-US" smtClean="0"/>
              <a:t>6/14/2017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2B554-07A5-405D-8351-A3C24F0E5C1E}" type="datetime1">
              <a:rPr lang="en-US" smtClean="0"/>
              <a:t>6/14/2017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4549F-DE2A-492A-B519-35D5B710A7D1}" type="datetime1">
              <a:rPr lang="en-US" smtClean="0"/>
              <a:t>6/14/2017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FACB9-CCE3-4A20-9580-1400D5164890}" type="datetime1">
              <a:rPr lang="en-US" smtClean="0"/>
              <a:t>6/14/2017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27895-2A1A-4573-A49C-34C673FC71C1}" type="datetime1">
              <a:rPr lang="en-US" smtClean="0"/>
              <a:t>6/14/2017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ECF4-8A79-421F-97AC-B6415A08F1AD}" type="datetime1">
              <a:rPr lang="en-US" smtClean="0"/>
              <a:t>6/14/2017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027C0-F494-4CB3-A9E6-B017F2436109}" type="datetime1">
              <a:rPr lang="en-US" smtClean="0"/>
              <a:t>6/14/2017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C7835-4122-4D28-A992-AC61EBBC5ADC}" type="datetime1">
              <a:rPr lang="en-US" smtClean="0"/>
              <a:t>6/14/2017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6077D-4E2D-41C1-B06F-54D12F868BF3}" type="datetime1">
              <a:rPr lang="en-US" smtClean="0"/>
              <a:t>6/14/2017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88C7-1FDE-40C0-B5C8-ECF7CBB4E810}" type="datetime1">
              <a:rPr lang="en-US" smtClean="0"/>
              <a:t>6/14/2017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9BAE-4F5C-4629-AF26-5EE4C7818A53}" type="datetime1">
              <a:rPr lang="en-US" smtClean="0"/>
              <a:t>6/14/2017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6F3C-3C15-410B-98F0-2E7186B58D36}" type="datetime1">
              <a:rPr lang="en-US" smtClean="0"/>
              <a:t>6/14/2017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E69F6-69B3-49DE-A734-D8F90E008C29}" type="datetime1">
              <a:rPr lang="en-US" smtClean="0"/>
              <a:t>6/14/2017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33B0-FC34-42D8-BD01-773D5AF233DC}" type="datetime1">
              <a:rPr lang="en-US" smtClean="0"/>
              <a:t>6/14/2017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95554-8E56-44A2-8860-CCC387A273C6}" type="datetime1">
              <a:rPr lang="en-US" smtClean="0"/>
              <a:t>6/14/2017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52613" y="1841500"/>
            <a:ext cx="8915399" cy="2262781"/>
          </a:xfrm>
        </p:spPr>
        <p:txBody>
          <a:bodyPr>
            <a:noAutofit/>
          </a:bodyPr>
          <a:lstStyle/>
          <a:p>
            <a:pPr algn="ctr"/>
            <a:r>
              <a:rPr lang="ru-RU" sz="4000" b="1" dirty="0"/>
              <a:t>Разработка клиент-серверного </a:t>
            </a:r>
            <a:r>
              <a:rPr lang="ru-RU" sz="4000" b="1" dirty="0" err="1"/>
              <a:t>фреймворка</a:t>
            </a:r>
            <a:r>
              <a:rPr lang="ru-RU" sz="4000" b="1" dirty="0"/>
              <a:t> для высоконагруженных вычислений на базе </a:t>
            </a:r>
            <a:r>
              <a:rPr lang="ru-RU" sz="4000" b="1" dirty="0" err="1"/>
              <a:t>Linux</a:t>
            </a:r>
            <a:r>
              <a:rPr lang="ru-RU" sz="4000" b="1" dirty="0"/>
              <a:t> и MP</a:t>
            </a:r>
            <a:r>
              <a:rPr lang="en-US" sz="4000" b="1" dirty="0"/>
              <a:t>I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79613" y="5196479"/>
            <a:ext cx="9958387" cy="1471021"/>
          </a:xfrm>
        </p:spPr>
        <p:txBody>
          <a:bodyPr>
            <a:noAutofit/>
          </a:bodyPr>
          <a:lstStyle/>
          <a:p>
            <a:r>
              <a:rPr lang="ru-RU" sz="2500" dirty="0" smtClean="0"/>
              <a:t>Выполнил: Габидуллин Ибрагим Анварович гр. 11-308</a:t>
            </a:r>
          </a:p>
          <a:p>
            <a:r>
              <a:rPr lang="ru-RU" sz="2500" dirty="0" smtClean="0"/>
              <a:t>Научный руководитель: Тощев Александр Сергеевич</a:t>
            </a:r>
            <a:endParaRPr lang="ru-RU" sz="25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943" y="0"/>
            <a:ext cx="3077057" cy="1701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634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1852613" y="1841500"/>
            <a:ext cx="8915399" cy="22627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4000" b="1" smtClean="0"/>
              <a:t>Разработка клиент-серверного фреймворка для высоконагруженных вычислений на базе Linux и MP</a:t>
            </a:r>
            <a:r>
              <a:rPr lang="en-US" sz="4000" b="1" smtClean="0"/>
              <a:t>I</a:t>
            </a:r>
            <a:endParaRPr lang="ru-RU" sz="4000" dirty="0"/>
          </a:p>
        </p:txBody>
      </p:sp>
      <p:sp>
        <p:nvSpPr>
          <p:cNvPr id="9" name="Подзаголовок 2"/>
          <p:cNvSpPr txBox="1">
            <a:spLocks/>
          </p:cNvSpPr>
          <p:nvPr/>
        </p:nvSpPr>
        <p:spPr>
          <a:xfrm>
            <a:off x="1979613" y="5196479"/>
            <a:ext cx="9958387" cy="14710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500" smtClean="0"/>
              <a:t>Выполнил: Габидуллин Ибрагим Анварович гр. 11-308</a:t>
            </a:r>
          </a:p>
          <a:p>
            <a:r>
              <a:rPr lang="ru-RU" sz="2500" smtClean="0"/>
              <a:t>Научный руководитель: Тощев Александр Сергеевич</a:t>
            </a:r>
            <a:endParaRPr lang="ru-RU" sz="2500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943" y="0"/>
            <a:ext cx="3077057" cy="1701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0501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000" dirty="0" smtClean="0"/>
              <a:t>Большие данные</a:t>
            </a:r>
            <a:endParaRPr lang="en-US" sz="3000" dirty="0" smtClean="0"/>
          </a:p>
          <a:p>
            <a:r>
              <a:rPr lang="ru-RU" sz="3000" dirty="0" smtClean="0"/>
              <a:t>Большие вычисления</a:t>
            </a:r>
          </a:p>
          <a:p>
            <a:r>
              <a:rPr lang="ru-RU" sz="3000" dirty="0" smtClean="0"/>
              <a:t>Время</a:t>
            </a:r>
          </a:p>
          <a:p>
            <a:r>
              <a:rPr lang="ru-RU" sz="3000" dirty="0" smtClean="0"/>
              <a:t>Параллельные вычисления</a:t>
            </a:r>
          </a:p>
          <a:p>
            <a:r>
              <a:rPr lang="ru-RU" sz="3000" dirty="0" smtClean="0"/>
              <a:t>Управление вычислениями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942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636810"/>
            <a:ext cx="8911687" cy="1280890"/>
          </a:xfrm>
        </p:spPr>
        <p:txBody>
          <a:bodyPr/>
          <a:lstStyle/>
          <a:p>
            <a:r>
              <a:rPr lang="ru-RU" dirty="0" smtClean="0"/>
              <a:t>Цель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92925" y="2501900"/>
            <a:ext cx="9424988" cy="5130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000" dirty="0" smtClean="0"/>
              <a:t>Разработать гибкий, лёгкий в настройке и развёртывании клиент-серверный </a:t>
            </a:r>
            <a:r>
              <a:rPr lang="ru-RU" sz="3000" dirty="0" err="1" smtClean="0"/>
              <a:t>фреймворк</a:t>
            </a:r>
            <a:r>
              <a:rPr lang="ru-RU" sz="3000" dirty="0" smtClean="0"/>
              <a:t> для управления параллельными вычислениями</a:t>
            </a:r>
            <a:r>
              <a:rPr lang="ru-RU" dirty="0" smtClean="0"/>
              <a:t>.</a:t>
            </a:r>
          </a:p>
          <a:p>
            <a:pPr>
              <a:buFont typeface="+mj-lt"/>
              <a:buAutoNum type="arabicPeriod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0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dirty="0" smtClean="0"/>
              <a:t>Задачи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1803400"/>
            <a:ext cx="8915400" cy="3777622"/>
          </a:xfrm>
        </p:spPr>
        <p:txBody>
          <a:bodyPr>
            <a:noAutofit/>
          </a:bodyPr>
          <a:lstStyle/>
          <a:p>
            <a:pPr lvl="0"/>
            <a:r>
              <a:rPr lang="ru-RU" sz="2000" dirty="0" smtClean="0"/>
              <a:t>изучить </a:t>
            </a:r>
            <a:r>
              <a:rPr lang="ru-RU" sz="2000" dirty="0"/>
              <a:t>парадигмы и технологии параллельных </a:t>
            </a:r>
            <a:r>
              <a:rPr lang="ru-RU" sz="2000" dirty="0" smtClean="0"/>
              <a:t>вычислений</a:t>
            </a:r>
            <a:endParaRPr lang="ru-RU" sz="2000" dirty="0"/>
          </a:p>
          <a:p>
            <a:pPr lvl="0"/>
            <a:r>
              <a:rPr lang="ru-RU" sz="2000" dirty="0"/>
              <a:t>исследовать существующие системы управления параллельными </a:t>
            </a:r>
            <a:r>
              <a:rPr lang="ru-RU" sz="2000" dirty="0" smtClean="0"/>
              <a:t>вычислениями</a:t>
            </a:r>
            <a:endParaRPr lang="ru-RU" sz="2000" dirty="0"/>
          </a:p>
          <a:p>
            <a:pPr lvl="0"/>
            <a:r>
              <a:rPr lang="ru-RU" sz="2000" dirty="0" smtClean="0"/>
              <a:t>спроектировать архитектуру </a:t>
            </a:r>
            <a:r>
              <a:rPr lang="ru-RU" sz="2000" dirty="0" err="1"/>
              <a:t>фреймворка</a:t>
            </a:r>
            <a:r>
              <a:rPr lang="ru-RU" sz="2000" dirty="0"/>
              <a:t>, клиентской и серверной </a:t>
            </a:r>
            <a:r>
              <a:rPr lang="ru-RU" sz="2000" dirty="0" smtClean="0"/>
              <a:t>части</a:t>
            </a:r>
            <a:endParaRPr lang="ru-RU" sz="2000" dirty="0"/>
          </a:p>
          <a:p>
            <a:pPr lvl="0"/>
            <a:r>
              <a:rPr lang="ru-RU" sz="2000" dirty="0" smtClean="0"/>
              <a:t>разработать серверную и клиентскую </a:t>
            </a:r>
            <a:r>
              <a:rPr lang="ru-RU" sz="2000" dirty="0" smtClean="0"/>
              <a:t>части</a:t>
            </a:r>
            <a:endParaRPr lang="ru-RU" sz="2000" dirty="0"/>
          </a:p>
          <a:p>
            <a:pPr lvl="0"/>
            <a:r>
              <a:rPr lang="ru-RU" sz="2000" dirty="0" smtClean="0"/>
              <a:t>исследовать работу </a:t>
            </a:r>
            <a:r>
              <a:rPr lang="ru-RU" sz="2000" dirty="0" err="1"/>
              <a:t>фреймворка</a:t>
            </a:r>
            <a:r>
              <a:rPr lang="ru-RU" sz="2000" dirty="0"/>
              <a:t> на разных операционных </a:t>
            </a:r>
            <a:r>
              <a:rPr lang="ru-RU" sz="2000" dirty="0" smtClean="0"/>
              <a:t>системах</a:t>
            </a:r>
            <a:endParaRPr lang="ru-RU" sz="2000" dirty="0"/>
          </a:p>
          <a:p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38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Системы </a:t>
            </a:r>
            <a:r>
              <a:rPr lang="ru-RU" dirty="0"/>
              <a:t>управления параллельными </a:t>
            </a:r>
            <a:r>
              <a:rPr lang="ru-RU" dirty="0" smtClean="0"/>
              <a:t>вычислениями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PBS</a:t>
            </a:r>
            <a:endParaRPr lang="en-US" sz="3000" dirty="0"/>
          </a:p>
          <a:p>
            <a:r>
              <a:rPr lang="en-US" sz="3000" dirty="0" smtClean="0"/>
              <a:t>TORQUE</a:t>
            </a:r>
            <a:endParaRPr lang="en-US" sz="3000" dirty="0"/>
          </a:p>
          <a:p>
            <a:r>
              <a:rPr lang="en-US" sz="3000" dirty="0" smtClean="0"/>
              <a:t>IBM Platform </a:t>
            </a:r>
            <a:r>
              <a:rPr lang="en-US" sz="3000" dirty="0" smtClean="0"/>
              <a:t>LSF</a:t>
            </a:r>
            <a:endParaRPr lang="en-US" sz="300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00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проекта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48425" y="1366155"/>
            <a:ext cx="8708958" cy="50878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98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проекта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017" y="1612900"/>
            <a:ext cx="10880995" cy="39751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02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Разработк</a:t>
            </a:r>
            <a:r>
              <a:rPr lang="ru-RU" dirty="0"/>
              <a:t>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92925" y="1473200"/>
            <a:ext cx="8915400" cy="3777622"/>
          </a:xfrm>
        </p:spPr>
        <p:txBody>
          <a:bodyPr>
            <a:normAutofit/>
          </a:bodyPr>
          <a:lstStyle/>
          <a:p>
            <a:r>
              <a:rPr lang="en-US" sz="3000" dirty="0" smtClean="0"/>
              <a:t>C#;</a:t>
            </a:r>
          </a:p>
          <a:p>
            <a:r>
              <a:rPr lang="en-US" sz="3000" dirty="0" smtClean="0"/>
              <a:t>.NET Core;</a:t>
            </a:r>
          </a:p>
          <a:p>
            <a:r>
              <a:rPr lang="en-US" sz="3000" dirty="0" smtClean="0"/>
              <a:t>Web API.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123" y="624110"/>
            <a:ext cx="4315877" cy="2879817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6476998" y="3738861"/>
            <a:ext cx="5715002" cy="3119139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 rotWithShape="1">
          <a:blip r:embed="rId4"/>
          <a:srcRect l="-224" t="23754" r="23938" b="1200"/>
          <a:stretch/>
        </p:blipFill>
        <p:spPr>
          <a:xfrm>
            <a:off x="0" y="3347810"/>
            <a:ext cx="4787899" cy="3510190"/>
          </a:xfrm>
          <a:prstGeom prst="rect">
            <a:avLst/>
          </a:prstGeom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8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работы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33" y="1308100"/>
            <a:ext cx="10040145" cy="3797300"/>
          </a:xfrm>
          <a:prstGeom prst="rect">
            <a:avLst/>
          </a:prstGeom>
        </p:spPr>
      </p:pic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795" y="2666998"/>
            <a:ext cx="8644805" cy="4191002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4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113</TotalTime>
  <Words>149</Words>
  <Application>Microsoft Office PowerPoint</Application>
  <PresentationFormat>Широкоэкранный</PresentationFormat>
  <Paragraphs>41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Легкий дым</vt:lpstr>
      <vt:lpstr>Разработка клиент-серверного фреймворка для высоконагруженных вычислений на базе Linux и MPI</vt:lpstr>
      <vt:lpstr>Постановка задачи</vt:lpstr>
      <vt:lpstr>Цель работы</vt:lpstr>
      <vt:lpstr>Задачи работы</vt:lpstr>
      <vt:lpstr>Системы управления параллельными вычислениями</vt:lpstr>
      <vt:lpstr>Архитектура проекта</vt:lpstr>
      <vt:lpstr>Архитектура проекта</vt:lpstr>
      <vt:lpstr>Разработка</vt:lpstr>
      <vt:lpstr>Результаты работы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клиент-серверного фреймворка для высоконагруженных вычислений на базе Linux и MPI</dc:title>
  <dc:creator>Ибрагим Габидуллин</dc:creator>
  <cp:lastModifiedBy>Ибрагим Габидуллин</cp:lastModifiedBy>
  <cp:revision>82</cp:revision>
  <dcterms:created xsi:type="dcterms:W3CDTF">2017-05-25T18:53:46Z</dcterms:created>
  <dcterms:modified xsi:type="dcterms:W3CDTF">2017-06-14T18:18:14Z</dcterms:modified>
</cp:coreProperties>
</file>