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9613" y="1155700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Разработка клиент-серверного </a:t>
            </a:r>
            <a:r>
              <a:rPr lang="ru-RU" sz="4000" b="1" dirty="0" err="1"/>
              <a:t>фреймворка</a:t>
            </a:r>
            <a:r>
              <a:rPr lang="ru-RU" sz="4000" b="1" dirty="0"/>
              <a:t> для высоконагруженных вычислений на базе </a:t>
            </a:r>
            <a:r>
              <a:rPr lang="ru-RU" sz="4000" b="1" dirty="0" err="1"/>
              <a:t>Linux</a:t>
            </a:r>
            <a:r>
              <a:rPr lang="ru-RU" sz="4000" b="1" dirty="0"/>
              <a:t> и MP</a:t>
            </a:r>
            <a:r>
              <a:rPr lang="en-US" sz="4000" b="1" dirty="0"/>
              <a:t>I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613" y="5196479"/>
            <a:ext cx="9958387" cy="1471021"/>
          </a:xfrm>
        </p:spPr>
        <p:txBody>
          <a:bodyPr>
            <a:noAutofit/>
          </a:bodyPr>
          <a:lstStyle/>
          <a:p>
            <a:r>
              <a:rPr lang="ru-RU" sz="2500" dirty="0" smtClean="0"/>
              <a:t>Исполнитель: Габидуллин Ибрагим </a:t>
            </a:r>
            <a:r>
              <a:rPr lang="ru-RU" sz="2500" dirty="0" err="1" smtClean="0"/>
              <a:t>Анварович</a:t>
            </a:r>
            <a:r>
              <a:rPr lang="ru-RU" sz="2500" dirty="0" smtClean="0"/>
              <a:t> гр. 11-308</a:t>
            </a:r>
          </a:p>
          <a:p>
            <a:r>
              <a:rPr lang="ru-RU" sz="2500" dirty="0" smtClean="0"/>
              <a:t>Руководитель: Тощев Александр Сергеевич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863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</a:t>
            </a:r>
            <a:r>
              <a:rPr lang="ru-RU" dirty="0" err="1" smtClean="0"/>
              <a:t>фреймворка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4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19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2021110"/>
            <a:ext cx="9980075" cy="375739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4381500"/>
            <a:ext cx="8915400" cy="3777622"/>
          </a:xfrm>
        </p:spPr>
        <p:txBody>
          <a:bodyPr/>
          <a:lstStyle/>
          <a:p>
            <a:r>
              <a:rPr lang="ru-RU" dirty="0" smtClean="0"/>
              <a:t>Исполнитель: Габидуллин Ибрагим </a:t>
            </a:r>
            <a:r>
              <a:rPr lang="ru-RU" dirty="0" err="1" smtClean="0"/>
              <a:t>Анварович</a:t>
            </a:r>
            <a:r>
              <a:rPr lang="ru-RU" dirty="0" smtClean="0"/>
              <a:t> гр. 11-308</a:t>
            </a:r>
          </a:p>
          <a:p>
            <a:r>
              <a:rPr lang="ru-RU" dirty="0" smtClean="0"/>
              <a:t>Руководитель: Тощев Александр Сергеевич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00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1132110"/>
            <a:ext cx="8911687" cy="1280890"/>
          </a:xfrm>
        </p:spPr>
        <p:txBody>
          <a:bodyPr/>
          <a:lstStyle/>
          <a:p>
            <a:r>
              <a:rPr lang="ru-RU" dirty="0" smtClean="0"/>
              <a:t>Цель работы: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501900"/>
            <a:ext cx="9424988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Разработать готовый к использованию гибкий клиент-серверный </a:t>
            </a:r>
            <a:r>
              <a:rPr lang="ru-RU" sz="3000" dirty="0" err="1" smtClean="0"/>
              <a:t>фреймворк</a:t>
            </a:r>
            <a:r>
              <a:rPr lang="ru-RU" sz="3000" dirty="0" smtClean="0"/>
              <a:t> для управления параллельными, высокопроизводительными вычислениями на базе </a:t>
            </a:r>
            <a:r>
              <a:rPr lang="en-US" sz="3000" dirty="0" smtClean="0"/>
              <a:t>Linux </a:t>
            </a:r>
            <a:r>
              <a:rPr lang="ru-RU" sz="3000" dirty="0" smtClean="0"/>
              <a:t>и </a:t>
            </a:r>
            <a:r>
              <a:rPr lang="en-US" sz="3000" dirty="0" smtClean="0"/>
              <a:t>MPI</a:t>
            </a:r>
            <a:r>
              <a:rPr lang="ru-RU" sz="3000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	</a:t>
            </a:r>
          </a:p>
          <a:p>
            <a:pPr>
              <a:buFont typeface="+mj-lt"/>
              <a:buAutoNum type="arabicPeriod"/>
            </a:pPr>
            <a:endParaRPr lang="ru-RU" dirty="0" smtClean="0"/>
          </a:p>
          <a:p>
            <a:endParaRPr lang="ru-RU" dirty="0" smtClean="0"/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6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dirty="0" smtClean="0"/>
              <a:t>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803400"/>
            <a:ext cx="8915400" cy="3777622"/>
          </a:xfrm>
        </p:spPr>
        <p:txBody>
          <a:bodyPr>
            <a:noAutofit/>
          </a:bodyPr>
          <a:lstStyle/>
          <a:p>
            <a:pPr lvl="0"/>
            <a:r>
              <a:rPr lang="ru-RU" sz="2000" dirty="0" smtClean="0"/>
              <a:t>изучить </a:t>
            </a:r>
            <a:r>
              <a:rPr lang="ru-RU" sz="2000" dirty="0"/>
              <a:t>парадигмы и технологии параллельных вычислений;</a:t>
            </a:r>
          </a:p>
          <a:p>
            <a:pPr lvl="0"/>
            <a:r>
              <a:rPr lang="ru-RU" sz="2000" dirty="0"/>
              <a:t>исследовать существующие системы управления параллельными </a:t>
            </a:r>
            <a:r>
              <a:rPr lang="ru-RU" sz="2000" dirty="0" smtClean="0"/>
              <a:t>вычислениями;</a:t>
            </a:r>
            <a:endParaRPr lang="ru-RU" sz="2000" dirty="0"/>
          </a:p>
          <a:p>
            <a:pPr lvl="0"/>
            <a:r>
              <a:rPr lang="ru-RU" sz="2000" dirty="0" smtClean="0"/>
              <a:t>спроектировать архитектуру </a:t>
            </a:r>
            <a:r>
              <a:rPr lang="ru-RU" sz="2000" dirty="0" err="1"/>
              <a:t>фреймворка</a:t>
            </a:r>
            <a:r>
              <a:rPr lang="ru-RU" sz="2000" dirty="0"/>
              <a:t>, клиентской и серверной части;</a:t>
            </a:r>
          </a:p>
          <a:p>
            <a:pPr lvl="0"/>
            <a:r>
              <a:rPr lang="ru-RU" sz="2000" dirty="0" smtClean="0"/>
              <a:t>разработать </a:t>
            </a:r>
            <a:r>
              <a:rPr lang="ru-RU" sz="2000" dirty="0"/>
              <a:t>серверной </a:t>
            </a:r>
            <a:r>
              <a:rPr lang="ru-RU" sz="2000" dirty="0" smtClean="0"/>
              <a:t>и клиентскую части;</a:t>
            </a:r>
            <a:endParaRPr lang="ru-RU" sz="2000" dirty="0"/>
          </a:p>
          <a:p>
            <a:pPr lvl="0"/>
            <a:r>
              <a:rPr lang="ru-RU" sz="2000" dirty="0" smtClean="0"/>
              <a:t>исследовать работу </a:t>
            </a:r>
            <a:r>
              <a:rPr lang="ru-RU" sz="2000" dirty="0" err="1"/>
              <a:t>фреймворка</a:t>
            </a:r>
            <a:r>
              <a:rPr lang="ru-RU" sz="2000" dirty="0"/>
              <a:t> на разных операционных системах.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643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Парадигмы</a:t>
            </a:r>
            <a:r>
              <a:rPr lang="en-US" dirty="0" smtClean="0"/>
              <a:t> </a:t>
            </a:r>
            <a:r>
              <a:rPr lang="ru-RU" dirty="0" smtClean="0"/>
              <a:t>параллельных вычислений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6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</a:t>
            </a:r>
            <a:r>
              <a:rPr lang="ru-RU" dirty="0"/>
              <a:t>параллельных вычислений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5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</a:t>
            </a:r>
            <a:r>
              <a:rPr lang="ru-RU" dirty="0"/>
              <a:t>управления </a:t>
            </a:r>
            <a:r>
              <a:rPr lang="ru-RU"/>
              <a:t>параллельными </a:t>
            </a:r>
            <a:r>
              <a:rPr lang="ru-RU" smtClean="0"/>
              <a:t>вычислениями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0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0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серверной части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клиентской части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60096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125</Words>
  <Application>Microsoft Office PowerPoint</Application>
  <PresentationFormat>Широкоэкранный</PresentationFormat>
  <Paragraphs>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Легкий дым</vt:lpstr>
      <vt:lpstr>Разработка клиент-серверного фреймворка для высоконагруженных вычислений на базе Linux и MPI</vt:lpstr>
      <vt:lpstr>Цель работы:</vt:lpstr>
      <vt:lpstr>Задачи работы</vt:lpstr>
      <vt:lpstr>Парадигмы параллельных вычислений</vt:lpstr>
      <vt:lpstr>Технологии параллельных вычислений</vt:lpstr>
      <vt:lpstr>Системы управления параллельными вычислениями</vt:lpstr>
      <vt:lpstr>Архитектура проекта</vt:lpstr>
      <vt:lpstr>Разработка серверной части</vt:lpstr>
      <vt:lpstr>Разработка клиентской части</vt:lpstr>
      <vt:lpstr>Работа фреймворка</vt:lpstr>
      <vt:lpstr>Итоги работы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клиент-серверного фреймворка для высоконагруженных вычислений на базе Linux и MPI</dc:title>
  <dc:creator>Ибрагим Габидуллин</dc:creator>
  <cp:lastModifiedBy>Ибрагим Габидуллин</cp:lastModifiedBy>
  <cp:revision>10</cp:revision>
  <dcterms:created xsi:type="dcterms:W3CDTF">2017-05-25T18:53:46Z</dcterms:created>
  <dcterms:modified xsi:type="dcterms:W3CDTF">2017-05-25T19:49:09Z</dcterms:modified>
</cp:coreProperties>
</file>