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613" y="1155700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Разработка клиент-серверного </a:t>
            </a:r>
            <a:r>
              <a:rPr lang="ru-RU" sz="4000" b="1" dirty="0" err="1"/>
              <a:t>фреймворка</a:t>
            </a:r>
            <a:r>
              <a:rPr lang="ru-RU" sz="4000" b="1" dirty="0"/>
              <a:t> для высоконагруженных вычислений на базе </a:t>
            </a:r>
            <a:r>
              <a:rPr lang="ru-RU" sz="4000" b="1" dirty="0" err="1"/>
              <a:t>Linux</a:t>
            </a:r>
            <a:r>
              <a:rPr lang="ru-RU" sz="4000" b="1" dirty="0"/>
              <a:t> и MP</a:t>
            </a:r>
            <a:r>
              <a:rPr lang="en-US" sz="4000" b="1" dirty="0"/>
              <a:t>I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613" y="5196479"/>
            <a:ext cx="9958387" cy="1471021"/>
          </a:xfrm>
        </p:spPr>
        <p:txBody>
          <a:bodyPr>
            <a:noAutofit/>
          </a:bodyPr>
          <a:lstStyle/>
          <a:p>
            <a:r>
              <a:rPr lang="ru-RU" sz="2500" dirty="0" smtClean="0"/>
              <a:t>Выполнил: Габидуллин Ибрагим Анварович гр. 11-308</a:t>
            </a:r>
          </a:p>
          <a:p>
            <a:r>
              <a:rPr lang="ru-RU" sz="2500" dirty="0" smtClean="0"/>
              <a:t>Научный руководитель: Тощев Александр Сергеевич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63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1925" y="2046510"/>
            <a:ext cx="9980075" cy="375739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1925" y="5181600"/>
            <a:ext cx="9446675" cy="3777622"/>
          </a:xfrm>
        </p:spPr>
        <p:txBody>
          <a:bodyPr>
            <a:normAutofit/>
          </a:bodyPr>
          <a:lstStyle/>
          <a:p>
            <a:r>
              <a:rPr lang="ru-RU" sz="2500" dirty="0"/>
              <a:t>Выполнил: Габидуллин Ибрагим Анварович гр. 11-308</a:t>
            </a:r>
          </a:p>
          <a:p>
            <a:r>
              <a:rPr lang="ru-RU" sz="2500" dirty="0"/>
              <a:t>Научный руководитель: Тощев Александр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0200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36810"/>
            <a:ext cx="8911687" cy="128089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501900"/>
            <a:ext cx="9424988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Разработать гибкий, лёгкий в настройке и развёртывании клиент-серверный </a:t>
            </a:r>
            <a:r>
              <a:rPr lang="ru-RU" sz="3000" dirty="0" err="1" smtClean="0"/>
              <a:t>фреймворк</a:t>
            </a:r>
            <a:r>
              <a:rPr lang="ru-RU" sz="3000" dirty="0" smtClean="0"/>
              <a:t> для управления параллельными вычислениями</a:t>
            </a:r>
            <a:r>
              <a:rPr lang="ru-RU" dirty="0" smtClean="0"/>
              <a:t>.</a:t>
            </a:r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6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803400"/>
            <a:ext cx="8915400" cy="3777622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изучить </a:t>
            </a:r>
            <a:r>
              <a:rPr lang="ru-RU" sz="2000" dirty="0"/>
              <a:t>парадигмы и технологии параллельных вычислений;</a:t>
            </a:r>
          </a:p>
          <a:p>
            <a:pPr lvl="0"/>
            <a:r>
              <a:rPr lang="ru-RU" sz="2000" dirty="0"/>
              <a:t>исследовать существующие системы управления параллельными </a:t>
            </a:r>
            <a:r>
              <a:rPr lang="ru-RU" sz="2000" dirty="0" smtClean="0"/>
              <a:t>вычислениями;</a:t>
            </a:r>
            <a:endParaRPr lang="ru-RU" sz="2000" dirty="0"/>
          </a:p>
          <a:p>
            <a:pPr lvl="0"/>
            <a:r>
              <a:rPr lang="ru-RU" sz="2000" dirty="0" smtClean="0"/>
              <a:t>спроектировать архитектуру </a:t>
            </a:r>
            <a:r>
              <a:rPr lang="ru-RU" sz="2000" dirty="0" err="1"/>
              <a:t>фреймворка</a:t>
            </a:r>
            <a:r>
              <a:rPr lang="ru-RU" sz="2000" dirty="0"/>
              <a:t>, клиентской и серверной части;</a:t>
            </a:r>
          </a:p>
          <a:p>
            <a:pPr lvl="0"/>
            <a:r>
              <a:rPr lang="ru-RU" sz="2000" dirty="0" smtClean="0"/>
              <a:t>разработать серверную и клиентскую части;</a:t>
            </a:r>
            <a:endParaRPr lang="ru-RU" sz="2000" dirty="0"/>
          </a:p>
          <a:p>
            <a:pPr lvl="0"/>
            <a:r>
              <a:rPr lang="ru-RU" sz="2000" dirty="0" smtClean="0"/>
              <a:t>исследовать работу </a:t>
            </a:r>
            <a:r>
              <a:rPr lang="ru-RU" sz="2000" dirty="0" err="1"/>
              <a:t>фреймворка</a:t>
            </a:r>
            <a:r>
              <a:rPr lang="ru-RU" sz="2000" dirty="0"/>
              <a:t> на разных операционных системах.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643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Парадигмы</a:t>
            </a:r>
            <a:r>
              <a:rPr lang="en-US" dirty="0" smtClean="0"/>
              <a:t> </a:t>
            </a:r>
            <a:r>
              <a:rPr lang="ru-RU" dirty="0" smtClean="0"/>
              <a:t>параллельных 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2000" dirty="0"/>
              <a:t>ОКОД — система, которая работает с одиночным потоком команд и одиночным потоком данных (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stream</a:t>
            </a:r>
            <a:r>
              <a:rPr lang="ru-RU" sz="2000" dirty="0"/>
              <a:t> </a:t>
            </a:r>
            <a:r>
              <a:rPr lang="ru-RU" sz="2000" dirty="0" err="1"/>
              <a:t>over</a:t>
            </a:r>
            <a:r>
              <a:rPr lang="ru-RU" sz="2000" dirty="0"/>
              <a:t> a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stream</a:t>
            </a:r>
            <a:r>
              <a:rPr lang="ru-RU" sz="2000" dirty="0" smtClean="0"/>
              <a:t>)</a:t>
            </a:r>
            <a:r>
              <a:rPr lang="en-US" sz="2000" dirty="0" smtClean="0"/>
              <a:t> – </a:t>
            </a:r>
            <a:r>
              <a:rPr lang="ru-RU" sz="2000" dirty="0" smtClean="0"/>
              <a:t>классический компьютер;</a:t>
            </a:r>
            <a:endParaRPr lang="ru-RU" sz="2000" dirty="0"/>
          </a:p>
          <a:p>
            <a:pPr lvl="0"/>
            <a:r>
              <a:rPr lang="ru-RU" sz="2000" dirty="0"/>
              <a:t>ОКМД — система, которая работает с одиночным потоком команд и множественным потоком данных (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, 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 smtClean="0"/>
              <a:t>Data</a:t>
            </a:r>
            <a:r>
              <a:rPr lang="ru-RU" sz="2000" dirty="0" smtClean="0"/>
              <a:t>)</a:t>
            </a:r>
            <a:r>
              <a:rPr lang="en-US" sz="2000" dirty="0" smtClean="0"/>
              <a:t> –</a:t>
            </a:r>
            <a:r>
              <a:rPr lang="ru-RU" sz="2000" dirty="0" smtClean="0"/>
              <a:t> </a:t>
            </a:r>
            <a:r>
              <a:rPr lang="en-US" sz="2000" dirty="0" err="1" smtClean="0"/>
              <a:t>OpenMP</a:t>
            </a:r>
            <a:r>
              <a:rPr lang="ru-RU" sz="2000" dirty="0" smtClean="0"/>
              <a:t>;</a:t>
            </a:r>
            <a:endParaRPr lang="ru-RU" sz="2000" dirty="0"/>
          </a:p>
          <a:p>
            <a:pPr lvl="0"/>
            <a:r>
              <a:rPr lang="ru-RU" sz="2000" dirty="0"/>
              <a:t>МКОД — система, которая работает со множественным потоком команд и одиночным потоком данных (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 smtClean="0"/>
              <a:t>);</a:t>
            </a:r>
            <a:endParaRPr lang="ru-RU" sz="2000" dirty="0"/>
          </a:p>
          <a:p>
            <a:r>
              <a:rPr lang="ru-RU" sz="2000" dirty="0"/>
              <a:t>МКМД — система, которая работает со множественным потоком команд и множественным потоком данных (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 smtClean="0"/>
              <a:t>)</a:t>
            </a:r>
            <a:r>
              <a:rPr lang="en-US" sz="2000" dirty="0" smtClean="0"/>
              <a:t> – MPI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246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</a:t>
            </a:r>
            <a:r>
              <a:rPr lang="ru-RU" dirty="0"/>
              <a:t>управления параллельными </a:t>
            </a:r>
            <a:r>
              <a:rPr lang="ru-RU" dirty="0" smtClean="0"/>
              <a:t>вычислениями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PBS;</a:t>
            </a:r>
            <a:endParaRPr lang="en-US" sz="3000" dirty="0"/>
          </a:p>
          <a:p>
            <a:r>
              <a:rPr lang="en-US" sz="3000" dirty="0" smtClean="0"/>
              <a:t>TORQUE;</a:t>
            </a:r>
            <a:endParaRPr lang="en-US" sz="3000" dirty="0"/>
          </a:p>
          <a:p>
            <a:r>
              <a:rPr lang="en-US" sz="3000" dirty="0" smtClean="0"/>
              <a:t>IBM Platform LSF.</a:t>
            </a:r>
            <a:endParaRPr lang="en-US" sz="3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242" y="1447800"/>
            <a:ext cx="8708958" cy="5087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39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7" y="1612900"/>
            <a:ext cx="10880995" cy="3975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00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473200"/>
            <a:ext cx="8915400" cy="37776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C#;</a:t>
            </a:r>
          </a:p>
          <a:p>
            <a:r>
              <a:rPr lang="en-US" sz="3000" dirty="0" smtClean="0"/>
              <a:t>.NET Core;</a:t>
            </a:r>
          </a:p>
          <a:p>
            <a:r>
              <a:rPr lang="en-US" sz="3000" dirty="0" smtClean="0"/>
              <a:t>Web API.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3" y="624110"/>
            <a:ext cx="4315877" cy="287981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76998" y="3738861"/>
            <a:ext cx="5715002" cy="311913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-224" t="23754" r="23938" b="1200"/>
          <a:stretch/>
        </p:blipFill>
        <p:spPr>
          <a:xfrm>
            <a:off x="0" y="3347810"/>
            <a:ext cx="4787899" cy="35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3" y="1308100"/>
            <a:ext cx="10040145" cy="3797300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95" y="2666998"/>
            <a:ext cx="8644805" cy="4191002"/>
          </a:xfrm>
        </p:spPr>
      </p:pic>
    </p:spTree>
    <p:extLst>
      <p:ext uri="{BB962C8B-B14F-4D97-AF65-F5344CB8AC3E}">
        <p14:creationId xmlns:p14="http://schemas.microsoft.com/office/powerpoint/2010/main" val="1122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132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Разработка клиент-серверного фреймворка для высоконагруженных вычислений на базе Linux и MPI</vt:lpstr>
      <vt:lpstr>Цель работы</vt:lpstr>
      <vt:lpstr>Задачи работы</vt:lpstr>
      <vt:lpstr>Парадигмы параллельных вычислений</vt:lpstr>
      <vt:lpstr>Системы управления параллельными вычислениями</vt:lpstr>
      <vt:lpstr>Архитектура проекта</vt:lpstr>
      <vt:lpstr>Архитектура проекта</vt:lpstr>
      <vt:lpstr>Разработка</vt:lpstr>
      <vt:lpstr>Работа фреймворка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фреймворка для высоконагруженных вычислений на базе Linux и MPI</dc:title>
  <dc:creator>Ибрагим Габидуллин</dc:creator>
  <cp:lastModifiedBy>Ибрагим Габидуллин</cp:lastModifiedBy>
  <cp:revision>66</cp:revision>
  <dcterms:created xsi:type="dcterms:W3CDTF">2017-05-25T18:53:46Z</dcterms:created>
  <dcterms:modified xsi:type="dcterms:W3CDTF">2017-06-04T13:34:25Z</dcterms:modified>
</cp:coreProperties>
</file>