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62dd5384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8d62dd5384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2ac5efb2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2ac5efb2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06d440f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906d440ff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06d440ff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906d440ff8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2c0b7a7f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92c0b7a7f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2c0b7a7f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92c0b7a7fe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2c0b7a7f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2c0b7a7f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2ac5efb2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2ac5efb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2ac5efb2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2ac5efb2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2ac5efb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2ac5efb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python.org/3/library/exceptions.html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python.org/3/library/exceptions.htm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92725" y="2061593"/>
            <a:ext cx="3086700" cy="30819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079291" y="2061593"/>
            <a:ext cx="2057700" cy="10272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448700" y="3834575"/>
            <a:ext cx="1630200" cy="13089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411137" y="0"/>
            <a:ext cx="1668300" cy="20616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520640"/>
            <a:ext cx="1284128" cy="5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24200" y="1930075"/>
            <a:ext cx="34785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0000"/>
                </a:solidFill>
              </a:rPr>
              <a:t>Python</a:t>
            </a: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3300">
                <a:solidFill>
                  <a:schemeClr val="dk1"/>
                </a:solidFill>
              </a:rPr>
              <a:t>Exceptions</a:t>
            </a:r>
            <a:endParaRPr sz="3300"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1013" y="-8952"/>
            <a:ext cx="2062984" cy="206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0229" y="3097216"/>
            <a:ext cx="2058540" cy="2058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1275" y="1379025"/>
            <a:ext cx="1936637" cy="193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1978800" y="142025"/>
            <a:ext cx="51864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</a:rPr>
              <a:t>Keyboard Interrupt Event</a:t>
            </a:r>
            <a:endParaRPr sz="2900">
              <a:solidFill>
                <a:srgbClr val="FFFFFF"/>
              </a:solidFill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3100" l="0" r="0" t="0"/>
          <a:stretch/>
        </p:blipFill>
        <p:spPr>
          <a:xfrm>
            <a:off x="1095375" y="1101625"/>
            <a:ext cx="6953250" cy="34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1E3A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767475" y="415175"/>
            <a:ext cx="3606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69" name="Google Shape;69;p14"/>
          <p:cNvSpPr txBox="1"/>
          <p:nvPr/>
        </p:nvSpPr>
        <p:spPr>
          <a:xfrm>
            <a:off x="650375" y="4352975"/>
            <a:ext cx="6093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https://docs.python.org/3/library/exceptions.html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050" y="1375772"/>
            <a:ext cx="6473549" cy="23091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860425" y="341175"/>
            <a:ext cx="38817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</a:rPr>
              <a:t>Errors - Exception</a:t>
            </a:r>
            <a:endParaRPr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846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7140" l="0" r="40596" t="0"/>
          <a:stretch/>
        </p:blipFill>
        <p:spPr>
          <a:xfrm>
            <a:off x="758775" y="574950"/>
            <a:ext cx="2985702" cy="456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204" y="574950"/>
            <a:ext cx="4599846" cy="456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860425" y="0"/>
            <a:ext cx="45999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</a:rPr>
              <a:t>Exception  </a:t>
            </a:r>
            <a:r>
              <a:rPr lang="en" sz="3100">
                <a:solidFill>
                  <a:srgbClr val="FFFFFF"/>
                </a:solidFill>
              </a:rPr>
              <a:t>hierarchy</a:t>
            </a:r>
            <a:endParaRPr sz="17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846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575" y="929575"/>
            <a:ext cx="4595456" cy="413772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044100" y="107800"/>
            <a:ext cx="4985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Top 3 Exceptions: 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IndexError, TypeError, FileNotFoundError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1E3A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767475" y="415175"/>
            <a:ext cx="3606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1" name="Google Shape;91;p17"/>
          <p:cNvSpPr txBox="1"/>
          <p:nvPr/>
        </p:nvSpPr>
        <p:spPr>
          <a:xfrm>
            <a:off x="650375" y="4352975"/>
            <a:ext cx="6093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https://docs.python.org/3/library/exceptions.html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920050" y="332975"/>
            <a:ext cx="65280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</a:rPr>
              <a:t>Kechirimli bo’lish - Try / Except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050" y="1461800"/>
            <a:ext cx="6711951" cy="24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50700" l="0" r="26921" t="0"/>
          <a:stretch/>
        </p:blipFill>
        <p:spPr>
          <a:xfrm>
            <a:off x="1419500" y="853350"/>
            <a:ext cx="6501652" cy="26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0" l="0" r="4671" t="0"/>
          <a:stretch/>
        </p:blipFill>
        <p:spPr>
          <a:xfrm>
            <a:off x="1419500" y="3394450"/>
            <a:ext cx="6501651" cy="153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1393150" y="117450"/>
            <a:ext cx="72378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</a:rPr>
              <a:t>Bir vaqtni o’zida bir nechta except qilish</a:t>
            </a:r>
            <a:endParaRPr sz="2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1393150" y="117450"/>
            <a:ext cx="72378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</a:rPr>
              <a:t>Barcha Errorlarni Except qilish</a:t>
            </a:r>
            <a:endParaRPr sz="2900">
              <a:solidFill>
                <a:srgbClr val="FFFFFF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900" y="2909925"/>
            <a:ext cx="4370425" cy="18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5900" y="961263"/>
            <a:ext cx="5738750" cy="18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1393150" y="117450"/>
            <a:ext cx="72378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</a:rPr>
              <a:t>Barcha Errorlarni Except qilish</a:t>
            </a:r>
            <a:endParaRPr sz="2900">
              <a:solidFill>
                <a:srgbClr val="FFFFFF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900" y="2909925"/>
            <a:ext cx="4370425" cy="18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5900" y="961263"/>
            <a:ext cx="5738750" cy="18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1393150" y="117450"/>
            <a:ext cx="72378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</a:rPr>
              <a:t>Exception Raise Qilish</a:t>
            </a:r>
            <a:endParaRPr sz="2900">
              <a:solidFill>
                <a:srgbClr val="FFFFFF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000" y="934075"/>
            <a:ext cx="6242001" cy="38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