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IbragimovQuvonchbek/library-project-2v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368" y="2076133"/>
            <a:ext cx="6913562" cy="1752600"/>
          </a:xfrm>
        </p:spPr>
        <p:txBody>
          <a:bodyPr/>
          <a:lstStyle/>
          <a:p>
            <a:r>
              <a:t>An overview of the project</a:t>
            </a:r>
          </a:p>
        </p:txBody>
      </p:sp>
      <p:pic>
        <p:nvPicPr>
          <p:cNvPr id="4" name="Picture 3" descr="my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447675"/>
            <a:ext cx="2281555" cy="2281555"/>
          </a:xfrm>
          <a:prstGeom prst="rect">
            <a:avLst/>
          </a:prstGeom>
        </p:spPr>
      </p:pic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7207250" y="6160135"/>
            <a:ext cx="258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3" action="ppaction://hlinkfile">
                  <a:extLst>
                    <a:ext uri="{DAF060AB-1E55-43B9-8AAB-6FB025537F2F}">
                      <wpsdc:hlinkClr xmlns:wpsdc="http://www.wps.cn/officeDocument/2017/drawingmlCustomData" val="0070C0"/>
                      <wpsdc:folHlinkClr xmlns:wpsdc="http://www.wps.cn/officeDocument/2017/drawingmlCustomData" val="996600"/>
                      <wpsdc:hlinkUnderline xmlns:wpsdc="http://www.wps.cn/officeDocument/2017/drawingmlCustomData" val="1"/>
                    </a:ext>
                  </a:extLst>
                </a:hlinkClick>
              </a:rPr>
              <a:t>Project source</a:t>
            </a:r>
            <a:endParaRPr lang="en-US"/>
          </a:p>
        </p:txBody>
      </p:sp>
      <p:pic>
        <p:nvPicPr>
          <p:cNvPr id="8" name="Picture 7" descr="GitHub-Mark-ea2971cee7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4345" y="6145530"/>
            <a:ext cx="382905" cy="382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SeeUsers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SeeUsers class displays all users in the system. It provides a search functionality to find specific users and allows administrators to view user details.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0" y="3300095"/>
            <a:ext cx="3085200" cy="3212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SpecificUser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SpecificUser class provides details about a specific user. It displays the user's ID, name, surname, username, Gmail, and the list of books registered by the user.</a:t>
            </a: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029585" y="3286125"/>
            <a:ext cx="3085200" cy="30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project is connected to a PostgreSQL database to store information about books, users, and registrations. The database ensures data persistence and integrity.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73760" y="3515995"/>
            <a:ext cx="3085200" cy="3067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18430" y="3429000"/>
            <a:ext cx="3085200" cy="30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Potential future enhancements include:</a:t>
            </a:r>
            <a:br/>
            <a:r>
              <a:t>- Implementing user authentication</a:t>
            </a:r>
            <a:br/>
            <a:r>
              <a:t>- Adding graphical charts for library statistics</a:t>
            </a:r>
            <a:br/>
            <a:r>
              <a:t>- Enhancing the user interface for better user experience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In conclusion, the Library Management System provides a comprehensive solution for managing library resources. It is designed to be user-friendly, efficient, and easily expandable.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Thank you for your attention! If you have any questions or suggestions, feel free to ask.</a:t>
            </a:r>
          </a:p>
        </p:txBody>
      </p:sp>
      <p:pic>
        <p:nvPicPr>
          <p:cNvPr id="4" name="Picture 3" descr="qrcode_94926848_dfffe95d4532e6a465c681dfa81ccb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1355" y="3812540"/>
            <a:ext cx="2314575" cy="2315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Welcome to the Library Management System presentation. This system is designed to manage books, users, and registrations in a library setting.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Library Management System facilitates the efficient management of library resources. It includes features for adding and viewing books, registering users, and more.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25165"/>
            <a:ext cx="3067685" cy="304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90" y="3224530"/>
            <a:ext cx="2947429" cy="304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65" y="3224530"/>
            <a:ext cx="2799143" cy="304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1. Add and view books</a:t>
            </a:r>
            <a:br/>
            <a:r>
              <a:t>2. Register and manage users</a:t>
            </a:r>
            <a:br/>
            <a:r>
              <a:t>3. View registered books for users</a:t>
            </a:r>
            <a:br/>
            <a:r>
              <a:t>4. Edit and delete books</a:t>
            </a:r>
            <a:br/>
            <a:r>
              <a:t>5. User-friendly interface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70705" y="3429000"/>
            <a:ext cx="3067200" cy="304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AddBook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AddBook class allows the addition of new books to the library. It provides a user-friendly interface with fields such as name, author, category, description, and unit.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96620" y="3187700"/>
            <a:ext cx="3085200" cy="3067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61840" y="3187700"/>
            <a:ext cx="3085200" cy="30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EditBook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EditBook class enables the editing of existing book details. Users can modify the name, author, category, description, and unit of a book.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29585" y="2994025"/>
            <a:ext cx="3085200" cy="30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SeeBooks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SeeBooks class displays all books in the library. Users can search for specific books using keywords and perform actions such as double-clicking to view details.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0" y="2929255"/>
            <a:ext cx="3085200" cy="320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RegisteredBooks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RegisteredBooks class shows books registered by a specific user. Users can search for registered books and navigate through the list.</a:t>
            </a: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028950" y="3300730"/>
            <a:ext cx="3085200" cy="30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SpecificBook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The SpecificBook class provides details about a specific book. Users can view information such as name, author, category, description, and unit. Superusers can edit or delete the book, while regular users can register or unregister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3429000"/>
            <a:ext cx="3085200" cy="3196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WPS Presentation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 Unicode MS</vt:lpstr>
      <vt:lpstr>Calibri</vt:lpstr>
      <vt:lpstr>Data Pie Charts</vt:lpstr>
      <vt:lpstr>Library Management System</vt:lpstr>
      <vt:lpstr>Introduction</vt:lpstr>
      <vt:lpstr>Project Overview</vt:lpstr>
      <vt:lpstr>Key Features</vt:lpstr>
      <vt:lpstr>AddBook Class</vt:lpstr>
      <vt:lpstr>EditBook Class</vt:lpstr>
      <vt:lpstr>SeeBooks Class</vt:lpstr>
      <vt:lpstr>RegisteredBooks Class</vt:lpstr>
      <vt:lpstr>SpecificBook Class</vt:lpstr>
      <vt:lpstr>SeeUsers Class</vt:lpstr>
      <vt:lpstr>SpecificUser Class</vt:lpstr>
      <vt:lpstr>Database Connection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Ibragimov</cp:lastModifiedBy>
  <cp:revision>7</cp:revision>
  <dcterms:created xsi:type="dcterms:W3CDTF">2013-01-27T09:14:00Z</dcterms:created>
  <dcterms:modified xsi:type="dcterms:W3CDTF">2024-02-05T05:13:50Z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9DCE88657F3E4E1A8AB225DAF03467A2_12</vt:lpwstr>
  </property>
  <property fmtid="{D5CDD505-2E9C-101B-9397-08002B2CF9AE}" pid="3" name="KSOProductBuildVer">
    <vt:lpwstr>1033-12.2.0.13431</vt:lpwstr>
  </property>
</Properties>
</file>