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003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0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66A4A3-C194-4161-90D6-DA03B0510412}" type="datetimeFigureOut">
              <a:rPr lang="en-US" smtClean="0"/>
              <a:t>21-Dec-21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01D9-33C3-4DF6-A944-09205723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7EC4-BE45-4651-B1F4-FC337172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381" y="549993"/>
            <a:ext cx="10679237" cy="3061253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rgbClr val="FFFF00"/>
                </a:solidFill>
                <a:latin typeface="Constantia" panose="02030602050306030303" pitchFamily="18" charset="0"/>
              </a:rPr>
              <a:t>ICT</a:t>
            </a:r>
            <a:br>
              <a:rPr lang="en-US" sz="8000" dirty="0">
                <a:solidFill>
                  <a:srgbClr val="FFFF00"/>
                </a:solidFill>
                <a:latin typeface="Constantia" panose="02030602050306030303" pitchFamily="18" charset="0"/>
              </a:rPr>
            </a:br>
            <a:br>
              <a:rPr lang="en-US" sz="4000" dirty="0">
                <a:solidFill>
                  <a:srgbClr val="FFFF00"/>
                </a:solidFill>
                <a:latin typeface="Constantia" panose="02030602050306030303" pitchFamily="18" charset="0"/>
              </a:rPr>
            </a:b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PERSONAL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63AEA-BF46-4803-9687-947FEB656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945" y="4426225"/>
            <a:ext cx="8825658" cy="1881782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		Muhammad Ibraheem Noor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		21F-9068</a:t>
            </a:r>
          </a:p>
          <a:p>
            <a: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		BSCS (1A)</a:t>
            </a:r>
          </a:p>
        </p:txBody>
      </p:sp>
    </p:spTree>
    <p:extLst>
      <p:ext uri="{BB962C8B-B14F-4D97-AF65-F5344CB8AC3E}">
        <p14:creationId xmlns:p14="http://schemas.microsoft.com/office/powerpoint/2010/main" val="3575682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7064-8790-4548-B6C1-45EE1854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433" y="492474"/>
            <a:ext cx="9404723" cy="140053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  <a:latin typeface="Constantia" panose="02030602050306030303" pitchFamily="18" charset="0"/>
              </a:rPr>
              <a:t>IDEA/REASON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496E-EAD9-4D3B-8FFF-4C09C5B19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710" y="2060575"/>
            <a:ext cx="4945084" cy="419576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FFC000"/>
                </a:solidFill>
                <a:latin typeface="OCRB" panose="020B0609020202020204" pitchFamily="49" charset="0"/>
              </a:rPr>
              <a:t>Reason: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Less time consuming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Can be used in future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Telling people about 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Showcasing my skills and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72CCE-4A63-4775-AEED-C0A171F4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128" y="2069345"/>
            <a:ext cx="4945084" cy="43094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FFC000"/>
                </a:solidFill>
                <a:latin typeface="OCRB" panose="020B0609020202020204" pitchFamily="49" charset="0"/>
              </a:rPr>
              <a:t>Idea:</a:t>
            </a:r>
          </a:p>
          <a:p>
            <a:endParaRPr lang="en-US" sz="3200" dirty="0">
              <a:solidFill>
                <a:srgbClr val="FFC000"/>
              </a:solidFill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Used cognitive mind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Aesthetic look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OCRB" panose="020B060902020202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Enlisting my chief information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A7B5-523D-4037-91FA-E19F1CD4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1" y="452718"/>
            <a:ext cx="9404723" cy="140053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FFFF00"/>
                </a:solidFill>
                <a:latin typeface="Constantia" panose="02030602050306030303" pitchFamily="18" charset="0"/>
              </a:rPr>
              <a:t>TOOLS USED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EE8C-228D-4C64-8D78-C2FAF42D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7724"/>
            <a:ext cx="8946541" cy="449579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C000"/>
                </a:solidFill>
                <a:latin typeface="OCRB" panose="020B0609020202020204" pitchFamily="49" charset="0"/>
              </a:rPr>
              <a:t>For LOGO: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Adobe Illustrator </a:t>
            </a:r>
          </a:p>
          <a:p>
            <a:pPr lvl="1"/>
            <a:endParaRPr lang="en-US" sz="1200" dirty="0">
              <a:latin typeface="OCRB" panose="020B0609020202020204" pitchFamily="49" charset="0"/>
            </a:endParaRPr>
          </a:p>
          <a:p>
            <a:r>
              <a:rPr lang="en-US" sz="3200" dirty="0">
                <a:solidFill>
                  <a:srgbClr val="FFC000"/>
                </a:solidFill>
                <a:latin typeface="OCRB" panose="020B0609020202020204" pitchFamily="49" charset="0"/>
              </a:rPr>
              <a:t>For Web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Sublime Text 3</a:t>
            </a:r>
          </a:p>
          <a:p>
            <a:pPr marL="457200" lvl="1" indent="0">
              <a:buNone/>
            </a:pPr>
            <a:endParaRPr lang="en-US" sz="1200" dirty="0">
              <a:latin typeface="OCRB" panose="020B0609020202020204" pitchFamily="49" charset="0"/>
            </a:endParaRPr>
          </a:p>
          <a:p>
            <a:r>
              <a:rPr lang="en-US" sz="3200" dirty="0">
                <a:solidFill>
                  <a:srgbClr val="FFC000"/>
                </a:solidFill>
                <a:latin typeface="OCRB" panose="020B0609020202020204" pitchFamily="49" charset="0"/>
              </a:rPr>
              <a:t>Technology: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OCRB" panose="020B0609020202020204" pitchFamily="49" charset="0"/>
              </a:rPr>
              <a:t>CSS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19C5DDC-BBDB-4A4E-932D-1E3BD1510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7" t="16463" r="6373" b="14373"/>
          <a:stretch/>
        </p:blipFill>
        <p:spPr>
          <a:xfrm>
            <a:off x="7195929" y="1575328"/>
            <a:ext cx="4505739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7064-8790-4548-B6C1-45EE1854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07" y="465971"/>
            <a:ext cx="9404723" cy="140053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00"/>
                </a:solidFill>
                <a:latin typeface="Constantia" panose="02030602050306030303" pitchFamily="18" charset="0"/>
              </a:rPr>
              <a:t>DESCRIPTION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496E-EAD9-4D3B-8FFF-4C09C5B1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5" y="1987826"/>
            <a:ext cx="9872870" cy="451899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OCRB" panose="020B0609020202020204" pitchFamily="49" charset="0"/>
              </a:rPr>
              <a:t>My learning source for HTML and CSS was a  YouTube channel “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Free Code Camp </a:t>
            </a:r>
            <a:r>
              <a:rPr lang="en-US" sz="2800" dirty="0">
                <a:latin typeface="OCRB" panose="020B0609020202020204" pitchFamily="49" charset="0"/>
              </a:rPr>
              <a:t>(Mike Dane)” and website “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w3schools.com</a:t>
            </a:r>
            <a:r>
              <a:rPr lang="en-US" sz="2800" dirty="0">
                <a:latin typeface="OCRB" panose="020B0609020202020204" pitchFamily="49" charset="0"/>
              </a:rPr>
              <a:t>”. My illustration teacher is “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GFX Mentor</a:t>
            </a:r>
            <a:r>
              <a:rPr lang="en-US" sz="2800" dirty="0">
                <a:latin typeface="OCRB" panose="020B0609020202020204" pitchFamily="49" charset="0"/>
              </a:rPr>
              <a:t>”. </a:t>
            </a:r>
          </a:p>
          <a:p>
            <a:pPr algn="just"/>
            <a:r>
              <a:rPr lang="en-US" sz="2800" dirty="0">
                <a:latin typeface="OCRB" panose="020B0609020202020204" pitchFamily="49" charset="0"/>
              </a:rPr>
              <a:t>I decided the design and </a:t>
            </a:r>
            <a:r>
              <a:rPr lang="en-US" sz="2800">
                <a:latin typeface="OCRB" panose="020B0609020202020204" pitchFamily="49" charset="0"/>
              </a:rPr>
              <a:t>theme for </a:t>
            </a:r>
            <a:r>
              <a:rPr lang="en-US" sz="2800" dirty="0">
                <a:latin typeface="OCRB" panose="020B0609020202020204" pitchFamily="49" charset="0"/>
              </a:rPr>
              <a:t>my portfolio and used 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Illustrator</a:t>
            </a:r>
            <a:r>
              <a:rPr lang="en-US" sz="2800" dirty="0">
                <a:latin typeface="OCRB" panose="020B0609020202020204" pitchFamily="49" charset="0"/>
              </a:rPr>
              <a:t> and 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Sublime</a:t>
            </a:r>
            <a:r>
              <a:rPr lang="en-US" sz="2800" dirty="0">
                <a:latin typeface="OCRB" panose="020B0609020202020204" pitchFamily="49" charset="0"/>
              </a:rPr>
              <a:t> software applications. I did my </a:t>
            </a:r>
            <a:r>
              <a:rPr lang="en-US" sz="2800" dirty="0">
                <a:solidFill>
                  <a:srgbClr val="FFC000"/>
                </a:solidFill>
                <a:latin typeface="OCRB" panose="020B0609020202020204" pitchFamily="49" charset="0"/>
              </a:rPr>
              <a:t>100% </a:t>
            </a:r>
            <a:r>
              <a:rPr lang="en-US" sz="2800" dirty="0">
                <a:latin typeface="OCRB" panose="020B0609020202020204" pitchFamily="49" charset="0"/>
              </a:rPr>
              <a:t>work on my own. </a:t>
            </a:r>
          </a:p>
          <a:p>
            <a:pPr algn="just"/>
            <a:r>
              <a:rPr lang="en-US" sz="2800" dirty="0">
                <a:latin typeface="OCRB" panose="020B0609020202020204" pitchFamily="49" charset="0"/>
              </a:rPr>
              <a:t>This portfolio depicts my personal information, goals and enthusiasm for my field. It is a prototype of my skills and projects.</a:t>
            </a:r>
          </a:p>
          <a:p>
            <a:pPr algn="just"/>
            <a:endParaRPr lang="en-US" sz="2800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E1B1-322F-4FDE-A525-E2D55A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40" y="2303637"/>
            <a:ext cx="10535477" cy="3249024"/>
          </a:xfrm>
        </p:spPr>
        <p:txBody>
          <a:bodyPr/>
          <a:lstStyle/>
          <a:p>
            <a:r>
              <a:rPr lang="en-US" sz="13800" dirty="0">
                <a:solidFill>
                  <a:srgbClr val="FFFF00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34380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162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Bahnschrift SemiBold</vt:lpstr>
      <vt:lpstr>Century Gothic</vt:lpstr>
      <vt:lpstr>Constantia</vt:lpstr>
      <vt:lpstr>OCRB</vt:lpstr>
      <vt:lpstr>Wingdings 3</vt:lpstr>
      <vt:lpstr>Ion</vt:lpstr>
      <vt:lpstr>ICT  PERSONAL PORTFOLIO</vt:lpstr>
      <vt:lpstr>IDEA/REASON</vt:lpstr>
      <vt:lpstr>TOOLS USED</vt:lpstr>
      <vt:lpstr>DESCRIPTION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 PERSONAL PORTFOLIO</dc:title>
  <dc:creator>Zainab Noor</dc:creator>
  <cp:lastModifiedBy>Zainab Noor</cp:lastModifiedBy>
  <cp:revision>43</cp:revision>
  <dcterms:created xsi:type="dcterms:W3CDTF">2021-12-21T16:34:03Z</dcterms:created>
  <dcterms:modified xsi:type="dcterms:W3CDTF">2021-12-21T19:09:49Z</dcterms:modified>
</cp:coreProperties>
</file>