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2" r:id="rId5"/>
    <p:sldId id="275" r:id="rId6"/>
    <p:sldId id="276" r:id="rId7"/>
    <p:sldId id="294" r:id="rId8"/>
    <p:sldId id="285" r:id="rId9"/>
    <p:sldId id="293" r:id="rId10"/>
    <p:sldId id="288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6" d="100"/>
          <a:sy n="86" d="100"/>
        </p:scale>
        <p:origin x="562" y="4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8486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9311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8291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417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446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1690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and Avoiding Phishing Attacks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367814"/>
            <a:ext cx="1860925" cy="724356"/>
          </a:xfrm>
        </p:spPr>
        <p:txBody>
          <a:bodyPr/>
          <a:lstStyle/>
          <a:p>
            <a:r>
              <a:rPr lang="en-US" dirty="0">
                <a:latin typeface="Bahnschrift SemiCondensed" panose="020B0502040204020203" pitchFamily="34" charset="0"/>
              </a:rPr>
              <a:t>By</a:t>
            </a:r>
            <a:r>
              <a:rPr lang="en-US" dirty="0"/>
              <a:t>: </a:t>
            </a:r>
            <a:r>
              <a:rPr lang="en-US" b="1" dirty="0" err="1"/>
              <a:t>Ibrahem</a:t>
            </a:r>
            <a:r>
              <a:rPr lang="en-US" b="1" dirty="0"/>
              <a:t> Ali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5" r="2475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Common phishing techniques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Tips for recognizing  phishing email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Indicators of a phishing website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You Protect yourself ?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Phishing Attack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5117162" cy="1562582"/>
          </a:xfrm>
        </p:spPr>
        <p:txBody>
          <a:bodyPr/>
          <a:lstStyle/>
          <a:p>
            <a:r>
              <a:rPr lang="en-US" b="1" dirty="0"/>
              <a:t>What is phishing?</a:t>
            </a:r>
          </a:p>
          <a:p>
            <a:r>
              <a:rPr lang="en-US" dirty="0">
                <a:latin typeface="+mj-lt"/>
              </a:rPr>
              <a:t>A technique for attempting to acquire sensitive data, such as bank account numbers , through a fraudulent solicitation in email or on a web site , in which the perpetrator masquerades as a legitimate business or reputable person.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Phishing Attack</a:t>
            </a:r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" r="26"/>
          <a:stretch/>
        </p:blipFill>
        <p:spPr>
          <a:xfrm>
            <a:off x="5745001" y="0"/>
            <a:ext cx="6446999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450889" y="1695635"/>
            <a:ext cx="5317803" cy="3187083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Common Phishing Techniques </a:t>
            </a:r>
          </a:p>
          <a:p>
            <a:pPr marL="285750" indent="-285750">
              <a:buFontTx/>
              <a:buChar char="-"/>
            </a:pPr>
            <a:r>
              <a:rPr lang="en-US" u="sng" dirty="0">
                <a:solidFill>
                  <a:schemeClr val="bg1"/>
                </a:solidFill>
              </a:rPr>
              <a:t>Email Phishing</a:t>
            </a:r>
            <a:r>
              <a:rPr lang="en-US" dirty="0">
                <a:solidFill>
                  <a:schemeClr val="bg1"/>
                </a:solidFill>
              </a:rPr>
              <a:t> : Fake emails that appear to be from legitimate sources, asking users to provide personal information or click on malicious links.</a:t>
            </a:r>
          </a:p>
          <a:p>
            <a:pPr marL="285750" indent="-285750">
              <a:buFontTx/>
              <a:buChar char="-"/>
            </a:pPr>
            <a:r>
              <a:rPr lang="en-US" u="sng" dirty="0">
                <a:solidFill>
                  <a:schemeClr val="bg1"/>
                </a:solidFill>
              </a:rPr>
              <a:t>Social Engineering</a:t>
            </a:r>
            <a:r>
              <a:rPr lang="en-US" dirty="0">
                <a:solidFill>
                  <a:schemeClr val="bg1"/>
                </a:solidFill>
              </a:rPr>
              <a:t> : Manipulative tactics used to trick individuals into revealing sensitive information or performing actions that benefit the attacker.</a:t>
            </a:r>
          </a:p>
          <a:p>
            <a:pPr marL="285750" indent="-285750">
              <a:buFontTx/>
              <a:buChar char="-"/>
            </a:pPr>
            <a:r>
              <a:rPr lang="en-US" u="sng" dirty="0">
                <a:solidFill>
                  <a:schemeClr val="bg1"/>
                </a:solidFill>
              </a:rPr>
              <a:t>Vishing</a:t>
            </a:r>
            <a:r>
              <a:rPr lang="en-US" dirty="0">
                <a:solidFill>
                  <a:schemeClr val="bg1"/>
                </a:solidFill>
              </a:rPr>
              <a:t> : Vishing or “voice phishing” is a phishing attack performed over the phone , </a:t>
            </a:r>
            <a:r>
              <a:rPr lang="en-US" dirty="0" err="1">
                <a:solidFill>
                  <a:schemeClr val="bg1"/>
                </a:solidFill>
              </a:rPr>
              <a:t>vishers</a:t>
            </a:r>
            <a:r>
              <a:rPr lang="en-US" dirty="0">
                <a:solidFill>
                  <a:schemeClr val="bg1"/>
                </a:solidFill>
              </a:rPr>
              <a:t> attempt to talk their targets into handing over sensitive information such as credit card details.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B6FB-DEBA-00AA-0812-B47A64FF054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Phishing Attack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697915"/>
            <a:ext cx="10515600" cy="1205058"/>
          </a:xfrm>
        </p:spPr>
        <p:txBody>
          <a:bodyPr/>
          <a:lstStyle/>
          <a:p>
            <a:r>
              <a:rPr lang="en-US" sz="4000" dirty="0"/>
              <a:t>Tips For Recognizing Phishing Attack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BD10CEB-2241-4246-B0F4-96E0DB642C4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29305" y="3773012"/>
            <a:ext cx="2183907" cy="1264613"/>
          </a:xfrm>
        </p:spPr>
        <p:txBody>
          <a:bodyPr/>
          <a:lstStyle/>
          <a:p>
            <a:pPr algn="l"/>
            <a:r>
              <a:rPr lang="en-US" altLang="zh-CN" sz="1600" dirty="0"/>
              <a:t>Be vigilant and skeptical of unsolicited emails, especially those requesting sensitive information.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8038ACE-740A-4AE7-A0B3-BEEA90495B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844034" y="2373399"/>
            <a:ext cx="2157274" cy="1355223"/>
          </a:xfrm>
        </p:spPr>
        <p:txBody>
          <a:bodyPr/>
          <a:lstStyle/>
          <a:p>
            <a:pPr lvl="0" algn="l"/>
            <a:r>
              <a:rPr lang="en-US" altLang="zh-CN" sz="1600" dirty="0"/>
              <a:t>Verify the authenticity of websites by checking the URL, security indicators, and reviewing the design and content.</a:t>
            </a:r>
            <a:r>
              <a:rPr lang="en-US" altLang="zh-CN" dirty="0"/>
              <a:t>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441F7A-4624-45D2-AE88-EEBA65185E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922671" y="4626744"/>
            <a:ext cx="2325949" cy="1355223"/>
          </a:xfrm>
        </p:spPr>
        <p:txBody>
          <a:bodyPr/>
          <a:lstStyle/>
          <a:p>
            <a:pPr algn="l"/>
            <a:r>
              <a:rPr lang="en-US" altLang="zh-CN" sz="1600" dirty="0"/>
              <a:t>Pay attention to warning signs such as poor grammar, misspellings, and generic greetings.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EF68FE0-ADE3-4AB5-AC04-6C029B601A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501941" y="4456591"/>
            <a:ext cx="1877575" cy="1525376"/>
          </a:xfrm>
        </p:spPr>
        <p:txBody>
          <a:bodyPr/>
          <a:lstStyle/>
          <a:p>
            <a:pPr algn="l"/>
            <a:r>
              <a:rPr lang="en-US" altLang="zh-CN" sz="1600" dirty="0"/>
              <a:t>Think twice before sharing personal information or clicking on suspicious links.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5140B95D-A59E-4E6C-BF07-5DD5E0E818A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734718" y="2401409"/>
            <a:ext cx="1877575" cy="1355223"/>
          </a:xfrm>
        </p:spPr>
        <p:txBody>
          <a:bodyPr/>
          <a:lstStyle/>
          <a:p>
            <a:pPr algn="l"/>
            <a:r>
              <a:rPr lang="en-US" altLang="zh-CN" dirty="0"/>
              <a:t>Check your accounts regularly to ensure that no changes have been made without your knowledge.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7C211-AD9C-8CEC-B456-8FA0021960A9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Phishing Attack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F783E846-53E9-08B1-C781-088BBC6B548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Indicators of Phishing Attack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57976-EFF4-1459-A033-BA302EE7929A}"/>
              </a:ext>
            </a:extLst>
          </p:cNvPr>
          <p:cNvSpPr/>
          <p:nvPr/>
        </p:nvSpPr>
        <p:spPr>
          <a:xfrm>
            <a:off x="4639489" y="3429001"/>
            <a:ext cx="5889213" cy="2668908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u="sng" dirty="0">
                <a:solidFill>
                  <a:schemeClr val="bg1"/>
                </a:solidFill>
              </a:rPr>
              <a:t>Look for signs of a suspicious website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-   Incorrect URL or domain name</a:t>
            </a:r>
          </a:p>
          <a:p>
            <a:pPr marL="285750" lvl="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Poor website design and layout</a:t>
            </a:r>
          </a:p>
          <a:p>
            <a:pPr marL="285750" lvl="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Missing security indicators (e.g., padlock icon)</a:t>
            </a:r>
          </a:p>
          <a:p>
            <a:pPr marL="285750" lvl="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Requests for sensitive information on unsecured pages</a:t>
            </a: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15" y="2544061"/>
            <a:ext cx="9823998" cy="508499"/>
          </a:xfrm>
        </p:spPr>
        <p:txBody>
          <a:bodyPr/>
          <a:lstStyle/>
          <a:p>
            <a:r>
              <a:rPr lang="en-US" altLang="zh-CN" sz="2800" dirty="0"/>
              <a:t>How you Protect yourself from Phishing Attacks</a:t>
            </a:r>
            <a:endParaRPr lang="en-US" sz="2800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3140" y="3315264"/>
            <a:ext cx="4959822" cy="2007158"/>
          </a:xfrm>
        </p:spPr>
        <p:txBody>
          <a:bodyPr/>
          <a:lstStyle/>
          <a:p>
            <a:r>
              <a:rPr lang="en-US" dirty="0"/>
              <a:t>1- Keep software and antivirus programs up to date.</a:t>
            </a:r>
          </a:p>
          <a:p>
            <a:r>
              <a:rPr lang="en-US" dirty="0"/>
              <a:t>2- Enable two-factor authentication whenever possible.</a:t>
            </a:r>
          </a:p>
          <a:p>
            <a:r>
              <a:rPr lang="en-US" dirty="0"/>
              <a:t>3- Educate yourself and others about phishing techniques.</a:t>
            </a:r>
          </a:p>
          <a:p>
            <a:r>
              <a:rPr lang="en-US" dirty="0"/>
              <a:t>4- Report phishing attempts to the appropriate authorities or your organization’s IT department.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8384-8691-DBBE-0A1A-DAFAC40B948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Phishing Attack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93652" y="3036163"/>
            <a:ext cx="4015668" cy="1093943"/>
          </a:xfrm>
        </p:spPr>
        <p:txBody>
          <a:bodyPr/>
          <a:lstStyle/>
          <a:p>
            <a:r>
              <a:rPr lang="en-US" dirty="0" err="1"/>
              <a:t>Ibrahem</a:t>
            </a:r>
            <a:r>
              <a:rPr lang="en-US" dirty="0"/>
              <a:t> Ali</a:t>
            </a:r>
          </a:p>
          <a:p>
            <a:pPr lvl="0"/>
            <a:r>
              <a:rPr lang="en-US" dirty="0"/>
              <a:t>ibrahem.ali.ibrahem5555@gmail.com</a:t>
            </a:r>
          </a:p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89</TotalTime>
  <Words>364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等线</vt:lpstr>
      <vt:lpstr>Abadi</vt:lpstr>
      <vt:lpstr>Arial</vt:lpstr>
      <vt:lpstr>Bahnschrift SemiCondensed</vt:lpstr>
      <vt:lpstr>Bookman Old Style</vt:lpstr>
      <vt:lpstr>Calibri</vt:lpstr>
      <vt:lpstr>Posterama Text Black</vt:lpstr>
      <vt:lpstr>Posterama Text SemiBold</vt:lpstr>
      <vt:lpstr>Custom</vt:lpstr>
      <vt:lpstr>Recognizing and Avoiding Phishing Attacks</vt:lpstr>
      <vt:lpstr>Agenda</vt:lpstr>
      <vt:lpstr>Introduction</vt:lpstr>
      <vt:lpstr>PowerPoint Presentation</vt:lpstr>
      <vt:lpstr>Tips For Recognizing Phishing Attack</vt:lpstr>
      <vt:lpstr>Indicators of Phishing Attack</vt:lpstr>
      <vt:lpstr>How you Protect yourself from Phishing Attacks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Recognizing and Avoiding Phishing Attacks</dc:title>
  <dc:creator>ibrahemali.ibrahemkhalil@gmail.com</dc:creator>
  <cp:lastModifiedBy>ibrahemali.ibrahemkhalil@gmail.com</cp:lastModifiedBy>
  <cp:revision>2</cp:revision>
  <dcterms:created xsi:type="dcterms:W3CDTF">2024-04-14T12:49:10Z</dcterms:created>
  <dcterms:modified xsi:type="dcterms:W3CDTF">2024-04-14T14:24:55Z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