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1887200" cy="11887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244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1540" y="1945429"/>
            <a:ext cx="10104120" cy="4138507"/>
          </a:xfrm>
        </p:spPr>
        <p:txBody>
          <a:bodyPr anchor="b"/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6243533"/>
            <a:ext cx="8915400" cy="2869987"/>
          </a:xfrm>
        </p:spPr>
        <p:txBody>
          <a:bodyPr/>
          <a:lstStyle>
            <a:lvl1pPr marL="0" indent="0" algn="ctr">
              <a:buNone/>
              <a:defRPr sz="3120"/>
            </a:lvl1pPr>
            <a:lvl2pPr marL="594360" indent="0" algn="ctr">
              <a:buNone/>
              <a:defRPr sz="2600"/>
            </a:lvl2pPr>
            <a:lvl3pPr marL="1188720" indent="0" algn="ctr">
              <a:buNone/>
              <a:defRPr sz="2340"/>
            </a:lvl3pPr>
            <a:lvl4pPr marL="1783080" indent="0" algn="ctr">
              <a:buNone/>
              <a:defRPr sz="2080"/>
            </a:lvl4pPr>
            <a:lvl5pPr marL="2377440" indent="0" algn="ctr">
              <a:buNone/>
              <a:defRPr sz="2080"/>
            </a:lvl5pPr>
            <a:lvl6pPr marL="2971800" indent="0" algn="ctr">
              <a:buNone/>
              <a:defRPr sz="2080"/>
            </a:lvl6pPr>
            <a:lvl7pPr marL="3566160" indent="0" algn="ctr">
              <a:buNone/>
              <a:defRPr sz="2080"/>
            </a:lvl7pPr>
            <a:lvl8pPr marL="4160520" indent="0" algn="ctr">
              <a:buNone/>
              <a:defRPr sz="2080"/>
            </a:lvl8pPr>
            <a:lvl9pPr marL="4754880" indent="0" algn="ctr">
              <a:buNone/>
              <a:defRPr sz="20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255F6-3CCC-4653-AAC0-0DF7C927B36E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48069-6D47-4CF4-815E-2D3585D08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294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255F6-3CCC-4653-AAC0-0DF7C927B36E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48069-6D47-4CF4-815E-2D3585D08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71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06778" y="632883"/>
            <a:ext cx="2563178" cy="1007385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7245" y="632883"/>
            <a:ext cx="7540943" cy="1007385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255F6-3CCC-4653-AAC0-0DF7C927B36E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48069-6D47-4CF4-815E-2D3585D08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574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255F6-3CCC-4653-AAC0-0DF7C927B36E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48069-6D47-4CF4-815E-2D3585D08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55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1054" y="2963549"/>
            <a:ext cx="10252710" cy="4944744"/>
          </a:xfrm>
        </p:spPr>
        <p:txBody>
          <a:bodyPr anchor="b"/>
          <a:lstStyle>
            <a:lvl1pPr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1054" y="7955072"/>
            <a:ext cx="10252710" cy="2600324"/>
          </a:xfrm>
        </p:spPr>
        <p:txBody>
          <a:bodyPr/>
          <a:lstStyle>
            <a:lvl1pPr marL="0" indent="0">
              <a:buNone/>
              <a:defRPr sz="3120">
                <a:solidFill>
                  <a:schemeClr val="tx1"/>
                </a:solidFill>
              </a:defRPr>
            </a:lvl1pPr>
            <a:lvl2pPr marL="59436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 marL="1188720" indent="0">
              <a:buNone/>
              <a:defRPr sz="2340">
                <a:solidFill>
                  <a:schemeClr val="tx1">
                    <a:tint val="75000"/>
                  </a:schemeClr>
                </a:solidFill>
              </a:defRPr>
            </a:lvl3pPr>
            <a:lvl4pPr marL="1783080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4pPr>
            <a:lvl5pPr marL="2377440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5pPr>
            <a:lvl6pPr marL="2971800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6pPr>
            <a:lvl7pPr marL="3566160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7pPr>
            <a:lvl8pPr marL="4160520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8pPr>
            <a:lvl9pPr marL="4754880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255F6-3CCC-4653-AAC0-0DF7C927B36E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48069-6D47-4CF4-815E-2D3585D08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27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7245" y="3164417"/>
            <a:ext cx="5052060" cy="75423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7895" y="3164417"/>
            <a:ext cx="5052060" cy="75423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255F6-3CCC-4653-AAC0-0DF7C927B36E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48069-6D47-4CF4-815E-2D3585D08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507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93" y="632886"/>
            <a:ext cx="10252710" cy="229764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795" y="2914016"/>
            <a:ext cx="5028842" cy="1428114"/>
          </a:xfrm>
        </p:spPr>
        <p:txBody>
          <a:bodyPr anchor="b"/>
          <a:lstStyle>
            <a:lvl1pPr marL="0" indent="0">
              <a:buNone/>
              <a:defRPr sz="3120" b="1"/>
            </a:lvl1pPr>
            <a:lvl2pPr marL="594360" indent="0">
              <a:buNone/>
              <a:defRPr sz="2600" b="1"/>
            </a:lvl2pPr>
            <a:lvl3pPr marL="1188720" indent="0">
              <a:buNone/>
              <a:defRPr sz="2340" b="1"/>
            </a:lvl3pPr>
            <a:lvl4pPr marL="1783080" indent="0">
              <a:buNone/>
              <a:defRPr sz="2080" b="1"/>
            </a:lvl4pPr>
            <a:lvl5pPr marL="2377440" indent="0">
              <a:buNone/>
              <a:defRPr sz="2080" b="1"/>
            </a:lvl5pPr>
            <a:lvl6pPr marL="2971800" indent="0">
              <a:buNone/>
              <a:defRPr sz="2080" b="1"/>
            </a:lvl6pPr>
            <a:lvl7pPr marL="3566160" indent="0">
              <a:buNone/>
              <a:defRPr sz="2080" b="1"/>
            </a:lvl7pPr>
            <a:lvl8pPr marL="4160520" indent="0">
              <a:buNone/>
              <a:defRPr sz="2080" b="1"/>
            </a:lvl8pPr>
            <a:lvl9pPr marL="4754880" indent="0">
              <a:buNone/>
              <a:defRPr sz="20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795" y="4342130"/>
            <a:ext cx="5028842" cy="63866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17896" y="2914016"/>
            <a:ext cx="5053608" cy="1428114"/>
          </a:xfrm>
        </p:spPr>
        <p:txBody>
          <a:bodyPr anchor="b"/>
          <a:lstStyle>
            <a:lvl1pPr marL="0" indent="0">
              <a:buNone/>
              <a:defRPr sz="3120" b="1"/>
            </a:lvl1pPr>
            <a:lvl2pPr marL="594360" indent="0">
              <a:buNone/>
              <a:defRPr sz="2600" b="1"/>
            </a:lvl2pPr>
            <a:lvl3pPr marL="1188720" indent="0">
              <a:buNone/>
              <a:defRPr sz="2340" b="1"/>
            </a:lvl3pPr>
            <a:lvl4pPr marL="1783080" indent="0">
              <a:buNone/>
              <a:defRPr sz="2080" b="1"/>
            </a:lvl4pPr>
            <a:lvl5pPr marL="2377440" indent="0">
              <a:buNone/>
              <a:defRPr sz="2080" b="1"/>
            </a:lvl5pPr>
            <a:lvl6pPr marL="2971800" indent="0">
              <a:buNone/>
              <a:defRPr sz="2080" b="1"/>
            </a:lvl6pPr>
            <a:lvl7pPr marL="3566160" indent="0">
              <a:buNone/>
              <a:defRPr sz="2080" b="1"/>
            </a:lvl7pPr>
            <a:lvl8pPr marL="4160520" indent="0">
              <a:buNone/>
              <a:defRPr sz="2080" b="1"/>
            </a:lvl8pPr>
            <a:lvl9pPr marL="4754880" indent="0">
              <a:buNone/>
              <a:defRPr sz="20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17896" y="4342130"/>
            <a:ext cx="5053608" cy="63866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255F6-3CCC-4653-AAC0-0DF7C927B36E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48069-6D47-4CF4-815E-2D3585D08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915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255F6-3CCC-4653-AAC0-0DF7C927B36E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48069-6D47-4CF4-815E-2D3585D08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155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255F6-3CCC-4653-AAC0-0DF7C927B36E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48069-6D47-4CF4-815E-2D3585D08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276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94" y="792480"/>
            <a:ext cx="3833931" cy="2773680"/>
          </a:xfrm>
        </p:spPr>
        <p:txBody>
          <a:bodyPr anchor="b"/>
          <a:lstStyle>
            <a:lvl1pPr>
              <a:defRPr sz="41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3608" y="1711539"/>
            <a:ext cx="6017895" cy="8447617"/>
          </a:xfrm>
        </p:spPr>
        <p:txBody>
          <a:bodyPr/>
          <a:lstStyle>
            <a:lvl1pPr>
              <a:defRPr sz="4160"/>
            </a:lvl1pPr>
            <a:lvl2pPr>
              <a:defRPr sz="3640"/>
            </a:lvl2pPr>
            <a:lvl3pPr>
              <a:defRPr sz="312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794" y="3566160"/>
            <a:ext cx="3833931" cy="6606753"/>
          </a:xfrm>
        </p:spPr>
        <p:txBody>
          <a:bodyPr/>
          <a:lstStyle>
            <a:lvl1pPr marL="0" indent="0">
              <a:buNone/>
              <a:defRPr sz="2080"/>
            </a:lvl1pPr>
            <a:lvl2pPr marL="594360" indent="0">
              <a:buNone/>
              <a:defRPr sz="1820"/>
            </a:lvl2pPr>
            <a:lvl3pPr marL="1188720" indent="0">
              <a:buNone/>
              <a:defRPr sz="1560"/>
            </a:lvl3pPr>
            <a:lvl4pPr marL="1783080" indent="0">
              <a:buNone/>
              <a:defRPr sz="1300"/>
            </a:lvl4pPr>
            <a:lvl5pPr marL="2377440" indent="0">
              <a:buNone/>
              <a:defRPr sz="1300"/>
            </a:lvl5pPr>
            <a:lvl6pPr marL="2971800" indent="0">
              <a:buNone/>
              <a:defRPr sz="1300"/>
            </a:lvl6pPr>
            <a:lvl7pPr marL="3566160" indent="0">
              <a:buNone/>
              <a:defRPr sz="1300"/>
            </a:lvl7pPr>
            <a:lvl8pPr marL="4160520" indent="0">
              <a:buNone/>
              <a:defRPr sz="1300"/>
            </a:lvl8pPr>
            <a:lvl9pPr marL="4754880" indent="0">
              <a:buNone/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255F6-3CCC-4653-AAC0-0DF7C927B36E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48069-6D47-4CF4-815E-2D3585D08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821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94" y="792480"/>
            <a:ext cx="3833931" cy="2773680"/>
          </a:xfrm>
        </p:spPr>
        <p:txBody>
          <a:bodyPr anchor="b"/>
          <a:lstStyle>
            <a:lvl1pPr>
              <a:defRPr sz="41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53608" y="1711539"/>
            <a:ext cx="6017895" cy="8447617"/>
          </a:xfrm>
        </p:spPr>
        <p:txBody>
          <a:bodyPr anchor="t"/>
          <a:lstStyle>
            <a:lvl1pPr marL="0" indent="0">
              <a:buNone/>
              <a:defRPr sz="4160"/>
            </a:lvl1pPr>
            <a:lvl2pPr marL="594360" indent="0">
              <a:buNone/>
              <a:defRPr sz="3640"/>
            </a:lvl2pPr>
            <a:lvl3pPr marL="1188720" indent="0">
              <a:buNone/>
              <a:defRPr sz="3120"/>
            </a:lvl3pPr>
            <a:lvl4pPr marL="1783080" indent="0">
              <a:buNone/>
              <a:defRPr sz="2600"/>
            </a:lvl4pPr>
            <a:lvl5pPr marL="2377440" indent="0">
              <a:buNone/>
              <a:defRPr sz="2600"/>
            </a:lvl5pPr>
            <a:lvl6pPr marL="2971800" indent="0">
              <a:buNone/>
              <a:defRPr sz="2600"/>
            </a:lvl6pPr>
            <a:lvl7pPr marL="3566160" indent="0">
              <a:buNone/>
              <a:defRPr sz="2600"/>
            </a:lvl7pPr>
            <a:lvl8pPr marL="4160520" indent="0">
              <a:buNone/>
              <a:defRPr sz="2600"/>
            </a:lvl8pPr>
            <a:lvl9pPr marL="4754880" indent="0">
              <a:buNone/>
              <a:defRPr sz="2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794" y="3566160"/>
            <a:ext cx="3833931" cy="6606753"/>
          </a:xfrm>
        </p:spPr>
        <p:txBody>
          <a:bodyPr/>
          <a:lstStyle>
            <a:lvl1pPr marL="0" indent="0">
              <a:buNone/>
              <a:defRPr sz="2080"/>
            </a:lvl1pPr>
            <a:lvl2pPr marL="594360" indent="0">
              <a:buNone/>
              <a:defRPr sz="1820"/>
            </a:lvl2pPr>
            <a:lvl3pPr marL="1188720" indent="0">
              <a:buNone/>
              <a:defRPr sz="1560"/>
            </a:lvl3pPr>
            <a:lvl4pPr marL="1783080" indent="0">
              <a:buNone/>
              <a:defRPr sz="1300"/>
            </a:lvl4pPr>
            <a:lvl5pPr marL="2377440" indent="0">
              <a:buNone/>
              <a:defRPr sz="1300"/>
            </a:lvl5pPr>
            <a:lvl6pPr marL="2971800" indent="0">
              <a:buNone/>
              <a:defRPr sz="1300"/>
            </a:lvl6pPr>
            <a:lvl7pPr marL="3566160" indent="0">
              <a:buNone/>
              <a:defRPr sz="1300"/>
            </a:lvl7pPr>
            <a:lvl8pPr marL="4160520" indent="0">
              <a:buNone/>
              <a:defRPr sz="1300"/>
            </a:lvl8pPr>
            <a:lvl9pPr marL="4754880" indent="0">
              <a:buNone/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255F6-3CCC-4653-AAC0-0DF7C927B36E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48069-6D47-4CF4-815E-2D3585D08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32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7245" y="632886"/>
            <a:ext cx="10252710" cy="22976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7245" y="3164417"/>
            <a:ext cx="10252710" cy="75423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7245" y="11017676"/>
            <a:ext cx="2674620" cy="6328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255F6-3CCC-4653-AAC0-0DF7C927B36E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37635" y="11017676"/>
            <a:ext cx="4011930" cy="6328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95335" y="11017676"/>
            <a:ext cx="2674620" cy="6328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948069-6D47-4CF4-815E-2D3585D08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999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188720" rtl="0" eaLnBrk="1" latinLnBrk="0" hangingPunct="1">
        <a:lnSpc>
          <a:spcPct val="90000"/>
        </a:lnSpc>
        <a:spcBef>
          <a:spcPct val="0"/>
        </a:spcBef>
        <a:buNone/>
        <a:defRPr sz="57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7180" indent="-297180" algn="l" defTabSz="1188720" rtl="0" eaLnBrk="1" latinLnBrk="0" hangingPunct="1">
        <a:lnSpc>
          <a:spcPct val="90000"/>
        </a:lnSpc>
        <a:spcBef>
          <a:spcPts val="1300"/>
        </a:spcBef>
        <a:buFont typeface="Arial" panose="020B0604020202020204" pitchFamily="34" charset="0"/>
        <a:buChar char="•"/>
        <a:defRPr sz="3640" kern="1200">
          <a:solidFill>
            <a:schemeClr val="tx1"/>
          </a:solidFill>
          <a:latin typeface="+mn-lt"/>
          <a:ea typeface="+mn-ea"/>
          <a:cs typeface="+mn-cs"/>
        </a:defRPr>
      </a:lvl1pPr>
      <a:lvl2pPr marL="891540" indent="-297180" algn="l" defTabSz="118872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20" kern="1200">
          <a:solidFill>
            <a:schemeClr val="tx1"/>
          </a:solidFill>
          <a:latin typeface="+mn-lt"/>
          <a:ea typeface="+mn-ea"/>
          <a:cs typeface="+mn-cs"/>
        </a:defRPr>
      </a:lvl2pPr>
      <a:lvl3pPr marL="1485900" indent="-297180" algn="l" defTabSz="118872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2080260" indent="-297180" algn="l" defTabSz="118872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4pPr>
      <a:lvl5pPr marL="2674620" indent="-297180" algn="l" defTabSz="118872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5pPr>
      <a:lvl6pPr marL="3268980" indent="-297180" algn="l" defTabSz="118872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6pPr>
      <a:lvl7pPr marL="3863340" indent="-297180" algn="l" defTabSz="118872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7pPr>
      <a:lvl8pPr marL="4457700" indent="-297180" algn="l" defTabSz="118872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8pPr>
      <a:lvl9pPr marL="5052060" indent="-297180" algn="l" defTabSz="118872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2pPr>
      <a:lvl3pPr marL="118872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3pPr>
      <a:lvl4pPr marL="178308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4pPr>
      <a:lvl5pPr marL="237744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5pPr>
      <a:lvl6pPr marL="297180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7pPr>
      <a:lvl8pPr marL="416052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8pPr>
      <a:lvl9pPr marL="475488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B14C680-3365-D6AA-0CBD-C1C4183BDED2}"/>
              </a:ext>
            </a:extLst>
          </p:cNvPr>
          <p:cNvSpPr/>
          <p:nvPr/>
        </p:nvSpPr>
        <p:spPr>
          <a:xfrm>
            <a:off x="3782723" y="1501334"/>
            <a:ext cx="1651970" cy="6642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55" dirty="0"/>
              <a:t>Read Button Input</a:t>
            </a:r>
          </a:p>
        </p:txBody>
      </p:sp>
      <p:sp>
        <p:nvSpPr>
          <p:cNvPr id="5" name="Arrow: Curved Left 4">
            <a:extLst>
              <a:ext uri="{FF2B5EF4-FFF2-40B4-BE49-F238E27FC236}">
                <a16:creationId xmlns:a16="http://schemas.microsoft.com/office/drawing/2014/main" id="{25796862-7F7E-CD60-04E5-F392A0795386}"/>
              </a:ext>
            </a:extLst>
          </p:cNvPr>
          <p:cNvSpPr/>
          <p:nvPr/>
        </p:nvSpPr>
        <p:spPr>
          <a:xfrm flipV="1">
            <a:off x="5522101" y="1562519"/>
            <a:ext cx="349623" cy="541916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55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84C219-3ADA-0A3B-D0AE-2AEE23BE35D8}"/>
              </a:ext>
            </a:extLst>
          </p:cNvPr>
          <p:cNvSpPr txBox="1"/>
          <p:nvPr/>
        </p:nvSpPr>
        <p:spPr>
          <a:xfrm>
            <a:off x="5941649" y="1653426"/>
            <a:ext cx="1503382" cy="36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55" dirty="0"/>
              <a:t>Input = LOW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38E586F9-D3C6-F11F-E9BF-BA10CA97AEEC}"/>
              </a:ext>
            </a:extLst>
          </p:cNvPr>
          <p:cNvSpPr/>
          <p:nvPr/>
        </p:nvSpPr>
        <p:spPr>
          <a:xfrm>
            <a:off x="4499449" y="2272706"/>
            <a:ext cx="314661" cy="3234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55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3EC9D7-C836-A9D0-1836-88AA5CF65CC6}"/>
              </a:ext>
            </a:extLst>
          </p:cNvPr>
          <p:cNvSpPr txBox="1"/>
          <p:nvPr/>
        </p:nvSpPr>
        <p:spPr>
          <a:xfrm>
            <a:off x="4814110" y="2250907"/>
            <a:ext cx="1503382" cy="36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55" dirty="0"/>
              <a:t>Input = HIGH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64ADE35-3070-B564-AE4F-08B7BA6E1095}"/>
              </a:ext>
            </a:extLst>
          </p:cNvPr>
          <p:cNvSpPr/>
          <p:nvPr/>
        </p:nvSpPr>
        <p:spPr>
          <a:xfrm>
            <a:off x="3787659" y="2737141"/>
            <a:ext cx="1651972" cy="6642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55" dirty="0"/>
              <a:t>Initiate IR Spectroscopy</a:t>
            </a:r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2E7426C7-21D2-EA06-5F2F-53237FA62712}"/>
              </a:ext>
            </a:extLst>
          </p:cNvPr>
          <p:cNvSpPr/>
          <p:nvPr/>
        </p:nvSpPr>
        <p:spPr>
          <a:xfrm>
            <a:off x="4504388" y="3484892"/>
            <a:ext cx="314661" cy="3234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55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DA12C28-7263-B2C5-8D83-C7ED527B1CCE}"/>
              </a:ext>
            </a:extLst>
          </p:cNvPr>
          <p:cNvSpPr txBox="1"/>
          <p:nvPr/>
        </p:nvSpPr>
        <p:spPr>
          <a:xfrm>
            <a:off x="4775346" y="3457369"/>
            <a:ext cx="1503382" cy="36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55" dirty="0"/>
              <a:t>Sensor Data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E7B0F9A-083F-BE8F-0960-219DE24F9BF7}"/>
              </a:ext>
            </a:extLst>
          </p:cNvPr>
          <p:cNvSpPr/>
          <p:nvPr/>
        </p:nvSpPr>
        <p:spPr>
          <a:xfrm>
            <a:off x="3787657" y="3891761"/>
            <a:ext cx="1651972" cy="9745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55" dirty="0"/>
              <a:t>Calculate Glucose Concentration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F0B53418-444C-AE08-3906-A2EBB2AF6046}"/>
              </a:ext>
            </a:extLst>
          </p:cNvPr>
          <p:cNvSpPr/>
          <p:nvPr/>
        </p:nvSpPr>
        <p:spPr>
          <a:xfrm>
            <a:off x="2410839" y="5020105"/>
            <a:ext cx="1651972" cy="9745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55" dirty="0"/>
              <a:t>Output Number to Screen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375DF87-3B30-E1E0-8D42-6D80195B7886}"/>
              </a:ext>
            </a:extLst>
          </p:cNvPr>
          <p:cNvSpPr txBox="1"/>
          <p:nvPr/>
        </p:nvSpPr>
        <p:spPr>
          <a:xfrm>
            <a:off x="3868401" y="5316508"/>
            <a:ext cx="1503382" cy="36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55" dirty="0"/>
              <a:t>Result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24FBC6FC-C09D-412E-D1C8-C6688EBAA9B0}"/>
              </a:ext>
            </a:extLst>
          </p:cNvPr>
          <p:cNvSpPr/>
          <p:nvPr/>
        </p:nvSpPr>
        <p:spPr>
          <a:xfrm>
            <a:off x="5696912" y="3008638"/>
            <a:ext cx="2099087" cy="204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76CB62F-F3AE-90C8-AF74-9D253B4E7037}"/>
              </a:ext>
            </a:extLst>
          </p:cNvPr>
          <p:cNvSpPr txBox="1"/>
          <p:nvPr/>
        </p:nvSpPr>
        <p:spPr>
          <a:xfrm>
            <a:off x="5696912" y="2646231"/>
            <a:ext cx="2205319" cy="362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55" dirty="0"/>
              <a:t>No data transmission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ACB26404-ED9B-B4D3-278F-ADAAAEC0D78A}"/>
              </a:ext>
            </a:extLst>
          </p:cNvPr>
          <p:cNvSpPr/>
          <p:nvPr/>
        </p:nvSpPr>
        <p:spPr>
          <a:xfrm>
            <a:off x="7991913" y="2697058"/>
            <a:ext cx="1651971" cy="6642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55" dirty="0"/>
              <a:t>Output Error to Screen </a:t>
            </a:r>
          </a:p>
        </p:txBody>
      </p:sp>
      <p:sp>
        <p:nvSpPr>
          <p:cNvPr id="29" name="Arrow: Bent 28">
            <a:extLst>
              <a:ext uri="{FF2B5EF4-FFF2-40B4-BE49-F238E27FC236}">
                <a16:creationId xmlns:a16="http://schemas.microsoft.com/office/drawing/2014/main" id="{82B6EC6A-0534-FEAB-6B86-F7ACA459FE66}"/>
              </a:ext>
            </a:extLst>
          </p:cNvPr>
          <p:cNvSpPr/>
          <p:nvPr/>
        </p:nvSpPr>
        <p:spPr>
          <a:xfrm flipH="1">
            <a:off x="7514956" y="1729498"/>
            <a:ext cx="1406644" cy="623293"/>
          </a:xfrm>
          <a:prstGeom prst="bentArrow">
            <a:avLst>
              <a:gd name="adj1" fmla="val 15054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9B83AB5-C05C-60EB-68B2-D11D781F3170}"/>
              </a:ext>
            </a:extLst>
          </p:cNvPr>
          <p:cNvGrpSpPr/>
          <p:nvPr/>
        </p:nvGrpSpPr>
        <p:grpSpPr>
          <a:xfrm>
            <a:off x="4140945" y="4924441"/>
            <a:ext cx="945396" cy="464969"/>
            <a:chOff x="2682649" y="6956251"/>
            <a:chExt cx="945396" cy="464969"/>
          </a:xfrm>
        </p:grpSpPr>
        <p:sp>
          <p:nvSpPr>
            <p:cNvPr id="36" name="Arrow: Left-Right 35">
              <a:extLst>
                <a:ext uri="{FF2B5EF4-FFF2-40B4-BE49-F238E27FC236}">
                  <a16:creationId xmlns:a16="http://schemas.microsoft.com/office/drawing/2014/main" id="{931103A4-F137-BA95-046B-E4438853FFEF}"/>
                </a:ext>
              </a:extLst>
            </p:cNvPr>
            <p:cNvSpPr/>
            <p:nvPr/>
          </p:nvSpPr>
          <p:spPr>
            <a:xfrm>
              <a:off x="2682649" y="7097818"/>
              <a:ext cx="945396" cy="323402"/>
            </a:xfrm>
            <a:prstGeom prst="left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1261AC39-E525-88D0-1F67-2E506B83EF57}"/>
                </a:ext>
              </a:extLst>
            </p:cNvPr>
            <p:cNvSpPr/>
            <p:nvPr/>
          </p:nvSpPr>
          <p:spPr>
            <a:xfrm>
              <a:off x="3090636" y="6956251"/>
              <a:ext cx="142321" cy="37253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8F5D7218-65CE-B348-366A-E8462E0D0919}"/>
              </a:ext>
            </a:extLst>
          </p:cNvPr>
          <p:cNvSpPr/>
          <p:nvPr/>
        </p:nvSpPr>
        <p:spPr>
          <a:xfrm>
            <a:off x="8501341" y="4712725"/>
            <a:ext cx="1137775" cy="9745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55" dirty="0"/>
              <a:t>Turn on Red LED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A8BA60D8-9F48-55D5-C99F-563764FCA478}"/>
              </a:ext>
            </a:extLst>
          </p:cNvPr>
          <p:cNvSpPr/>
          <p:nvPr/>
        </p:nvSpPr>
        <p:spPr>
          <a:xfrm>
            <a:off x="8501341" y="5884300"/>
            <a:ext cx="1137775" cy="9745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55" dirty="0"/>
              <a:t>Turn on Yellow LED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A6139445-4620-0AA9-2988-51A0E4BDBC82}"/>
              </a:ext>
            </a:extLst>
          </p:cNvPr>
          <p:cNvSpPr/>
          <p:nvPr/>
        </p:nvSpPr>
        <p:spPr>
          <a:xfrm>
            <a:off x="8506109" y="7055875"/>
            <a:ext cx="1137775" cy="9745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55" dirty="0"/>
              <a:t>Turn on Green LED</a:t>
            </a:r>
          </a:p>
        </p:txBody>
      </p:sp>
      <p:sp>
        <p:nvSpPr>
          <p:cNvPr id="42" name="Arrow: Bent 41">
            <a:extLst>
              <a:ext uri="{FF2B5EF4-FFF2-40B4-BE49-F238E27FC236}">
                <a16:creationId xmlns:a16="http://schemas.microsoft.com/office/drawing/2014/main" id="{F3CE6616-BC19-4315-1194-C1EF04B63128}"/>
              </a:ext>
            </a:extLst>
          </p:cNvPr>
          <p:cNvSpPr/>
          <p:nvPr/>
        </p:nvSpPr>
        <p:spPr>
          <a:xfrm flipV="1">
            <a:off x="5247643" y="5176716"/>
            <a:ext cx="3021474" cy="2803955"/>
          </a:xfrm>
          <a:prstGeom prst="bentArrow">
            <a:avLst>
              <a:gd name="adj1" fmla="val 3952"/>
              <a:gd name="adj2" fmla="val 4707"/>
              <a:gd name="adj3" fmla="val 4619"/>
              <a:gd name="adj4" fmla="val 4278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BA717EFF-8822-C632-8893-732137621F5A}"/>
              </a:ext>
            </a:extLst>
          </p:cNvPr>
          <p:cNvSpPr/>
          <p:nvPr/>
        </p:nvSpPr>
        <p:spPr>
          <a:xfrm>
            <a:off x="5247643" y="5112558"/>
            <a:ext cx="3021474" cy="19970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B9F28EEB-5CB6-A270-C630-4CDF760F51D5}"/>
              </a:ext>
            </a:extLst>
          </p:cNvPr>
          <p:cNvSpPr/>
          <p:nvPr/>
        </p:nvSpPr>
        <p:spPr>
          <a:xfrm>
            <a:off x="5329327" y="6378992"/>
            <a:ext cx="2939790" cy="19970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501D9CC-5EF0-43E6-39C6-24C4649E5273}"/>
              </a:ext>
            </a:extLst>
          </p:cNvPr>
          <p:cNvSpPr txBox="1"/>
          <p:nvPr/>
        </p:nvSpPr>
        <p:spPr>
          <a:xfrm>
            <a:off x="5701848" y="4527943"/>
            <a:ext cx="2215986" cy="632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55" dirty="0"/>
              <a:t>Severe/Moderate Dysglycemia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B62A440-8F04-DD47-98FE-4E9313EEB49F}"/>
              </a:ext>
            </a:extLst>
          </p:cNvPr>
          <p:cNvSpPr txBox="1"/>
          <p:nvPr/>
        </p:nvSpPr>
        <p:spPr>
          <a:xfrm>
            <a:off x="5655720" y="6020923"/>
            <a:ext cx="2443036" cy="362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55" dirty="0"/>
              <a:t>Mild Dysglycemia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2BCC57D-B6C0-1A93-943D-ACB8F39B1193}"/>
              </a:ext>
            </a:extLst>
          </p:cNvPr>
          <p:cNvSpPr txBox="1"/>
          <p:nvPr/>
        </p:nvSpPr>
        <p:spPr>
          <a:xfrm>
            <a:off x="5701848" y="7365762"/>
            <a:ext cx="2725204" cy="362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55" dirty="0"/>
              <a:t>Healthy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93631F7F-B0C7-BA44-7C8E-6B618F649AC7}"/>
              </a:ext>
            </a:extLst>
          </p:cNvPr>
          <p:cNvSpPr/>
          <p:nvPr/>
        </p:nvSpPr>
        <p:spPr>
          <a:xfrm>
            <a:off x="2410839" y="6486404"/>
            <a:ext cx="1651970" cy="6642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55" dirty="0"/>
              <a:t>Read Button Input</a:t>
            </a:r>
          </a:p>
        </p:txBody>
      </p:sp>
      <p:sp>
        <p:nvSpPr>
          <p:cNvPr id="50" name="Arrow: Curved Left 49">
            <a:extLst>
              <a:ext uri="{FF2B5EF4-FFF2-40B4-BE49-F238E27FC236}">
                <a16:creationId xmlns:a16="http://schemas.microsoft.com/office/drawing/2014/main" id="{151DF8B3-75C4-CC57-F3D9-0931DD470892}"/>
              </a:ext>
            </a:extLst>
          </p:cNvPr>
          <p:cNvSpPr/>
          <p:nvPr/>
        </p:nvSpPr>
        <p:spPr>
          <a:xfrm flipH="1" flipV="1">
            <a:off x="1942720" y="6622634"/>
            <a:ext cx="349623" cy="472421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55">
              <a:solidFill>
                <a:schemeClr val="tx1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B339D3D-E77C-D310-B107-4F56535C7E7D}"/>
              </a:ext>
            </a:extLst>
          </p:cNvPr>
          <p:cNvSpPr txBox="1"/>
          <p:nvPr/>
        </p:nvSpPr>
        <p:spPr>
          <a:xfrm>
            <a:off x="1622229" y="6306354"/>
            <a:ext cx="803986" cy="36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55" dirty="0"/>
              <a:t>LOW</a:t>
            </a:r>
          </a:p>
        </p:txBody>
      </p:sp>
      <p:sp>
        <p:nvSpPr>
          <p:cNvPr id="52" name="Arrow: Down 51">
            <a:extLst>
              <a:ext uri="{FF2B5EF4-FFF2-40B4-BE49-F238E27FC236}">
                <a16:creationId xmlns:a16="http://schemas.microsoft.com/office/drawing/2014/main" id="{1F0777C9-DB3F-0407-B7AF-FC13474D19EA}"/>
              </a:ext>
            </a:extLst>
          </p:cNvPr>
          <p:cNvSpPr/>
          <p:nvPr/>
        </p:nvSpPr>
        <p:spPr>
          <a:xfrm>
            <a:off x="2422292" y="7237632"/>
            <a:ext cx="314661" cy="4134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55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01FE6D9-973A-F46C-8364-F02FAE10BE43}"/>
              </a:ext>
            </a:extLst>
          </p:cNvPr>
          <p:cNvSpPr txBox="1"/>
          <p:nvPr/>
        </p:nvSpPr>
        <p:spPr>
          <a:xfrm>
            <a:off x="2672103" y="7150689"/>
            <a:ext cx="814782" cy="632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55" dirty="0"/>
              <a:t>Press HIGH</a:t>
            </a:r>
          </a:p>
        </p:txBody>
      </p:sp>
      <p:sp>
        <p:nvSpPr>
          <p:cNvPr id="54" name="Arrow: Down 53">
            <a:extLst>
              <a:ext uri="{FF2B5EF4-FFF2-40B4-BE49-F238E27FC236}">
                <a16:creationId xmlns:a16="http://schemas.microsoft.com/office/drawing/2014/main" id="{54333F98-572A-F616-A080-C349E1D33ED5}"/>
              </a:ext>
            </a:extLst>
          </p:cNvPr>
          <p:cNvSpPr/>
          <p:nvPr/>
        </p:nvSpPr>
        <p:spPr>
          <a:xfrm>
            <a:off x="3079494" y="6112756"/>
            <a:ext cx="314661" cy="3234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55"/>
          </a:p>
        </p:txBody>
      </p:sp>
      <p:sp>
        <p:nvSpPr>
          <p:cNvPr id="55" name="Arrow: Down 54">
            <a:extLst>
              <a:ext uri="{FF2B5EF4-FFF2-40B4-BE49-F238E27FC236}">
                <a16:creationId xmlns:a16="http://schemas.microsoft.com/office/drawing/2014/main" id="{4C074402-71C7-3A7D-040C-C02F12ADAD9E}"/>
              </a:ext>
            </a:extLst>
          </p:cNvPr>
          <p:cNvSpPr/>
          <p:nvPr/>
        </p:nvSpPr>
        <p:spPr>
          <a:xfrm>
            <a:off x="3741593" y="7237632"/>
            <a:ext cx="314661" cy="4134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55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6241797-68FC-759C-4ACC-8833C12D08E1}"/>
              </a:ext>
            </a:extLst>
          </p:cNvPr>
          <p:cNvSpPr txBox="1"/>
          <p:nvPr/>
        </p:nvSpPr>
        <p:spPr>
          <a:xfrm>
            <a:off x="3991404" y="7150689"/>
            <a:ext cx="814782" cy="632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55" dirty="0"/>
              <a:t>Hold HIGH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8874BDA6-13ED-0DEA-4140-DC089ADD1719}"/>
              </a:ext>
            </a:extLst>
          </p:cNvPr>
          <p:cNvSpPr/>
          <p:nvPr/>
        </p:nvSpPr>
        <p:spPr>
          <a:xfrm>
            <a:off x="1785168" y="7783170"/>
            <a:ext cx="1588908" cy="9745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55" dirty="0"/>
              <a:t>Change Concentration Units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AB9F549B-273A-C75B-83C4-FD3BF15517A9}"/>
              </a:ext>
            </a:extLst>
          </p:cNvPr>
          <p:cNvSpPr/>
          <p:nvPr/>
        </p:nvSpPr>
        <p:spPr>
          <a:xfrm>
            <a:off x="3453133" y="7814974"/>
            <a:ext cx="1588908" cy="9745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55" dirty="0"/>
              <a:t>Clear Screen and LEDs, Reset</a:t>
            </a:r>
          </a:p>
        </p:txBody>
      </p:sp>
    </p:spTree>
    <p:extLst>
      <p:ext uri="{BB962C8B-B14F-4D97-AF65-F5344CB8AC3E}">
        <p14:creationId xmlns:p14="http://schemas.microsoft.com/office/powerpoint/2010/main" val="2667999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65</Words>
  <Application>Microsoft Office PowerPoint</Application>
  <PresentationFormat>Custom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Ibrahim Al-Akash</dc:creator>
  <cp:lastModifiedBy>Ibrahim Al-Akash</cp:lastModifiedBy>
  <cp:revision>2</cp:revision>
  <dcterms:created xsi:type="dcterms:W3CDTF">2022-10-17T03:52:20Z</dcterms:created>
  <dcterms:modified xsi:type="dcterms:W3CDTF">2022-10-17T05:11:19Z</dcterms:modified>
</cp:coreProperties>
</file>