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97" d="100"/>
          <a:sy n="97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27F3-F4DC-0940-9AE6-8F92D315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1A64-8723-AD42-9704-F73216EE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961D-EE75-F548-A849-802B34D4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1EB9-0C10-304C-A943-ADDEC2D3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685C-8CB4-9C4B-A608-83EB7AC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B171-C40E-354E-BB37-1D1BE08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994F-3921-6442-B721-70347D280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743C-410E-BD43-9773-03CC789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7EF-A9A8-9C47-B7E5-733D06DC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6284-C9DE-C943-B097-F90A5D34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7C6C4-330F-C749-9DD7-CDA866A40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24FAE-1D3E-6A4F-A8E6-6ABA0615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738F-669C-5B45-84F4-D408592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AFF8-4016-F047-9D71-A99B98E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21B6-888F-8D48-A5CC-11FDF8D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0DA4-6D26-804C-A782-1E20E556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874B-0ACE-CB4F-A22D-5029764F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350F-82AA-6F41-93E9-156D3ADE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EA39-46F5-0F41-B7FD-D89CD871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625C-7B3E-9743-8027-9CF3755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489-48E3-5744-A67D-2C6AE324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54EF3-F9B8-1B42-85F9-93012DEE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129D-BB56-7C49-9C91-E7F602EE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C581-93F0-EC4C-8F77-3F3DA0BE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39C5-F129-834A-B3F3-2292E60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90B9-B0E3-7B44-A867-8635E11A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ABE3-6F67-4C43-A930-6232D6C5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7E4F3-1D7E-E541-BCDC-01AEC7374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56F59-593E-A140-88FE-2134D94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834E5-421C-BD4C-A27B-F7E4B184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764-D8DD-0149-B6B7-A9FA3616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2B31-D7E0-F54D-84EB-208799E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5AAB-6BEE-9B4F-8A56-D4F2C6EF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4567-0478-EE48-803D-F8905C3F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936CE-9CC6-7A4A-B6CA-9FA2A3DA1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3AB8-10B9-1C41-A2B9-C3B6C8DFB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2FE51-5354-8C4E-820C-9BC0005B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21EBE-8A90-9245-81C7-0DC932F2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B7FE2-E0FA-264A-91F4-573178D8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9A4E-B0A2-F04D-AEB9-5500FD2F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F79FC-64EA-C143-A1EA-13C7EE18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EF087-327A-864A-8EE8-F5A929DB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23810-47DB-2F42-AC6D-5DA6D776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F095-2DBE-E140-A12B-A35068BA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04170-F016-654B-8121-6BE65E8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5B222-12AA-F043-905E-1EA7BC05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F59A-CEB3-CB4C-9B59-11865EC2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ABDA-EB64-A541-B19F-4B9389CC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1738-0B74-2949-AA45-2B4C8B11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0629-A8D1-0541-9D58-31EE595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FD001-689B-2C4C-8FDC-A13C9E3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1B006-9C6B-6047-B068-2AC349E8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E272-8F29-C94E-89C9-837F55D0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72E3-E83A-D943-AFA5-EC586710E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4EEB9-D02A-AB4D-ACD6-14955476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0D80-3B0B-2C47-A548-B1A4FCC4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111E-4A22-8E47-A90B-EFF675FB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56EB3-CFE2-2449-B108-8535541B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78CAB-7BE9-3342-9186-ABE450F7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801A1-C1F2-A848-9192-2C6E8C8D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B827-DDD4-BF4C-AAAE-DD0E8B90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72A73-4796-1B47-9603-F9A40F586E29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7D-D5DB-DE42-B23A-FBBB14A5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0FB-9CCD-C247-8B6B-99EA80779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3BEE-DCEA-3344-84D9-0291CBE9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CC47F-A33B-9448-8AAF-F05B130B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t="21884" r="58089" b="33132"/>
          <a:stretch/>
        </p:blipFill>
        <p:spPr>
          <a:xfrm>
            <a:off x="3404935" y="457199"/>
            <a:ext cx="4776538" cy="574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78B69-BFEB-5B43-9BEA-576CECF844C4}"/>
              </a:ext>
            </a:extLst>
          </p:cNvPr>
          <p:cNvSpPr txBox="1"/>
          <p:nvPr/>
        </p:nvSpPr>
        <p:spPr>
          <a:xfrm>
            <a:off x="5029201" y="890336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F140D-8F7A-E745-BD7A-A4925631BCB5}"/>
              </a:ext>
            </a:extLst>
          </p:cNvPr>
          <p:cNvSpPr txBox="1"/>
          <p:nvPr/>
        </p:nvSpPr>
        <p:spPr>
          <a:xfrm>
            <a:off x="5029201" y="1164838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270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64659-C4AB-1C4B-BF8F-F481FEC6CC9F}"/>
              </a:ext>
            </a:extLst>
          </p:cNvPr>
          <p:cNvSpPr txBox="1"/>
          <p:nvPr/>
        </p:nvSpPr>
        <p:spPr>
          <a:xfrm>
            <a:off x="5029201" y="1439340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240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1D2A4-2D42-E144-8F0F-A80C062AC249}"/>
              </a:ext>
            </a:extLst>
          </p:cNvPr>
          <p:cNvSpPr txBox="1"/>
          <p:nvPr/>
        </p:nvSpPr>
        <p:spPr>
          <a:xfrm>
            <a:off x="5029201" y="1709129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F307D-CD9A-9C43-AC04-F91FF0674849}"/>
              </a:ext>
            </a:extLst>
          </p:cNvPr>
          <p:cNvSpPr txBox="1"/>
          <p:nvPr/>
        </p:nvSpPr>
        <p:spPr>
          <a:xfrm>
            <a:off x="5029201" y="1978918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8F6-BEF4-3846-890F-D1BEC8F075F4}"/>
              </a:ext>
            </a:extLst>
          </p:cNvPr>
          <p:cNvSpPr txBox="1"/>
          <p:nvPr/>
        </p:nvSpPr>
        <p:spPr>
          <a:xfrm>
            <a:off x="5029201" y="2248707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150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7FC57-1AAD-D346-9BFC-0C7D25F67859}"/>
              </a:ext>
            </a:extLst>
          </p:cNvPr>
          <p:cNvSpPr txBox="1"/>
          <p:nvPr/>
        </p:nvSpPr>
        <p:spPr>
          <a:xfrm>
            <a:off x="5029201" y="3330888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000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69603-6CF1-1A48-A136-A2C95C45AED9}"/>
              </a:ext>
            </a:extLst>
          </p:cNvPr>
          <p:cNvSpPr txBox="1"/>
          <p:nvPr/>
        </p:nvSpPr>
        <p:spPr>
          <a:xfrm>
            <a:off x="5029201" y="3061099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0CD81-FA7B-2A4A-92B6-454C7211BD8D}"/>
              </a:ext>
            </a:extLst>
          </p:cNvPr>
          <p:cNvSpPr txBox="1"/>
          <p:nvPr/>
        </p:nvSpPr>
        <p:spPr>
          <a:xfrm>
            <a:off x="5029201" y="2791310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4C4EB-6027-0B49-94F7-510CD5421055}"/>
              </a:ext>
            </a:extLst>
          </p:cNvPr>
          <p:cNvSpPr txBox="1"/>
          <p:nvPr/>
        </p:nvSpPr>
        <p:spPr>
          <a:xfrm>
            <a:off x="5024488" y="2523879"/>
            <a:ext cx="119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ven Segment" pitchFamily="2" charset="0"/>
              </a:rPr>
              <a:t>0</a:t>
            </a:r>
            <a:r>
              <a:rPr lang="en-US" sz="1000" dirty="0">
                <a:solidFill>
                  <a:srgbClr val="FF0000"/>
                </a:solidFill>
                <a:latin typeface="Seven Segment" pitchFamily="2" charset="0"/>
              </a:rPr>
              <a:t>120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6583C-43E7-E34A-981A-4842188F8C00}"/>
              </a:ext>
            </a:extLst>
          </p:cNvPr>
          <p:cNvSpPr/>
          <p:nvPr/>
        </p:nvSpPr>
        <p:spPr>
          <a:xfrm>
            <a:off x="5222450" y="1709129"/>
            <a:ext cx="169682" cy="751267"/>
          </a:xfrm>
          <a:prstGeom prst="rect">
            <a:avLst/>
          </a:prstGeom>
          <a:solidFill>
            <a:schemeClr val="bg1"/>
          </a:solidFill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15702-B64B-D646-99D5-F547C4307E92}"/>
              </a:ext>
            </a:extLst>
          </p:cNvPr>
          <p:cNvSpPr txBox="1"/>
          <p:nvPr/>
        </p:nvSpPr>
        <p:spPr>
          <a:xfrm rot="16200000">
            <a:off x="4456522" y="1994377"/>
            <a:ext cx="170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Wood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FF482-2B52-0146-9322-A5383F7CA9CE}"/>
              </a:ext>
            </a:extLst>
          </p:cNvPr>
          <p:cNvSpPr txBox="1"/>
          <p:nvPr/>
        </p:nvSpPr>
        <p:spPr>
          <a:xfrm>
            <a:off x="5404563" y="3632274"/>
            <a:ext cx="170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2022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78D544E6-AD27-7E4E-82C7-EE73B80D4468}"/>
              </a:ext>
            </a:extLst>
          </p:cNvPr>
          <p:cNvSpPr/>
          <p:nvPr/>
        </p:nvSpPr>
        <p:spPr>
          <a:xfrm>
            <a:off x="7833631" y="1013446"/>
            <a:ext cx="1496286" cy="14985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54862"/>
              <a:gd name="adj5" fmla="val 44546"/>
              <a:gd name="adj6" fmla="val -104306"/>
            </a:avLst>
          </a:prstGeom>
          <a:solidFill>
            <a:schemeClr val="tx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240kg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A06F6-50FB-774E-81F9-3D1113289E72}"/>
              </a:ext>
            </a:extLst>
          </p:cNvPr>
          <p:cNvSpPr txBox="1"/>
          <p:nvPr/>
        </p:nvSpPr>
        <p:spPr>
          <a:xfrm>
            <a:off x="7833631" y="644114"/>
            <a:ext cx="149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OLED DISPLAY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ACA0C4-3FFA-E84D-81CE-08D07B29B802}"/>
              </a:ext>
            </a:extLst>
          </p:cNvPr>
          <p:cNvSpPr/>
          <p:nvPr/>
        </p:nvSpPr>
        <p:spPr>
          <a:xfrm>
            <a:off x="4139332" y="823844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B8AC14-DACE-C14A-9C2A-D3D83F5D4251}"/>
              </a:ext>
            </a:extLst>
          </p:cNvPr>
          <p:cNvSpPr/>
          <p:nvPr/>
        </p:nvSpPr>
        <p:spPr>
          <a:xfrm>
            <a:off x="4467867" y="918645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1DCFB7-3233-9347-87EF-28CD00C59C97}"/>
              </a:ext>
            </a:extLst>
          </p:cNvPr>
          <p:cNvSpPr/>
          <p:nvPr/>
        </p:nvSpPr>
        <p:spPr>
          <a:xfrm>
            <a:off x="4683438" y="1136557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D2DB8B-1EC9-1A46-A8F5-4775FCE70F02}"/>
              </a:ext>
            </a:extLst>
          </p:cNvPr>
          <p:cNvSpPr/>
          <p:nvPr/>
        </p:nvSpPr>
        <p:spPr>
          <a:xfrm>
            <a:off x="4753924" y="1488562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C1BC92-E47D-7D41-B715-D4C0C1B3CED8}"/>
              </a:ext>
            </a:extLst>
          </p:cNvPr>
          <p:cNvSpPr/>
          <p:nvPr/>
        </p:nvSpPr>
        <p:spPr>
          <a:xfrm>
            <a:off x="4697092" y="1752652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F78341-9F54-614B-A7BA-E9728407490F}"/>
              </a:ext>
            </a:extLst>
          </p:cNvPr>
          <p:cNvSpPr/>
          <p:nvPr/>
        </p:nvSpPr>
        <p:spPr>
          <a:xfrm>
            <a:off x="4501113" y="1978918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3C3FFF-FF1D-CA40-B4CC-BFC45236538C}"/>
              </a:ext>
            </a:extLst>
          </p:cNvPr>
          <p:cNvSpPr/>
          <p:nvPr/>
        </p:nvSpPr>
        <p:spPr>
          <a:xfrm>
            <a:off x="4139332" y="2102028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C9CE9-1693-834B-9D40-611696A9856B}"/>
              </a:ext>
            </a:extLst>
          </p:cNvPr>
          <p:cNvSpPr/>
          <p:nvPr/>
        </p:nvSpPr>
        <p:spPr>
          <a:xfrm>
            <a:off x="3753400" y="1978918"/>
            <a:ext cx="66492" cy="664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57908-2510-3E4A-8D3C-6A3444478211}"/>
              </a:ext>
            </a:extLst>
          </p:cNvPr>
          <p:cNvSpPr/>
          <p:nvPr/>
        </p:nvSpPr>
        <p:spPr>
          <a:xfrm>
            <a:off x="3553733" y="1729462"/>
            <a:ext cx="66492" cy="664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A10607-A618-C043-AAEE-976C98CCAE42}"/>
              </a:ext>
            </a:extLst>
          </p:cNvPr>
          <p:cNvSpPr/>
          <p:nvPr/>
        </p:nvSpPr>
        <p:spPr>
          <a:xfrm>
            <a:off x="3487241" y="1467139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934DAC-DB43-7C47-99BD-81E07833E4EC}"/>
              </a:ext>
            </a:extLst>
          </p:cNvPr>
          <p:cNvSpPr/>
          <p:nvPr/>
        </p:nvSpPr>
        <p:spPr>
          <a:xfrm>
            <a:off x="3573774" y="1164838"/>
            <a:ext cx="66492" cy="664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3FA93C-373D-6348-A580-D473DCA07A81}"/>
              </a:ext>
            </a:extLst>
          </p:cNvPr>
          <p:cNvSpPr/>
          <p:nvPr/>
        </p:nvSpPr>
        <p:spPr>
          <a:xfrm>
            <a:off x="3786646" y="918645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470D43-048D-0F4E-B834-F3C9A3AD5C4F}"/>
              </a:ext>
            </a:extLst>
          </p:cNvPr>
          <p:cNvSpPr/>
          <p:nvPr/>
        </p:nvSpPr>
        <p:spPr>
          <a:xfrm>
            <a:off x="4226279" y="833990"/>
            <a:ext cx="66492" cy="664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704F4F-B165-E442-B0C2-E63004D3EDD8}"/>
              </a:ext>
            </a:extLst>
          </p:cNvPr>
          <p:cNvSpPr/>
          <p:nvPr/>
        </p:nvSpPr>
        <p:spPr>
          <a:xfrm>
            <a:off x="4047059" y="833990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E9607C-BF17-E545-8543-21E1D5AF8A0A}"/>
              </a:ext>
            </a:extLst>
          </p:cNvPr>
          <p:cNvSpPr/>
          <p:nvPr/>
        </p:nvSpPr>
        <p:spPr>
          <a:xfrm>
            <a:off x="4531184" y="970675"/>
            <a:ext cx="66492" cy="66492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B505A0-B686-B84C-9063-4E365F91B1BD}"/>
              </a:ext>
            </a:extLst>
          </p:cNvPr>
          <p:cNvSpPr/>
          <p:nvPr/>
        </p:nvSpPr>
        <p:spPr>
          <a:xfrm>
            <a:off x="4588334" y="1034175"/>
            <a:ext cx="66492" cy="664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049662-1A48-AD49-A3F1-21A383FB9C1B}"/>
              </a:ext>
            </a:extLst>
          </p:cNvPr>
          <p:cNvSpPr/>
          <p:nvPr/>
        </p:nvSpPr>
        <p:spPr>
          <a:xfrm>
            <a:off x="4720678" y="1219838"/>
            <a:ext cx="66492" cy="664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B5339B-303A-5049-9E36-B3CA580242F1}"/>
              </a:ext>
            </a:extLst>
          </p:cNvPr>
          <p:cNvSpPr/>
          <p:nvPr/>
        </p:nvSpPr>
        <p:spPr>
          <a:xfrm>
            <a:off x="4745483" y="1303119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00F3BD-220A-F043-B7D5-A3D534EDBCE8}"/>
              </a:ext>
            </a:extLst>
          </p:cNvPr>
          <p:cNvSpPr/>
          <p:nvPr/>
        </p:nvSpPr>
        <p:spPr>
          <a:xfrm>
            <a:off x="4753924" y="1571843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2F3CB3-5D16-6443-BDDC-6ADEA8CCFECD}"/>
              </a:ext>
            </a:extLst>
          </p:cNvPr>
          <p:cNvSpPr/>
          <p:nvPr/>
        </p:nvSpPr>
        <p:spPr>
          <a:xfrm>
            <a:off x="4753924" y="1414947"/>
            <a:ext cx="66492" cy="66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8BB36B-605A-4241-9FBD-5F892A1546FE}"/>
              </a:ext>
            </a:extLst>
          </p:cNvPr>
          <p:cNvSpPr/>
          <p:nvPr/>
        </p:nvSpPr>
        <p:spPr>
          <a:xfrm>
            <a:off x="4660558" y="1821815"/>
            <a:ext cx="66492" cy="664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6B1E35-0B6C-7B46-812F-A3BE8FA8BF53}"/>
              </a:ext>
            </a:extLst>
          </p:cNvPr>
          <p:cNvSpPr/>
          <p:nvPr/>
        </p:nvSpPr>
        <p:spPr>
          <a:xfrm>
            <a:off x="4727050" y="1683489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B438D4-D053-B149-B6F8-5FD8E46B815F}"/>
              </a:ext>
            </a:extLst>
          </p:cNvPr>
          <p:cNvSpPr/>
          <p:nvPr/>
        </p:nvSpPr>
        <p:spPr>
          <a:xfrm>
            <a:off x="4564430" y="1922104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D49E4-F52C-CF40-A095-5659A9B334B7}"/>
              </a:ext>
            </a:extLst>
          </p:cNvPr>
          <p:cNvSpPr/>
          <p:nvPr/>
        </p:nvSpPr>
        <p:spPr>
          <a:xfrm>
            <a:off x="4434621" y="2018270"/>
            <a:ext cx="66492" cy="664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F39292-0571-D841-BE3C-FFD567E04D73}"/>
              </a:ext>
            </a:extLst>
          </p:cNvPr>
          <p:cNvSpPr/>
          <p:nvPr/>
        </p:nvSpPr>
        <p:spPr>
          <a:xfrm>
            <a:off x="4222095" y="2102028"/>
            <a:ext cx="66492" cy="66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9E00C19-A57A-BC49-9780-651C573044D0}"/>
              </a:ext>
            </a:extLst>
          </p:cNvPr>
          <p:cNvSpPr/>
          <p:nvPr/>
        </p:nvSpPr>
        <p:spPr>
          <a:xfrm>
            <a:off x="4056569" y="2102028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20487A-13C3-0740-B288-DD2B2D7F7DDB}"/>
              </a:ext>
            </a:extLst>
          </p:cNvPr>
          <p:cNvSpPr/>
          <p:nvPr/>
        </p:nvSpPr>
        <p:spPr>
          <a:xfrm>
            <a:off x="3818305" y="2021440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DCFFDD-A864-3A42-81B0-E242C8E71850}"/>
              </a:ext>
            </a:extLst>
          </p:cNvPr>
          <p:cNvSpPr/>
          <p:nvPr/>
        </p:nvSpPr>
        <p:spPr>
          <a:xfrm>
            <a:off x="3686908" y="1931093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60DD4D-E9F5-8146-AA2D-C79FF776D05F}"/>
              </a:ext>
            </a:extLst>
          </p:cNvPr>
          <p:cNvSpPr/>
          <p:nvPr/>
        </p:nvSpPr>
        <p:spPr>
          <a:xfrm>
            <a:off x="3585250" y="1802154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9C1C1D2-23F7-4B43-9473-3831B438A8E0}"/>
              </a:ext>
            </a:extLst>
          </p:cNvPr>
          <p:cNvSpPr/>
          <p:nvPr/>
        </p:nvSpPr>
        <p:spPr>
          <a:xfrm>
            <a:off x="3529396" y="1659870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DE7C30-03D3-9B4C-AB51-ED44D78D7D36}"/>
              </a:ext>
            </a:extLst>
          </p:cNvPr>
          <p:cNvSpPr/>
          <p:nvPr/>
        </p:nvSpPr>
        <p:spPr>
          <a:xfrm>
            <a:off x="3496150" y="1544292"/>
            <a:ext cx="66492" cy="66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AD1C296-BC17-7947-AF9E-1D152C35F4C5}"/>
              </a:ext>
            </a:extLst>
          </p:cNvPr>
          <p:cNvSpPr/>
          <p:nvPr/>
        </p:nvSpPr>
        <p:spPr>
          <a:xfrm>
            <a:off x="3496150" y="1389986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779AE0-12A4-E74C-8143-94AF5666CC7B}"/>
              </a:ext>
            </a:extLst>
          </p:cNvPr>
          <p:cNvSpPr/>
          <p:nvPr/>
        </p:nvSpPr>
        <p:spPr>
          <a:xfrm>
            <a:off x="3538988" y="1235342"/>
            <a:ext cx="66492" cy="6649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DB9034-185A-A747-860A-9F28D3568B17}"/>
              </a:ext>
            </a:extLst>
          </p:cNvPr>
          <p:cNvSpPr/>
          <p:nvPr/>
        </p:nvSpPr>
        <p:spPr>
          <a:xfrm>
            <a:off x="3616582" y="1097834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0BFFC9-3D6F-884F-B1A4-0E86799E0DFA}"/>
              </a:ext>
            </a:extLst>
          </p:cNvPr>
          <p:cNvSpPr/>
          <p:nvPr/>
        </p:nvSpPr>
        <p:spPr>
          <a:xfrm>
            <a:off x="3729496" y="966470"/>
            <a:ext cx="66492" cy="66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6A1EDD-30CA-7243-8562-3AE13A8ED209}"/>
              </a:ext>
            </a:extLst>
          </p:cNvPr>
          <p:cNvSpPr/>
          <p:nvPr/>
        </p:nvSpPr>
        <p:spPr>
          <a:xfrm>
            <a:off x="3852407" y="886552"/>
            <a:ext cx="66492" cy="66492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ematic&#10;&#10;Description automatically generated with low confidence">
            <a:extLst>
              <a:ext uri="{FF2B5EF4-FFF2-40B4-BE49-F238E27FC236}">
                <a16:creationId xmlns:a16="http://schemas.microsoft.com/office/drawing/2014/main" id="{B8DD3E80-7942-6742-81B2-099E87BB1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6" b="40266"/>
          <a:stretch/>
        </p:blipFill>
        <p:spPr>
          <a:xfrm>
            <a:off x="1493948" y="498694"/>
            <a:ext cx="3907075" cy="2930306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A242455-7705-344B-B4A3-3AE5F1AFD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0" b="40266"/>
          <a:stretch/>
        </p:blipFill>
        <p:spPr>
          <a:xfrm>
            <a:off x="6283226" y="444164"/>
            <a:ext cx="3907075" cy="2984836"/>
          </a:xfrm>
          <a:prstGeom prst="rect">
            <a:avLst/>
          </a:prstGeom>
        </p:spPr>
      </p:pic>
      <p:pic>
        <p:nvPicPr>
          <p:cNvPr id="37" name="Picture 36" descr="A picture containing chart&#10;&#10;Description automatically generated">
            <a:extLst>
              <a:ext uri="{FF2B5EF4-FFF2-40B4-BE49-F238E27FC236}">
                <a16:creationId xmlns:a16="http://schemas.microsoft.com/office/drawing/2014/main" id="{ED4A7C83-0315-9C48-99AE-7F2AF632B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20" b="40266"/>
          <a:stretch/>
        </p:blipFill>
        <p:spPr>
          <a:xfrm>
            <a:off x="1403796" y="3287534"/>
            <a:ext cx="3907075" cy="29848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62E7DA-7916-1449-BB4A-07FF5B1E5523}"/>
              </a:ext>
            </a:extLst>
          </p:cNvPr>
          <p:cNvSpPr txBox="1"/>
          <p:nvPr/>
        </p:nvSpPr>
        <p:spPr>
          <a:xfrm>
            <a:off x="792049" y="444164"/>
            <a:ext cx="122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ogrotesqueCondW03-Bold" pitchFamily="2" charset="0"/>
                <a:ea typeface="GeogrotesqueCondW03-Bold" pitchFamily="2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569814-6739-1E41-AA36-B05FD4B6FF17}"/>
              </a:ext>
            </a:extLst>
          </p:cNvPr>
          <p:cNvSpPr txBox="1"/>
          <p:nvPr/>
        </p:nvSpPr>
        <p:spPr>
          <a:xfrm>
            <a:off x="5491175" y="444164"/>
            <a:ext cx="122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ogrotesqueCondW03-Bold" pitchFamily="2" charset="0"/>
                <a:ea typeface="GeogrotesqueCondW03-Bold" pitchFamily="2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9D6A7-BF01-F943-8412-49DD812D5865}"/>
              </a:ext>
            </a:extLst>
          </p:cNvPr>
          <p:cNvSpPr txBox="1"/>
          <p:nvPr/>
        </p:nvSpPr>
        <p:spPr>
          <a:xfrm>
            <a:off x="701897" y="3429000"/>
            <a:ext cx="122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ogrotesqueCondW03-Bold" pitchFamily="2" charset="0"/>
                <a:ea typeface="GeogrotesqueCondW03-Bold" pitchFamily="2" charset="0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926C23-FC6C-034E-913D-23F2B3BC4142}"/>
              </a:ext>
            </a:extLst>
          </p:cNvPr>
          <p:cNvSpPr txBox="1"/>
          <p:nvPr/>
        </p:nvSpPr>
        <p:spPr>
          <a:xfrm>
            <a:off x="5484253" y="3429000"/>
            <a:ext cx="122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ogrotesqueCondW03-Bold" pitchFamily="2" charset="0"/>
                <a:ea typeface="GeogrotesqueCondW03-Bold" pitchFamily="2" charset="0"/>
              </a:rPr>
              <a:t>D</a:t>
            </a:r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17ADE3-A3B6-074E-AABB-F2F559F916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72" b="39483"/>
          <a:stretch/>
        </p:blipFill>
        <p:spPr>
          <a:xfrm>
            <a:off x="6290147" y="3429000"/>
            <a:ext cx="3907076" cy="2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4EF9DCE-89F8-AF49-8CE6-C5C74B549E4E}"/>
              </a:ext>
            </a:extLst>
          </p:cNvPr>
          <p:cNvSpPr/>
          <p:nvPr/>
        </p:nvSpPr>
        <p:spPr>
          <a:xfrm>
            <a:off x="2056547" y="1201003"/>
            <a:ext cx="8366079" cy="382137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BFF0DB-DC40-8841-B8D5-B28A2B20D44B}"/>
              </a:ext>
            </a:extLst>
          </p:cNvPr>
          <p:cNvSpPr/>
          <p:nvPr/>
        </p:nvSpPr>
        <p:spPr>
          <a:xfrm>
            <a:off x="6239587" y="155045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87D6C5-823C-5640-947D-3B5177D8259A}"/>
              </a:ext>
            </a:extLst>
          </p:cNvPr>
          <p:cNvSpPr/>
          <p:nvPr/>
        </p:nvSpPr>
        <p:spPr>
          <a:xfrm>
            <a:off x="6576137" y="155045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B221D-1BE5-7B4F-ACA9-6389697282E3}"/>
              </a:ext>
            </a:extLst>
          </p:cNvPr>
          <p:cNvSpPr/>
          <p:nvPr/>
        </p:nvSpPr>
        <p:spPr>
          <a:xfrm>
            <a:off x="6912687" y="155045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88C9B-A56C-5B4F-A390-D2438562474B}"/>
              </a:ext>
            </a:extLst>
          </p:cNvPr>
          <p:cNvSpPr/>
          <p:nvPr/>
        </p:nvSpPr>
        <p:spPr>
          <a:xfrm>
            <a:off x="6239587" y="189018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21380E-8E95-AB42-8C18-B5C74068B163}"/>
              </a:ext>
            </a:extLst>
          </p:cNvPr>
          <p:cNvSpPr/>
          <p:nvPr/>
        </p:nvSpPr>
        <p:spPr>
          <a:xfrm>
            <a:off x="6576137" y="189018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C3A12-8C35-5D42-A5FF-B4341510C1F6}"/>
              </a:ext>
            </a:extLst>
          </p:cNvPr>
          <p:cNvSpPr/>
          <p:nvPr/>
        </p:nvSpPr>
        <p:spPr>
          <a:xfrm>
            <a:off x="6239587" y="222990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4E9204-AA0F-FF4A-9030-373B0D11F081}"/>
              </a:ext>
            </a:extLst>
          </p:cNvPr>
          <p:cNvSpPr/>
          <p:nvPr/>
        </p:nvSpPr>
        <p:spPr>
          <a:xfrm>
            <a:off x="6239587" y="256963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DD6C6F-037C-F64E-AF04-9B4BFE35F324}"/>
              </a:ext>
            </a:extLst>
          </p:cNvPr>
          <p:cNvSpPr/>
          <p:nvPr/>
        </p:nvSpPr>
        <p:spPr>
          <a:xfrm>
            <a:off x="6239587" y="290935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7EA66-6F80-6047-AF7A-5315DD8F2CCB}"/>
              </a:ext>
            </a:extLst>
          </p:cNvPr>
          <p:cNvSpPr/>
          <p:nvPr/>
        </p:nvSpPr>
        <p:spPr>
          <a:xfrm>
            <a:off x="6576137" y="222990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84D26-4C27-BD48-93A7-C10DE54E09BC}"/>
              </a:ext>
            </a:extLst>
          </p:cNvPr>
          <p:cNvSpPr/>
          <p:nvPr/>
        </p:nvSpPr>
        <p:spPr>
          <a:xfrm>
            <a:off x="6239587" y="3236020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79BEF6-8891-4B40-AED6-AC25B1A869D6}"/>
              </a:ext>
            </a:extLst>
          </p:cNvPr>
          <p:cNvSpPr/>
          <p:nvPr/>
        </p:nvSpPr>
        <p:spPr>
          <a:xfrm>
            <a:off x="6239587" y="357139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548E4-77DD-9F44-905E-60EF43091E8A}"/>
              </a:ext>
            </a:extLst>
          </p:cNvPr>
          <p:cNvSpPr/>
          <p:nvPr/>
        </p:nvSpPr>
        <p:spPr>
          <a:xfrm>
            <a:off x="6239587" y="390676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F6E0AF-BC45-8841-BAB6-4436F2A7C14A}"/>
              </a:ext>
            </a:extLst>
          </p:cNvPr>
          <p:cNvSpPr/>
          <p:nvPr/>
        </p:nvSpPr>
        <p:spPr>
          <a:xfrm>
            <a:off x="6239587" y="4242133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3F3106-DC87-A84A-93B2-937D1E44F166}"/>
              </a:ext>
            </a:extLst>
          </p:cNvPr>
          <p:cNvSpPr/>
          <p:nvPr/>
        </p:nvSpPr>
        <p:spPr>
          <a:xfrm>
            <a:off x="6239587" y="4577504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24A4BB-EBEB-1647-9382-7BDD40BAFF67}"/>
              </a:ext>
            </a:extLst>
          </p:cNvPr>
          <p:cNvSpPr/>
          <p:nvPr/>
        </p:nvSpPr>
        <p:spPr>
          <a:xfrm>
            <a:off x="6585625" y="154149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65D23D-C11E-3446-85E0-47BA6BE81A8A}"/>
              </a:ext>
            </a:extLst>
          </p:cNvPr>
          <p:cNvSpPr/>
          <p:nvPr/>
        </p:nvSpPr>
        <p:spPr>
          <a:xfrm>
            <a:off x="6585625" y="188121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532BFC-6548-FB43-AFC6-B12579E31409}"/>
              </a:ext>
            </a:extLst>
          </p:cNvPr>
          <p:cNvSpPr/>
          <p:nvPr/>
        </p:nvSpPr>
        <p:spPr>
          <a:xfrm>
            <a:off x="6585625" y="222094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194870-0149-0341-B51C-5296911FAF72}"/>
              </a:ext>
            </a:extLst>
          </p:cNvPr>
          <p:cNvSpPr/>
          <p:nvPr/>
        </p:nvSpPr>
        <p:spPr>
          <a:xfrm>
            <a:off x="6585625" y="256066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AFFA82-C79A-0840-B61B-175C43DB6BC1}"/>
              </a:ext>
            </a:extLst>
          </p:cNvPr>
          <p:cNvSpPr/>
          <p:nvPr/>
        </p:nvSpPr>
        <p:spPr>
          <a:xfrm>
            <a:off x="6585625" y="290039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0635A9-D795-D741-A967-245464D4EBF3}"/>
              </a:ext>
            </a:extLst>
          </p:cNvPr>
          <p:cNvSpPr/>
          <p:nvPr/>
        </p:nvSpPr>
        <p:spPr>
          <a:xfrm>
            <a:off x="6585625" y="3227054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25EF4A-5BE0-9740-838D-4162AB4A0946}"/>
              </a:ext>
            </a:extLst>
          </p:cNvPr>
          <p:cNvSpPr/>
          <p:nvPr/>
        </p:nvSpPr>
        <p:spPr>
          <a:xfrm>
            <a:off x="6585625" y="3562425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3C93F7-4462-8142-8186-1D52206EE4D0}"/>
              </a:ext>
            </a:extLst>
          </p:cNvPr>
          <p:cNvSpPr/>
          <p:nvPr/>
        </p:nvSpPr>
        <p:spPr>
          <a:xfrm>
            <a:off x="6585625" y="389779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54F441-0799-B843-A9A6-539EA966EA72}"/>
              </a:ext>
            </a:extLst>
          </p:cNvPr>
          <p:cNvSpPr/>
          <p:nvPr/>
        </p:nvSpPr>
        <p:spPr>
          <a:xfrm>
            <a:off x="6585625" y="4233167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6DC4EC-4615-B442-9D09-CF0C63F262A3}"/>
              </a:ext>
            </a:extLst>
          </p:cNvPr>
          <p:cNvSpPr/>
          <p:nvPr/>
        </p:nvSpPr>
        <p:spPr>
          <a:xfrm>
            <a:off x="6585625" y="4568538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05741C-2E41-C54C-8940-123A5427072A}"/>
              </a:ext>
            </a:extLst>
          </p:cNvPr>
          <p:cNvSpPr/>
          <p:nvPr/>
        </p:nvSpPr>
        <p:spPr>
          <a:xfrm>
            <a:off x="6910146" y="1564798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8BE0BD-7169-154D-BAC2-E0625B165FBC}"/>
              </a:ext>
            </a:extLst>
          </p:cNvPr>
          <p:cNvSpPr/>
          <p:nvPr/>
        </p:nvSpPr>
        <p:spPr>
          <a:xfrm>
            <a:off x="6910146" y="1904523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BE68DA-B28A-E346-BE44-E2364BEBDAFD}"/>
              </a:ext>
            </a:extLst>
          </p:cNvPr>
          <p:cNvSpPr/>
          <p:nvPr/>
        </p:nvSpPr>
        <p:spPr>
          <a:xfrm>
            <a:off x="6910146" y="2244248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39DCE0-E123-B544-9BDB-E45105AB6FB7}"/>
              </a:ext>
            </a:extLst>
          </p:cNvPr>
          <p:cNvSpPr/>
          <p:nvPr/>
        </p:nvSpPr>
        <p:spPr>
          <a:xfrm>
            <a:off x="6910146" y="2583973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9B81B5-6992-8041-AE47-3C285E15D32B}"/>
              </a:ext>
            </a:extLst>
          </p:cNvPr>
          <p:cNvSpPr/>
          <p:nvPr/>
        </p:nvSpPr>
        <p:spPr>
          <a:xfrm>
            <a:off x="6910146" y="2923698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959C1F-F325-E54B-9E32-748625ED6C99}"/>
              </a:ext>
            </a:extLst>
          </p:cNvPr>
          <p:cNvSpPr/>
          <p:nvPr/>
        </p:nvSpPr>
        <p:spPr>
          <a:xfrm>
            <a:off x="6910146" y="325036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748686-0A40-9545-8D04-2A1CD9AFDF2D}"/>
              </a:ext>
            </a:extLst>
          </p:cNvPr>
          <p:cNvSpPr/>
          <p:nvPr/>
        </p:nvSpPr>
        <p:spPr>
          <a:xfrm>
            <a:off x="6910146" y="358573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14641D-7743-6A4B-92AC-1E18FE9AF3C2}"/>
              </a:ext>
            </a:extLst>
          </p:cNvPr>
          <p:cNvSpPr/>
          <p:nvPr/>
        </p:nvSpPr>
        <p:spPr>
          <a:xfrm>
            <a:off x="6910146" y="3921103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8C355E-4344-5448-949A-59E722982ECC}"/>
              </a:ext>
            </a:extLst>
          </p:cNvPr>
          <p:cNvSpPr/>
          <p:nvPr/>
        </p:nvSpPr>
        <p:spPr>
          <a:xfrm>
            <a:off x="6910146" y="4256474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869ED1-70FE-0B42-927C-4C64925430B7}"/>
              </a:ext>
            </a:extLst>
          </p:cNvPr>
          <p:cNvSpPr/>
          <p:nvPr/>
        </p:nvSpPr>
        <p:spPr>
          <a:xfrm>
            <a:off x="6910146" y="4591845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C2421A7-2EA6-C941-B39B-39D566C67D41}"/>
              </a:ext>
            </a:extLst>
          </p:cNvPr>
          <p:cNvSpPr/>
          <p:nvPr/>
        </p:nvSpPr>
        <p:spPr>
          <a:xfrm>
            <a:off x="7245426" y="156658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F47776-A916-454F-8BE0-09BBE1A0CC37}"/>
              </a:ext>
            </a:extLst>
          </p:cNvPr>
          <p:cNvSpPr/>
          <p:nvPr/>
        </p:nvSpPr>
        <p:spPr>
          <a:xfrm>
            <a:off x="7245426" y="190631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2375C2-944F-944D-A50E-43BF284A23B7}"/>
              </a:ext>
            </a:extLst>
          </p:cNvPr>
          <p:cNvSpPr/>
          <p:nvPr/>
        </p:nvSpPr>
        <p:spPr>
          <a:xfrm>
            <a:off x="7245426" y="224603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53CDF-CA9D-EC4E-8CB2-C4487A2C3DA7}"/>
              </a:ext>
            </a:extLst>
          </p:cNvPr>
          <p:cNvSpPr/>
          <p:nvPr/>
        </p:nvSpPr>
        <p:spPr>
          <a:xfrm>
            <a:off x="7245426" y="258576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5CE7F5-DE45-DE40-AC22-08DD7B031BCF}"/>
              </a:ext>
            </a:extLst>
          </p:cNvPr>
          <p:cNvSpPr/>
          <p:nvPr/>
        </p:nvSpPr>
        <p:spPr>
          <a:xfrm>
            <a:off x="7245426" y="2925486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834B4B-1D7F-A746-8AD4-B615C262E4E5}"/>
              </a:ext>
            </a:extLst>
          </p:cNvPr>
          <p:cNvSpPr/>
          <p:nvPr/>
        </p:nvSpPr>
        <p:spPr>
          <a:xfrm>
            <a:off x="7245426" y="3252149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84C969-BE2C-4843-B4DA-0D9E0AE78C5D}"/>
              </a:ext>
            </a:extLst>
          </p:cNvPr>
          <p:cNvSpPr/>
          <p:nvPr/>
        </p:nvSpPr>
        <p:spPr>
          <a:xfrm>
            <a:off x="7245426" y="3587520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7E6A75-B871-244B-BDFB-F54B6C035EEA}"/>
              </a:ext>
            </a:extLst>
          </p:cNvPr>
          <p:cNvSpPr/>
          <p:nvPr/>
        </p:nvSpPr>
        <p:spPr>
          <a:xfrm>
            <a:off x="7245426" y="3922891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F26748-6EC5-3A42-B544-779A5F47C32C}"/>
              </a:ext>
            </a:extLst>
          </p:cNvPr>
          <p:cNvSpPr/>
          <p:nvPr/>
        </p:nvSpPr>
        <p:spPr>
          <a:xfrm>
            <a:off x="7245426" y="4258262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048F5CF-3DB3-3740-908A-C13EABDFE632}"/>
              </a:ext>
            </a:extLst>
          </p:cNvPr>
          <p:cNvSpPr/>
          <p:nvPr/>
        </p:nvSpPr>
        <p:spPr>
          <a:xfrm>
            <a:off x="7245426" y="4593633"/>
            <a:ext cx="80682" cy="80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3D88CF-067B-C549-923B-097291FECD25}"/>
              </a:ext>
            </a:extLst>
          </p:cNvPr>
          <p:cNvSpPr/>
          <p:nvPr/>
        </p:nvSpPr>
        <p:spPr>
          <a:xfrm>
            <a:off x="7592991" y="155272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97787E-A048-0A42-98E4-6508B5020469}"/>
              </a:ext>
            </a:extLst>
          </p:cNvPr>
          <p:cNvSpPr/>
          <p:nvPr/>
        </p:nvSpPr>
        <p:spPr>
          <a:xfrm>
            <a:off x="7929541" y="155272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6E384A-DD76-1A41-83F5-C6C83730FE13}"/>
              </a:ext>
            </a:extLst>
          </p:cNvPr>
          <p:cNvSpPr/>
          <p:nvPr/>
        </p:nvSpPr>
        <p:spPr>
          <a:xfrm>
            <a:off x="8266091" y="155272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062734-33C0-234F-89AD-862428E80E2A}"/>
              </a:ext>
            </a:extLst>
          </p:cNvPr>
          <p:cNvSpPr/>
          <p:nvPr/>
        </p:nvSpPr>
        <p:spPr>
          <a:xfrm>
            <a:off x="7592991" y="189245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739E73-FF3A-994A-8485-7A16966F589C}"/>
              </a:ext>
            </a:extLst>
          </p:cNvPr>
          <p:cNvSpPr/>
          <p:nvPr/>
        </p:nvSpPr>
        <p:spPr>
          <a:xfrm>
            <a:off x="7929541" y="189245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6E786C-CF74-1B4D-926E-6C23415DFC52}"/>
              </a:ext>
            </a:extLst>
          </p:cNvPr>
          <p:cNvSpPr/>
          <p:nvPr/>
        </p:nvSpPr>
        <p:spPr>
          <a:xfrm>
            <a:off x="7592991" y="223217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D6B1B7-6B48-D544-8C1E-6EF21BBCFC8A}"/>
              </a:ext>
            </a:extLst>
          </p:cNvPr>
          <p:cNvSpPr/>
          <p:nvPr/>
        </p:nvSpPr>
        <p:spPr>
          <a:xfrm>
            <a:off x="7592991" y="257190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8F178F2-F2A8-AC48-958A-2B6A3A81359C}"/>
              </a:ext>
            </a:extLst>
          </p:cNvPr>
          <p:cNvSpPr/>
          <p:nvPr/>
        </p:nvSpPr>
        <p:spPr>
          <a:xfrm>
            <a:off x="7592991" y="291162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6191C0-20D0-E34D-AE2D-5774DB56ABDD}"/>
              </a:ext>
            </a:extLst>
          </p:cNvPr>
          <p:cNvSpPr/>
          <p:nvPr/>
        </p:nvSpPr>
        <p:spPr>
          <a:xfrm>
            <a:off x="7929541" y="223217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28B2F51-F1DD-1A42-8270-9D84A3CB43D9}"/>
              </a:ext>
            </a:extLst>
          </p:cNvPr>
          <p:cNvSpPr/>
          <p:nvPr/>
        </p:nvSpPr>
        <p:spPr>
          <a:xfrm>
            <a:off x="7592991" y="323829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212506-2FA5-DA4B-B3F5-A38671F58BE0}"/>
              </a:ext>
            </a:extLst>
          </p:cNvPr>
          <p:cNvSpPr/>
          <p:nvPr/>
        </p:nvSpPr>
        <p:spPr>
          <a:xfrm>
            <a:off x="7592991" y="357366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ACC956-F92E-4948-A3AD-063282CD5739}"/>
              </a:ext>
            </a:extLst>
          </p:cNvPr>
          <p:cNvSpPr/>
          <p:nvPr/>
        </p:nvSpPr>
        <p:spPr>
          <a:xfrm>
            <a:off x="7592991" y="390903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6D8341B-0338-7F46-9805-BA40D834686D}"/>
              </a:ext>
            </a:extLst>
          </p:cNvPr>
          <p:cNvSpPr/>
          <p:nvPr/>
        </p:nvSpPr>
        <p:spPr>
          <a:xfrm>
            <a:off x="7592991" y="424440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0F3209F-0560-0345-B8AD-5AEDACE42CE0}"/>
              </a:ext>
            </a:extLst>
          </p:cNvPr>
          <p:cNvSpPr/>
          <p:nvPr/>
        </p:nvSpPr>
        <p:spPr>
          <a:xfrm>
            <a:off x="7592991" y="457977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443A7-D481-8D46-AF76-EC567ED7D5FA}"/>
              </a:ext>
            </a:extLst>
          </p:cNvPr>
          <p:cNvSpPr/>
          <p:nvPr/>
        </p:nvSpPr>
        <p:spPr>
          <a:xfrm>
            <a:off x="7939029" y="154376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4AD7FD-C383-AF42-B19B-7CED4F5C7F49}"/>
              </a:ext>
            </a:extLst>
          </p:cNvPr>
          <p:cNvSpPr/>
          <p:nvPr/>
        </p:nvSpPr>
        <p:spPr>
          <a:xfrm>
            <a:off x="7939029" y="188348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3DBE8C-D5B0-284C-94E5-F4D69D110B69}"/>
              </a:ext>
            </a:extLst>
          </p:cNvPr>
          <p:cNvSpPr/>
          <p:nvPr/>
        </p:nvSpPr>
        <p:spPr>
          <a:xfrm>
            <a:off x="7939029" y="222321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8F9CAC-FA63-B545-97D2-E5C353A2CF6E}"/>
              </a:ext>
            </a:extLst>
          </p:cNvPr>
          <p:cNvSpPr/>
          <p:nvPr/>
        </p:nvSpPr>
        <p:spPr>
          <a:xfrm>
            <a:off x="7939029" y="256293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BCA91D-C122-104F-97BD-B1E62679A412}"/>
              </a:ext>
            </a:extLst>
          </p:cNvPr>
          <p:cNvSpPr/>
          <p:nvPr/>
        </p:nvSpPr>
        <p:spPr>
          <a:xfrm>
            <a:off x="7939029" y="290266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D37B9F-0A44-FA46-A462-A12B7B653AA8}"/>
              </a:ext>
            </a:extLst>
          </p:cNvPr>
          <p:cNvSpPr/>
          <p:nvPr/>
        </p:nvSpPr>
        <p:spPr>
          <a:xfrm>
            <a:off x="7939029" y="322932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69FBF97-6787-754E-AEC1-7B7D70392C0A}"/>
              </a:ext>
            </a:extLst>
          </p:cNvPr>
          <p:cNvSpPr/>
          <p:nvPr/>
        </p:nvSpPr>
        <p:spPr>
          <a:xfrm>
            <a:off x="7939029" y="356469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A834C-4B3F-AE42-BC2D-EC0EAFAD38E5}"/>
              </a:ext>
            </a:extLst>
          </p:cNvPr>
          <p:cNvSpPr/>
          <p:nvPr/>
        </p:nvSpPr>
        <p:spPr>
          <a:xfrm>
            <a:off x="7939029" y="390006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E22FE7-1B29-C040-84FE-2044D5053330}"/>
              </a:ext>
            </a:extLst>
          </p:cNvPr>
          <p:cNvSpPr/>
          <p:nvPr/>
        </p:nvSpPr>
        <p:spPr>
          <a:xfrm>
            <a:off x="7939029" y="423543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FD0947-4992-5A40-BCDC-585220B75CD2}"/>
              </a:ext>
            </a:extLst>
          </p:cNvPr>
          <p:cNvSpPr/>
          <p:nvPr/>
        </p:nvSpPr>
        <p:spPr>
          <a:xfrm>
            <a:off x="7939029" y="457081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B959E1-61E6-5049-BDB2-9339301E4887}"/>
              </a:ext>
            </a:extLst>
          </p:cNvPr>
          <p:cNvSpPr/>
          <p:nvPr/>
        </p:nvSpPr>
        <p:spPr>
          <a:xfrm>
            <a:off x="8263550" y="156707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4277BA7-EF8D-4442-998D-3F1FE971CC19}"/>
              </a:ext>
            </a:extLst>
          </p:cNvPr>
          <p:cNvSpPr/>
          <p:nvPr/>
        </p:nvSpPr>
        <p:spPr>
          <a:xfrm>
            <a:off x="8263550" y="190679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2FCC1D5-3B13-A347-9917-D5B45094A102}"/>
              </a:ext>
            </a:extLst>
          </p:cNvPr>
          <p:cNvSpPr/>
          <p:nvPr/>
        </p:nvSpPr>
        <p:spPr>
          <a:xfrm>
            <a:off x="8263550" y="224652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3C9A53-53D4-4D4C-8017-3EF54457E0BA}"/>
              </a:ext>
            </a:extLst>
          </p:cNvPr>
          <p:cNvSpPr/>
          <p:nvPr/>
        </p:nvSpPr>
        <p:spPr>
          <a:xfrm>
            <a:off x="8263550" y="258624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62E39A9-EF6D-5648-8F5D-586D6FA6FBB0}"/>
              </a:ext>
            </a:extLst>
          </p:cNvPr>
          <p:cNvSpPr/>
          <p:nvPr/>
        </p:nvSpPr>
        <p:spPr>
          <a:xfrm>
            <a:off x="8263550" y="292597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A514143-082A-3C49-8762-FD86DD9A3BB2}"/>
              </a:ext>
            </a:extLst>
          </p:cNvPr>
          <p:cNvSpPr/>
          <p:nvPr/>
        </p:nvSpPr>
        <p:spPr>
          <a:xfrm>
            <a:off x="8263550" y="325263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E518A32-A8D0-0C47-9130-DEF8C0A0B9D0}"/>
              </a:ext>
            </a:extLst>
          </p:cNvPr>
          <p:cNvSpPr/>
          <p:nvPr/>
        </p:nvSpPr>
        <p:spPr>
          <a:xfrm>
            <a:off x="8263550" y="358800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C8A1432-C983-3145-85E4-66FEC071FDBF}"/>
              </a:ext>
            </a:extLst>
          </p:cNvPr>
          <p:cNvSpPr/>
          <p:nvPr/>
        </p:nvSpPr>
        <p:spPr>
          <a:xfrm>
            <a:off x="8263550" y="392337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DCB9340-F7B1-EA47-92B0-C695CC8484B4}"/>
              </a:ext>
            </a:extLst>
          </p:cNvPr>
          <p:cNvSpPr/>
          <p:nvPr/>
        </p:nvSpPr>
        <p:spPr>
          <a:xfrm>
            <a:off x="8263550" y="425874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410945-8511-3E49-906C-918E9A70A109}"/>
              </a:ext>
            </a:extLst>
          </p:cNvPr>
          <p:cNvSpPr/>
          <p:nvPr/>
        </p:nvSpPr>
        <p:spPr>
          <a:xfrm>
            <a:off x="8263550" y="459411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2291472-CB0F-8D44-BB9B-B13B88E6557E}"/>
              </a:ext>
            </a:extLst>
          </p:cNvPr>
          <p:cNvSpPr/>
          <p:nvPr/>
        </p:nvSpPr>
        <p:spPr>
          <a:xfrm>
            <a:off x="8598830" y="156885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0C1620-0A74-2C4C-90D8-8C7C01D5D1F6}"/>
              </a:ext>
            </a:extLst>
          </p:cNvPr>
          <p:cNvSpPr/>
          <p:nvPr/>
        </p:nvSpPr>
        <p:spPr>
          <a:xfrm>
            <a:off x="8598830" y="190858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288C825-EE5F-6D46-80B8-6B704A6D54E8}"/>
              </a:ext>
            </a:extLst>
          </p:cNvPr>
          <p:cNvSpPr/>
          <p:nvPr/>
        </p:nvSpPr>
        <p:spPr>
          <a:xfrm>
            <a:off x="8598830" y="224830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1CF529-7F33-5D4D-897D-B29956D063BD}"/>
              </a:ext>
            </a:extLst>
          </p:cNvPr>
          <p:cNvSpPr/>
          <p:nvPr/>
        </p:nvSpPr>
        <p:spPr>
          <a:xfrm>
            <a:off x="8598830" y="258803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A8ACB1-8BCF-B24F-8954-BD157247ED05}"/>
              </a:ext>
            </a:extLst>
          </p:cNvPr>
          <p:cNvSpPr/>
          <p:nvPr/>
        </p:nvSpPr>
        <p:spPr>
          <a:xfrm>
            <a:off x="8598830" y="292775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35C333B-27FD-CD45-9A02-99BA5C4FCB85}"/>
              </a:ext>
            </a:extLst>
          </p:cNvPr>
          <p:cNvSpPr/>
          <p:nvPr/>
        </p:nvSpPr>
        <p:spPr>
          <a:xfrm>
            <a:off x="8598830" y="325442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5D0545-F83E-7649-8FA3-915D2052D684}"/>
              </a:ext>
            </a:extLst>
          </p:cNvPr>
          <p:cNvSpPr/>
          <p:nvPr/>
        </p:nvSpPr>
        <p:spPr>
          <a:xfrm>
            <a:off x="8598830" y="358979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FDD267F-6BC0-264C-83FE-5944D26F7894}"/>
              </a:ext>
            </a:extLst>
          </p:cNvPr>
          <p:cNvSpPr/>
          <p:nvPr/>
        </p:nvSpPr>
        <p:spPr>
          <a:xfrm>
            <a:off x="8598830" y="392516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229B912-9A3C-D046-992A-E7F4DAE50693}"/>
              </a:ext>
            </a:extLst>
          </p:cNvPr>
          <p:cNvSpPr/>
          <p:nvPr/>
        </p:nvSpPr>
        <p:spPr>
          <a:xfrm>
            <a:off x="8598830" y="426053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00CFB7-2CB8-5547-B779-65FE4E8E4EC3}"/>
              </a:ext>
            </a:extLst>
          </p:cNvPr>
          <p:cNvSpPr/>
          <p:nvPr/>
        </p:nvSpPr>
        <p:spPr>
          <a:xfrm>
            <a:off x="8598830" y="459590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FB0370E-4B65-B44C-AAFF-261041B782FB}"/>
              </a:ext>
            </a:extLst>
          </p:cNvPr>
          <p:cNvSpPr/>
          <p:nvPr/>
        </p:nvSpPr>
        <p:spPr>
          <a:xfrm>
            <a:off x="8960047" y="155500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FDDB964-A956-6847-8733-E22966733E52}"/>
              </a:ext>
            </a:extLst>
          </p:cNvPr>
          <p:cNvSpPr/>
          <p:nvPr/>
        </p:nvSpPr>
        <p:spPr>
          <a:xfrm>
            <a:off x="9296597" y="155500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F66EF75-EA5B-864F-B6A8-C6A8B5BADA46}"/>
              </a:ext>
            </a:extLst>
          </p:cNvPr>
          <p:cNvSpPr/>
          <p:nvPr/>
        </p:nvSpPr>
        <p:spPr>
          <a:xfrm>
            <a:off x="9633147" y="155500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D093BA-B1D1-5B41-B769-0A7C8A60E5CB}"/>
              </a:ext>
            </a:extLst>
          </p:cNvPr>
          <p:cNvSpPr/>
          <p:nvPr/>
        </p:nvSpPr>
        <p:spPr>
          <a:xfrm>
            <a:off x="8960047" y="189472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D77562-1E5A-E046-A53F-701169846D4A}"/>
              </a:ext>
            </a:extLst>
          </p:cNvPr>
          <p:cNvSpPr/>
          <p:nvPr/>
        </p:nvSpPr>
        <p:spPr>
          <a:xfrm>
            <a:off x="9296597" y="189472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E35826-C2D8-1D43-8820-9642F9F900A5}"/>
              </a:ext>
            </a:extLst>
          </p:cNvPr>
          <p:cNvSpPr/>
          <p:nvPr/>
        </p:nvSpPr>
        <p:spPr>
          <a:xfrm>
            <a:off x="8960047" y="223445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7A4827-5A73-144F-8CD6-9B270EDDD31B}"/>
              </a:ext>
            </a:extLst>
          </p:cNvPr>
          <p:cNvSpPr/>
          <p:nvPr/>
        </p:nvSpPr>
        <p:spPr>
          <a:xfrm>
            <a:off x="8960047" y="257417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412941E-5F5E-4749-9A4F-11832EBCBCD0}"/>
              </a:ext>
            </a:extLst>
          </p:cNvPr>
          <p:cNvSpPr/>
          <p:nvPr/>
        </p:nvSpPr>
        <p:spPr>
          <a:xfrm>
            <a:off x="8960047" y="291390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E73331E-7993-FE4C-94F0-77B018161CA7}"/>
              </a:ext>
            </a:extLst>
          </p:cNvPr>
          <p:cNvSpPr/>
          <p:nvPr/>
        </p:nvSpPr>
        <p:spPr>
          <a:xfrm>
            <a:off x="9296597" y="223445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192E5AC-D633-AB44-B38F-C137E6DB1620}"/>
              </a:ext>
            </a:extLst>
          </p:cNvPr>
          <p:cNvSpPr/>
          <p:nvPr/>
        </p:nvSpPr>
        <p:spPr>
          <a:xfrm>
            <a:off x="8960047" y="324056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1E255F-093F-284A-B05D-49276D72CBB7}"/>
              </a:ext>
            </a:extLst>
          </p:cNvPr>
          <p:cNvSpPr/>
          <p:nvPr/>
        </p:nvSpPr>
        <p:spPr>
          <a:xfrm>
            <a:off x="8960047" y="357593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5730B8D-9AB0-8746-96FD-D076A0049741}"/>
              </a:ext>
            </a:extLst>
          </p:cNvPr>
          <p:cNvSpPr/>
          <p:nvPr/>
        </p:nvSpPr>
        <p:spPr>
          <a:xfrm>
            <a:off x="8960047" y="391130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A66CF7B-3F61-B24B-BB27-020548772C7A}"/>
              </a:ext>
            </a:extLst>
          </p:cNvPr>
          <p:cNvSpPr/>
          <p:nvPr/>
        </p:nvSpPr>
        <p:spPr>
          <a:xfrm>
            <a:off x="8960047" y="424667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BF5F14-C736-8644-ACB3-BE9EEEB06C11}"/>
              </a:ext>
            </a:extLst>
          </p:cNvPr>
          <p:cNvSpPr/>
          <p:nvPr/>
        </p:nvSpPr>
        <p:spPr>
          <a:xfrm>
            <a:off x="8960047" y="458204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50615B3-D66C-1948-AA1F-535299843FC7}"/>
              </a:ext>
            </a:extLst>
          </p:cNvPr>
          <p:cNvSpPr/>
          <p:nvPr/>
        </p:nvSpPr>
        <p:spPr>
          <a:xfrm>
            <a:off x="9306085" y="154603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D4D062E-E8E8-6143-BB4C-AF76CACF0D0F}"/>
              </a:ext>
            </a:extLst>
          </p:cNvPr>
          <p:cNvSpPr/>
          <p:nvPr/>
        </p:nvSpPr>
        <p:spPr>
          <a:xfrm>
            <a:off x="9306085" y="188576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B0ADE6A-2FB7-F846-8A19-666A7B05E871}"/>
              </a:ext>
            </a:extLst>
          </p:cNvPr>
          <p:cNvSpPr/>
          <p:nvPr/>
        </p:nvSpPr>
        <p:spPr>
          <a:xfrm>
            <a:off x="9306085" y="222548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7BFC1AB-2CD2-6448-9134-A670A891FD18}"/>
              </a:ext>
            </a:extLst>
          </p:cNvPr>
          <p:cNvSpPr/>
          <p:nvPr/>
        </p:nvSpPr>
        <p:spPr>
          <a:xfrm>
            <a:off x="9306085" y="256521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BF21EA-BDDE-014F-9AD9-F86804527EF5}"/>
              </a:ext>
            </a:extLst>
          </p:cNvPr>
          <p:cNvSpPr/>
          <p:nvPr/>
        </p:nvSpPr>
        <p:spPr>
          <a:xfrm>
            <a:off x="9306085" y="290493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9672B91-01B5-B747-98AD-202513A610EC}"/>
              </a:ext>
            </a:extLst>
          </p:cNvPr>
          <p:cNvSpPr/>
          <p:nvPr/>
        </p:nvSpPr>
        <p:spPr>
          <a:xfrm>
            <a:off x="9306085" y="323159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73F3B5-C77D-8249-BAA4-83745E5E9564}"/>
              </a:ext>
            </a:extLst>
          </p:cNvPr>
          <p:cNvSpPr/>
          <p:nvPr/>
        </p:nvSpPr>
        <p:spPr>
          <a:xfrm>
            <a:off x="9306085" y="356696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A8A68A2-04D2-EC42-AB25-5351D22A0A53}"/>
              </a:ext>
            </a:extLst>
          </p:cNvPr>
          <p:cNvSpPr/>
          <p:nvPr/>
        </p:nvSpPr>
        <p:spPr>
          <a:xfrm>
            <a:off x="9306085" y="390234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DDF5101-BDAD-5643-8528-E7F69736CCC4}"/>
              </a:ext>
            </a:extLst>
          </p:cNvPr>
          <p:cNvSpPr/>
          <p:nvPr/>
        </p:nvSpPr>
        <p:spPr>
          <a:xfrm>
            <a:off x="9306085" y="4237711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FFFCA1A-5FFA-654F-93B3-6CF844E3360B}"/>
              </a:ext>
            </a:extLst>
          </p:cNvPr>
          <p:cNvSpPr/>
          <p:nvPr/>
        </p:nvSpPr>
        <p:spPr>
          <a:xfrm>
            <a:off x="9306085" y="457308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B9F6A0-5676-A04E-8B38-72B838B1DB3A}"/>
              </a:ext>
            </a:extLst>
          </p:cNvPr>
          <p:cNvSpPr/>
          <p:nvPr/>
        </p:nvSpPr>
        <p:spPr>
          <a:xfrm>
            <a:off x="9630606" y="156934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931775B-77B7-D74F-ACFC-A224490B410D}"/>
              </a:ext>
            </a:extLst>
          </p:cNvPr>
          <p:cNvSpPr/>
          <p:nvPr/>
        </p:nvSpPr>
        <p:spPr>
          <a:xfrm>
            <a:off x="9630606" y="190906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BA83A1-6B00-234A-97E0-078C30D1A1C3}"/>
              </a:ext>
            </a:extLst>
          </p:cNvPr>
          <p:cNvSpPr/>
          <p:nvPr/>
        </p:nvSpPr>
        <p:spPr>
          <a:xfrm>
            <a:off x="9630606" y="224879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DB3114-A063-9640-B3AC-22F66A462277}"/>
              </a:ext>
            </a:extLst>
          </p:cNvPr>
          <p:cNvSpPr/>
          <p:nvPr/>
        </p:nvSpPr>
        <p:spPr>
          <a:xfrm>
            <a:off x="9630606" y="258851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1F46348-2D92-AB47-803D-C048CA47FB9B}"/>
              </a:ext>
            </a:extLst>
          </p:cNvPr>
          <p:cNvSpPr/>
          <p:nvPr/>
        </p:nvSpPr>
        <p:spPr>
          <a:xfrm>
            <a:off x="9630606" y="2928242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9253930-F4B7-3B43-A541-5A2C9AE14F87}"/>
              </a:ext>
            </a:extLst>
          </p:cNvPr>
          <p:cNvSpPr/>
          <p:nvPr/>
        </p:nvSpPr>
        <p:spPr>
          <a:xfrm>
            <a:off x="9630606" y="325490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F5170D2-A16C-944A-B0B5-015050BABFB8}"/>
              </a:ext>
            </a:extLst>
          </p:cNvPr>
          <p:cNvSpPr/>
          <p:nvPr/>
        </p:nvSpPr>
        <p:spPr>
          <a:xfrm>
            <a:off x="9630606" y="359027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2B35CD0-7C74-B14F-8288-2AFB34B58899}"/>
              </a:ext>
            </a:extLst>
          </p:cNvPr>
          <p:cNvSpPr/>
          <p:nvPr/>
        </p:nvSpPr>
        <p:spPr>
          <a:xfrm>
            <a:off x="9630606" y="392564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E4AB87E-7441-624F-9E61-00E356AD6D20}"/>
              </a:ext>
            </a:extLst>
          </p:cNvPr>
          <p:cNvSpPr/>
          <p:nvPr/>
        </p:nvSpPr>
        <p:spPr>
          <a:xfrm>
            <a:off x="9630606" y="4261018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5678A7F-0C54-BE4D-A42A-25EE79C80BEF}"/>
              </a:ext>
            </a:extLst>
          </p:cNvPr>
          <p:cNvSpPr/>
          <p:nvPr/>
        </p:nvSpPr>
        <p:spPr>
          <a:xfrm>
            <a:off x="9630606" y="4596389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8EA1565-32B1-3E42-8F19-E2587DDDA9ED}"/>
              </a:ext>
            </a:extLst>
          </p:cNvPr>
          <p:cNvSpPr/>
          <p:nvPr/>
        </p:nvSpPr>
        <p:spPr>
          <a:xfrm>
            <a:off x="9965886" y="157113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E9218F9-7B6B-3546-B468-9468940AF0A6}"/>
              </a:ext>
            </a:extLst>
          </p:cNvPr>
          <p:cNvSpPr/>
          <p:nvPr/>
        </p:nvSpPr>
        <p:spPr>
          <a:xfrm>
            <a:off x="9965886" y="191085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0AED73D-7E61-F440-8641-AC215F6268D7}"/>
              </a:ext>
            </a:extLst>
          </p:cNvPr>
          <p:cNvSpPr/>
          <p:nvPr/>
        </p:nvSpPr>
        <p:spPr>
          <a:xfrm>
            <a:off x="9965886" y="225058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4574ED-205B-D643-A0F5-D6A1FEA4D7D3}"/>
              </a:ext>
            </a:extLst>
          </p:cNvPr>
          <p:cNvSpPr/>
          <p:nvPr/>
        </p:nvSpPr>
        <p:spPr>
          <a:xfrm>
            <a:off x="9965886" y="259030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31E8CE-7A5F-4E48-B606-D2ACF75A8425}"/>
              </a:ext>
            </a:extLst>
          </p:cNvPr>
          <p:cNvSpPr/>
          <p:nvPr/>
        </p:nvSpPr>
        <p:spPr>
          <a:xfrm>
            <a:off x="9965886" y="2930030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571DFB-43B7-AB40-B6B6-4F1E2AC3B808}"/>
              </a:ext>
            </a:extLst>
          </p:cNvPr>
          <p:cNvSpPr/>
          <p:nvPr/>
        </p:nvSpPr>
        <p:spPr>
          <a:xfrm>
            <a:off x="9965886" y="3256693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0C8135B-9035-C044-A241-00E4D3BE4F4E}"/>
              </a:ext>
            </a:extLst>
          </p:cNvPr>
          <p:cNvSpPr/>
          <p:nvPr/>
        </p:nvSpPr>
        <p:spPr>
          <a:xfrm>
            <a:off x="9965886" y="3592064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23F8301-807B-BF4D-B9C8-6396C73AC920}"/>
              </a:ext>
            </a:extLst>
          </p:cNvPr>
          <p:cNvSpPr/>
          <p:nvPr/>
        </p:nvSpPr>
        <p:spPr>
          <a:xfrm>
            <a:off x="9965886" y="3927435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B35BC32-1E8C-6A43-BE0B-3F11BA826FD7}"/>
              </a:ext>
            </a:extLst>
          </p:cNvPr>
          <p:cNvSpPr/>
          <p:nvPr/>
        </p:nvSpPr>
        <p:spPr>
          <a:xfrm>
            <a:off x="9965886" y="4262806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4A3361C-FFBD-F64D-AFED-9AF46BC3171F}"/>
              </a:ext>
            </a:extLst>
          </p:cNvPr>
          <p:cNvSpPr/>
          <p:nvPr/>
        </p:nvSpPr>
        <p:spPr>
          <a:xfrm>
            <a:off x="9965886" y="4598177"/>
            <a:ext cx="80682" cy="80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2612AA-DE16-A54F-B4F1-E82B7031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-298276"/>
            <a:ext cx="7182126" cy="74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GeogrotesqueCondW03-Bold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4</cp:revision>
  <dcterms:created xsi:type="dcterms:W3CDTF">2022-03-12T03:17:47Z</dcterms:created>
  <dcterms:modified xsi:type="dcterms:W3CDTF">2022-03-13T21:28:35Z</dcterms:modified>
</cp:coreProperties>
</file>