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1471-BEA6-409D-E116-D13C27186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1CCB0-685A-172B-22C0-497EDC5E4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ED7B-5FC4-C24F-0169-B1A2F2F1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7232-5515-49B4-BC86-C42C3ABB121D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F624-9768-46B4-2919-BA8CF713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1FDE-EE68-CD47-C4F4-3F4CF53E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1D3E-38EC-4008-A580-E819FA7C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4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01A1-2455-C4AB-881E-EF536D59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7716C-5AFB-39DB-AC92-58AFCE90E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C36EB-0AD1-912B-4C69-9CFCF25D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7232-5515-49B4-BC86-C42C3ABB121D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A585-FB7E-2B24-AC8B-D384FBC2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5A7B-BE36-6510-CB6E-B786CB62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1D3E-38EC-4008-A580-E819FA7C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3E11C-A739-9B89-B29C-3BA32F1F3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A86C8-668F-B32D-2E91-8A1D05C60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4D442-453D-E55C-342B-5C3F0B44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7232-5515-49B4-BC86-C42C3ABB121D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8EDA7-EE87-C841-8552-627FA8B5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9419-6E0C-AAD2-9D41-6AC73567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1D3E-38EC-4008-A580-E819FA7C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69EE-DEFD-DA49-AE74-853D3D51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74FD4-5F01-2096-1722-F141480EC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1B522-4B25-2624-9519-2F4EE0B2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7232-5515-49B4-BC86-C42C3ABB121D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8D5A0-1195-2A1F-21DA-DCF47A42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BC83E-E37F-794C-7346-244A7AFA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1D3E-38EC-4008-A580-E819FA7C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FAA7-5A4A-AB47-3B12-D32974D4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D2105-C8C5-2641-51F0-50E158B4C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9FA0E-8148-8A12-A7C9-AF9A82C1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7232-5515-49B4-BC86-C42C3ABB121D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18997-4C41-0552-70D0-7BC4DE82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57A16-3568-C6D1-F3A9-C38CD4A6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1D3E-38EC-4008-A580-E819FA7C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9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4E98-6F84-A64D-B147-0B764DF8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3680-D06E-110C-67BC-7E3750197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E9E2-4C5B-7209-973D-612816882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42BB7-1F1A-9F31-48AA-3E96B648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7232-5515-49B4-BC86-C42C3ABB121D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241DC-524F-BD7D-F8BF-B6513C28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E4B85-27F1-BE4C-006C-1B463471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1D3E-38EC-4008-A580-E819FA7C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8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710C-157E-F51E-ED65-2A05EB8E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C688B-6B54-2B07-6FE8-19A1E6D91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CCE08-30FC-027F-C8BE-F609EEFD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496CF-62B6-1B30-69CB-DC5FC0F84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D0A38-8E4E-6FD1-A00A-EA1AD1EDB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C0218-D065-A192-D455-34EE9F8E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7232-5515-49B4-BC86-C42C3ABB121D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9FFD6-E7A0-A37A-C3D4-8838B809C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0DC73-3913-2500-B268-F01672DF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1D3E-38EC-4008-A580-E819FA7C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2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AD0E-AF4E-BA6F-575A-484CD238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3C9A3-8900-0E70-CF07-EB6BF2EE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7232-5515-49B4-BC86-C42C3ABB121D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F1FCB-5A1E-35D2-8077-2D6DAA7A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1E10C-B4A4-2251-299F-4B92781D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1D3E-38EC-4008-A580-E819FA7C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7DFD6-E145-4520-8B73-F0141140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7232-5515-49B4-BC86-C42C3ABB121D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83F5F-5C15-712B-EFE6-564CE89F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83C72-A44F-9D68-6F77-2C948CB2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1D3E-38EC-4008-A580-E819FA7C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5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44CE-546C-FAA3-EBFA-8D92C561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B805-75A5-B270-E915-72DA6E685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12645-FB84-7204-173A-4E4091962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14DD7-EDE0-D068-546B-9CF99CDE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7232-5515-49B4-BC86-C42C3ABB121D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9ADB5-0B78-A2F2-CB86-C89427A9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8BED5-36D8-827A-7167-E12AFCAC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1D3E-38EC-4008-A580-E819FA7C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5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1C3B-359E-BA56-2E4B-599B72C7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D62CA-5E99-940A-694A-3CC35AAA5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69529-43FB-3F2A-D2A3-7E663F77C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E8F54-7E48-F5C1-A5DB-EADBFBA8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7232-5515-49B4-BC86-C42C3ABB121D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EE85-371A-A1AB-714F-DB0C15D9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D9B49-36AC-459A-C4F8-C2A397EA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1D3E-38EC-4008-A580-E819FA7C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1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9B7E05-5577-5B6F-4B6F-3D40CE2E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EFA93-92DD-2F0B-C5DA-8B6CB4296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F0BEC-188A-1108-8EA5-61A67B8A3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B7232-5515-49B4-BC86-C42C3ABB121D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4E0C3-0C8D-6BA4-041C-8E4709A43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521E5-14DC-9741-DBA4-FE147E00C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B1D3E-38EC-4008-A580-E819FA7C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4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233309-A5AD-B847-1DA3-97F0B394A1EE}"/>
              </a:ext>
            </a:extLst>
          </p:cNvPr>
          <p:cNvCxnSpPr>
            <a:cxnSpLocks/>
          </p:cNvCxnSpPr>
          <p:nvPr/>
        </p:nvCxnSpPr>
        <p:spPr>
          <a:xfrm>
            <a:off x="3401438" y="1045724"/>
            <a:ext cx="0" cy="2743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E5C1BF-53F5-CDE8-3C9A-2E79BA4F173E}"/>
              </a:ext>
            </a:extLst>
          </p:cNvPr>
          <p:cNvCxnSpPr/>
          <p:nvPr/>
        </p:nvCxnSpPr>
        <p:spPr>
          <a:xfrm>
            <a:off x="2029838" y="2417324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44CF0C4-00A4-116B-F55C-D94D3180F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11482">
            <a:off x="3494815" y="1233250"/>
            <a:ext cx="182896" cy="201795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7368FB-7A69-AACF-5C63-4250CE3B4E1C}"/>
              </a:ext>
            </a:extLst>
          </p:cNvPr>
          <p:cNvCxnSpPr/>
          <p:nvPr/>
        </p:nvCxnSpPr>
        <p:spPr>
          <a:xfrm flipH="1" flipV="1">
            <a:off x="2947481" y="2062264"/>
            <a:ext cx="453957" cy="355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D29545-4A5E-5F36-3DDC-AB9269580FE4}"/>
              </a:ext>
            </a:extLst>
          </p:cNvPr>
          <p:cNvCxnSpPr/>
          <p:nvPr/>
        </p:nvCxnSpPr>
        <p:spPr>
          <a:xfrm flipH="1">
            <a:off x="3174459" y="2417324"/>
            <a:ext cx="226979" cy="2577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29234B-BA13-AD1C-C324-C20BCB8BA624}"/>
              </a:ext>
            </a:extLst>
          </p:cNvPr>
          <p:cNvCxnSpPr/>
          <p:nvPr/>
        </p:nvCxnSpPr>
        <p:spPr>
          <a:xfrm>
            <a:off x="3583020" y="2239794"/>
            <a:ext cx="0" cy="125973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6A4573-32E5-9B0B-052A-F70B09DD7E32}"/>
              </a:ext>
            </a:extLst>
          </p:cNvPr>
          <p:cNvCxnSpPr>
            <a:cxnSpLocks/>
          </p:cNvCxnSpPr>
          <p:nvPr/>
        </p:nvCxnSpPr>
        <p:spPr>
          <a:xfrm flipV="1">
            <a:off x="2007943" y="3008776"/>
            <a:ext cx="889634" cy="8778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18C80A-923F-101E-716A-E65A1889CFE6}"/>
              </a:ext>
            </a:extLst>
          </p:cNvPr>
          <p:cNvCxnSpPr>
            <a:cxnSpLocks/>
          </p:cNvCxnSpPr>
          <p:nvPr/>
        </p:nvCxnSpPr>
        <p:spPr>
          <a:xfrm flipH="1" flipV="1">
            <a:off x="6455463" y="1315369"/>
            <a:ext cx="1408889" cy="11019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564B35-ABA3-491B-A773-64F64ED00247}"/>
              </a:ext>
            </a:extLst>
          </p:cNvPr>
          <p:cNvCxnSpPr>
            <a:cxnSpLocks/>
          </p:cNvCxnSpPr>
          <p:nvPr/>
        </p:nvCxnSpPr>
        <p:spPr>
          <a:xfrm>
            <a:off x="5583677" y="2417324"/>
            <a:ext cx="4484451" cy="6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58FB21-39AF-E3B6-A9D4-5FBA8E90097E}"/>
                  </a:ext>
                </a:extLst>
              </p:cNvPr>
              <p:cNvSpPr txBox="1"/>
              <p:nvPr/>
            </p:nvSpPr>
            <p:spPr>
              <a:xfrm>
                <a:off x="8165446" y="1999199"/>
                <a:ext cx="3911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58FB21-39AF-E3B6-A9D4-5FBA8E900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446" y="1999199"/>
                <a:ext cx="39118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3D9CBE59-40B5-2939-2CEE-C15A3EB5B137}"/>
              </a:ext>
            </a:extLst>
          </p:cNvPr>
          <p:cNvSpPr/>
          <p:nvPr/>
        </p:nvSpPr>
        <p:spPr>
          <a:xfrm flipH="1">
            <a:off x="7418964" y="2076856"/>
            <a:ext cx="898650" cy="773349"/>
          </a:xfrm>
          <a:prstGeom prst="arc">
            <a:avLst>
              <a:gd name="adj1" fmla="val 11083750"/>
              <a:gd name="adj2" fmla="val 140982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80E4CA1-CB66-D9B7-14C4-1F9DEDAF2342}"/>
              </a:ext>
            </a:extLst>
          </p:cNvPr>
          <p:cNvCxnSpPr>
            <a:cxnSpLocks/>
          </p:cNvCxnSpPr>
          <p:nvPr/>
        </p:nvCxnSpPr>
        <p:spPr>
          <a:xfrm flipH="1">
            <a:off x="7197723" y="2395795"/>
            <a:ext cx="673801" cy="765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1BBA854-7B7D-0277-219A-7F2A14287CFD}"/>
              </a:ext>
            </a:extLst>
          </p:cNvPr>
          <p:cNvCxnSpPr>
            <a:cxnSpLocks/>
          </p:cNvCxnSpPr>
          <p:nvPr/>
        </p:nvCxnSpPr>
        <p:spPr>
          <a:xfrm flipH="1">
            <a:off x="7871524" y="749030"/>
            <a:ext cx="5592" cy="3258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5E8F7F-C0EF-F0D7-84A5-5CD014A59F98}"/>
                  </a:ext>
                </a:extLst>
              </p:cNvPr>
              <p:cNvSpPr txBox="1"/>
              <p:nvPr/>
            </p:nvSpPr>
            <p:spPr>
              <a:xfrm>
                <a:off x="7442478" y="1717676"/>
                <a:ext cx="3911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5E8F7F-C0EF-F0D7-84A5-5CD014A59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478" y="1717676"/>
                <a:ext cx="39118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A82CB6D3-3D24-9CC7-3AE6-F7B20807E4AC}"/>
              </a:ext>
            </a:extLst>
          </p:cNvPr>
          <p:cNvSpPr/>
          <p:nvPr/>
        </p:nvSpPr>
        <p:spPr>
          <a:xfrm rot="17358007" flipH="1">
            <a:off x="7295812" y="2083721"/>
            <a:ext cx="898650" cy="773349"/>
          </a:xfrm>
          <a:prstGeom prst="arc">
            <a:avLst>
              <a:gd name="adj1" fmla="val 11083750"/>
              <a:gd name="adj2" fmla="val 140982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DAC9F8-D8B1-8E93-E59E-D3FC54FBF790}"/>
              </a:ext>
            </a:extLst>
          </p:cNvPr>
          <p:cNvCxnSpPr/>
          <p:nvPr/>
        </p:nvCxnSpPr>
        <p:spPr>
          <a:xfrm>
            <a:off x="7864352" y="2417324"/>
            <a:ext cx="0" cy="1082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C517906-4651-8B4D-BF53-5D0072F49A39}"/>
              </a:ext>
            </a:extLst>
          </p:cNvPr>
          <p:cNvCxnSpPr>
            <a:cxnSpLocks/>
          </p:cNvCxnSpPr>
          <p:nvPr/>
        </p:nvCxnSpPr>
        <p:spPr>
          <a:xfrm flipV="1">
            <a:off x="7857180" y="1641316"/>
            <a:ext cx="673801" cy="76524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A7E581-17E4-273A-7BA7-475BEEB507C1}"/>
                  </a:ext>
                </a:extLst>
              </p:cNvPr>
              <p:cNvSpPr txBox="1"/>
              <p:nvPr/>
            </p:nvSpPr>
            <p:spPr>
              <a:xfrm>
                <a:off x="7151060" y="2450095"/>
                <a:ext cx="3911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A7E581-17E4-273A-7BA7-475BEEB50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060" y="2450095"/>
                <a:ext cx="39118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4050712C-1CC2-B4B3-9CA8-BD437F5DA091}"/>
              </a:ext>
            </a:extLst>
          </p:cNvPr>
          <p:cNvSpPr/>
          <p:nvPr/>
        </p:nvSpPr>
        <p:spPr>
          <a:xfrm rot="12752581" flipH="1">
            <a:off x="7448212" y="2236121"/>
            <a:ext cx="898650" cy="773349"/>
          </a:xfrm>
          <a:prstGeom prst="arc">
            <a:avLst>
              <a:gd name="adj1" fmla="val 11083750"/>
              <a:gd name="adj2" fmla="val 140982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1D1B5C6-EF72-4610-2BC7-D0F1B8CAA85C}"/>
                  </a:ext>
                </a:extLst>
              </p:cNvPr>
              <p:cNvSpPr txBox="1"/>
              <p:nvPr/>
            </p:nvSpPr>
            <p:spPr>
              <a:xfrm>
                <a:off x="6741268" y="3161039"/>
                <a:ext cx="604877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1D1B5C6-EF72-4610-2BC7-D0F1B8CAA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268" y="3161039"/>
                <a:ext cx="604877" cy="410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AD1C1A4-C4C2-E1CD-5A02-59758229D574}"/>
                  </a:ext>
                </a:extLst>
              </p:cNvPr>
              <p:cNvSpPr txBox="1"/>
              <p:nvPr/>
            </p:nvSpPr>
            <p:spPr>
              <a:xfrm>
                <a:off x="6022831" y="1004821"/>
                <a:ext cx="604877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AD1C1A4-C4C2-E1CD-5A02-59758229D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831" y="1004821"/>
                <a:ext cx="604877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7F35113-ED11-C25E-D9C7-306AFB796E69}"/>
                  </a:ext>
                </a:extLst>
              </p:cNvPr>
              <p:cNvSpPr txBox="1"/>
              <p:nvPr/>
            </p:nvSpPr>
            <p:spPr>
              <a:xfrm>
                <a:off x="8375385" y="1232833"/>
                <a:ext cx="604877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7F35113-ED11-C25E-D9C7-306AFB796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385" y="1232833"/>
                <a:ext cx="604877" cy="4103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25A84F-C37F-191C-6BC0-AEA797F959CE}"/>
                  </a:ext>
                </a:extLst>
              </p:cNvPr>
              <p:cNvSpPr txBox="1"/>
              <p:nvPr/>
            </p:nvSpPr>
            <p:spPr>
              <a:xfrm>
                <a:off x="7793135" y="3287567"/>
                <a:ext cx="604877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25A84F-C37F-191C-6BC0-AEA797F95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135" y="3287567"/>
                <a:ext cx="604877" cy="4103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25D969-640E-94AF-4640-154AA913B784}"/>
                  </a:ext>
                </a:extLst>
              </p:cNvPr>
              <p:cNvSpPr txBox="1"/>
              <p:nvPr/>
            </p:nvSpPr>
            <p:spPr>
              <a:xfrm>
                <a:off x="5811707" y="4028476"/>
                <a:ext cx="4171655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25D969-640E-94AF-4640-154AA913B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707" y="4028476"/>
                <a:ext cx="4171655" cy="6707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F0AA944-6E61-5125-E90F-FE24961B4AD9}"/>
                  </a:ext>
                </a:extLst>
              </p:cNvPr>
              <p:cNvSpPr txBox="1"/>
              <p:nvPr/>
            </p:nvSpPr>
            <p:spPr>
              <a:xfrm>
                <a:off x="5811707" y="4635259"/>
                <a:ext cx="4801251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𝑚𝑔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F0AA944-6E61-5125-E90F-FE24961B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707" y="4635259"/>
                <a:ext cx="4801251" cy="6707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>
            <a:extLst>
              <a:ext uri="{FF2B5EF4-FFF2-40B4-BE49-F238E27FC236}">
                <a16:creationId xmlns:a16="http://schemas.microsoft.com/office/drawing/2014/main" id="{A0B54699-B528-E253-22D3-E2BE3FFD28FF}"/>
              </a:ext>
            </a:extLst>
          </p:cNvPr>
          <p:cNvSpPr/>
          <p:nvPr/>
        </p:nvSpPr>
        <p:spPr>
          <a:xfrm flipH="1">
            <a:off x="3125886" y="2065122"/>
            <a:ext cx="898650" cy="773349"/>
          </a:xfrm>
          <a:prstGeom prst="arc">
            <a:avLst>
              <a:gd name="adj1" fmla="val 11083750"/>
              <a:gd name="adj2" fmla="val 140982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1E7BDF5-A0C2-2307-A81C-6CDA255EA576}"/>
                  </a:ext>
                </a:extLst>
              </p:cNvPr>
              <p:cNvSpPr txBox="1"/>
              <p:nvPr/>
            </p:nvSpPr>
            <p:spPr>
              <a:xfrm>
                <a:off x="3931605" y="1966372"/>
                <a:ext cx="3911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1E7BDF5-A0C2-2307-A81C-6CDA255E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605" y="1966372"/>
                <a:ext cx="391188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34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85EFBF-2A10-01AC-A099-366BF9B8F9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3407"/>
          <a:stretch/>
        </p:blipFill>
        <p:spPr>
          <a:xfrm>
            <a:off x="1391540" y="918482"/>
            <a:ext cx="9103217" cy="479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9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BC127D-6FBE-EDFF-B578-1B584D6630D6}"/>
              </a:ext>
            </a:extLst>
          </p:cNvPr>
          <p:cNvSpPr txBox="1"/>
          <p:nvPr/>
        </p:nvSpPr>
        <p:spPr>
          <a:xfrm>
            <a:off x="1509409" y="165371"/>
            <a:ext cx="917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Cost = Propellant Cost ($/kg) * Propellant Amount + Rocket Material Cost ($/kg) * Rocket Size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3E93A8-F076-F003-3718-C65A561E16C9}"/>
              </a:ext>
            </a:extLst>
          </p:cNvPr>
          <p:cNvSpPr txBox="1"/>
          <p:nvPr/>
        </p:nvSpPr>
        <p:spPr>
          <a:xfrm>
            <a:off x="119163" y="561151"/>
            <a:ext cx="11953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Rocket Size = Nose Cone Size + Body Size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Nose Cone Size = (1/3 * pi * (½ * Diameter)^2 * 15% of Length) – (1/3 * pi * (½ * (Diameter*98%))^2 * 15% of Length * 98%) </a:t>
            </a:r>
          </a:p>
          <a:p>
            <a:pPr algn="ctr"/>
            <a:r>
              <a:rPr lang="en-US" dirty="0"/>
              <a:t>Body Size = (pi * (1/2 * Diameter)^2 * 85% of Length) – (pi * (1/2 * (Diameter*98%))^2 * 85% of Length * 98%)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9AFBD8-CBE8-B910-975C-53ADEAB79BE2}"/>
              </a:ext>
            </a:extLst>
          </p:cNvPr>
          <p:cNvSpPr txBox="1"/>
          <p:nvPr/>
        </p:nvSpPr>
        <p:spPr>
          <a:xfrm>
            <a:off x="1509409" y="1761480"/>
            <a:ext cx="917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Propellant Amount = (pi * (1/2 * (Diameter*98%))^2 * 85% of Length * 98%)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A894B5-54B1-F891-D2AA-E19761F38F60}"/>
                  </a:ext>
                </a:extLst>
              </p:cNvPr>
              <p:cNvSpPr txBox="1"/>
              <p:nvPr/>
            </p:nvSpPr>
            <p:spPr>
              <a:xfrm>
                <a:off x="1849875" y="2130812"/>
                <a:ext cx="8492247" cy="4672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∗0.85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∗0.98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∗0.85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∗0.98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∗0.15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∗0.98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∗0.15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∗0.98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∗0.45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∗1.25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∗0.98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∗0.15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∗0.98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A894B5-54B1-F891-D2AA-E19761F38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875" y="2130812"/>
                <a:ext cx="8492247" cy="46726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87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BC127D-6FBE-EDFF-B578-1B584D6630D6}"/>
              </a:ext>
            </a:extLst>
          </p:cNvPr>
          <p:cNvSpPr txBox="1"/>
          <p:nvPr/>
        </p:nvSpPr>
        <p:spPr>
          <a:xfrm>
            <a:off x="1509409" y="165371"/>
            <a:ext cx="917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Cost = Propellant Cost ($/kg) * Propellant Amount + Rocket Material Cost ($/kg) * Rocket Size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3E93A8-F076-F003-3718-C65A561E16C9}"/>
              </a:ext>
            </a:extLst>
          </p:cNvPr>
          <p:cNvSpPr txBox="1"/>
          <p:nvPr/>
        </p:nvSpPr>
        <p:spPr>
          <a:xfrm>
            <a:off x="119163" y="561151"/>
            <a:ext cx="11953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Rocket Size = Nose Cone Size + Body Size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Nose Cone Size = (1/3 * pi * (½ * Diameter)^2 * 15% of Length) – (1/3 * pi * (½ * (Diameter*98%))^2 * 15% of Length * 98%) </a:t>
            </a:r>
          </a:p>
          <a:p>
            <a:pPr algn="ctr"/>
            <a:r>
              <a:rPr lang="en-US" dirty="0"/>
              <a:t>Body Size = (pi * (1/2 * Diameter)^2 * 85% of Length) – (pi * (1/2 * (Diameter*98%))^2 * 85% of Length * 98%)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9AFBD8-CBE8-B910-975C-53ADEAB79BE2}"/>
              </a:ext>
            </a:extLst>
          </p:cNvPr>
          <p:cNvSpPr txBox="1"/>
          <p:nvPr/>
        </p:nvSpPr>
        <p:spPr>
          <a:xfrm>
            <a:off x="1509409" y="1761480"/>
            <a:ext cx="917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Propellant Amount = (pi * (1/2 * (Diameter*98%))^2 * 85% of Length * 98%)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A894B5-54B1-F891-D2AA-E19761F38F60}"/>
                  </a:ext>
                </a:extLst>
              </p:cNvPr>
              <p:cNvSpPr txBox="1"/>
              <p:nvPr/>
            </p:nvSpPr>
            <p:spPr>
              <a:xfrm>
                <a:off x="1849875" y="2130812"/>
                <a:ext cx="8492247" cy="4672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∗0.85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∗0.98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∗0.85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∗0.98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∗0.15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∗0.98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∗0.15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∗0.98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∗0.45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∗1.25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∗0.98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∗0.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∗0.98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A894B5-54B1-F891-D2AA-E19761F38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875" y="2130812"/>
                <a:ext cx="8492247" cy="46726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12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FE0CE6-88C4-9A97-E5A9-73D21611CF46}"/>
                  </a:ext>
                </a:extLst>
              </p:cNvPr>
              <p:cNvSpPr txBox="1"/>
              <p:nvPr/>
            </p:nvSpPr>
            <p:spPr>
              <a:xfrm>
                <a:off x="4028873" y="1021403"/>
                <a:ext cx="3500336" cy="1885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𝜛</m:t>
                          </m:r>
                        </m:sub>
                      </m:sSub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+3000</m:t>
                      </m:r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𝜛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FE0CE6-88C4-9A97-E5A9-73D21611C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873" y="1021403"/>
                <a:ext cx="3500336" cy="18852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FCAF85-1F8C-8CFF-7CDC-8605F529E126}"/>
                  </a:ext>
                </a:extLst>
              </p:cNvPr>
              <p:cNvSpPr txBox="1"/>
              <p:nvPr/>
            </p:nvSpPr>
            <p:spPr>
              <a:xfrm>
                <a:off x="418289" y="3951338"/>
                <a:ext cx="11177081" cy="10139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Total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Weight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kg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Nose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Weight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kg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Nose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Size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Material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Density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kg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Body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Weight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kg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Body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Size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Propellant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Weight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kg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Propellant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Amount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FCAF85-1F8C-8CFF-7CDC-8605F529E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89" y="3951338"/>
                <a:ext cx="11177081" cy="1013996"/>
              </a:xfrm>
              <a:prstGeom prst="rect">
                <a:avLst/>
              </a:prstGeom>
              <a:blipFill>
                <a:blip r:embed="rId3"/>
                <a:stretch>
                  <a:fillRect b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17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95A1D9-B703-5F49-52C9-ACE017E70E6C}"/>
                  </a:ext>
                </a:extLst>
              </p:cNvPr>
              <p:cNvSpPr txBox="1"/>
              <p:nvPr/>
            </p:nvSpPr>
            <p:spPr>
              <a:xfrm>
                <a:off x="4075889" y="758757"/>
                <a:ext cx="4040222" cy="1251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95A1D9-B703-5F49-52C9-ACE017E7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889" y="758757"/>
                <a:ext cx="4040222" cy="12517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9CFB7-F700-DAEB-12F1-326A9F9E7C08}"/>
                  </a:ext>
                </a:extLst>
              </p:cNvPr>
              <p:cNvSpPr txBox="1"/>
              <p:nvPr/>
            </p:nvSpPr>
            <p:spPr>
              <a:xfrm>
                <a:off x="1575881" y="3015574"/>
                <a:ext cx="853115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Efficiency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Score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Flight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Range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Flight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Time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Rocket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($)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9CFB7-F700-DAEB-12F1-326A9F9E7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881" y="3015574"/>
                <a:ext cx="853115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75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4DA434A-F3F9-E166-02FF-04E7F56D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76368">
            <a:off x="4117384" y="1933890"/>
            <a:ext cx="182896" cy="20179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EF45C0-BE49-2F1C-8D8D-08EFF6F41B81}"/>
              </a:ext>
            </a:extLst>
          </p:cNvPr>
          <p:cNvCxnSpPr>
            <a:cxnSpLocks/>
          </p:cNvCxnSpPr>
          <p:nvPr/>
        </p:nvCxnSpPr>
        <p:spPr>
          <a:xfrm>
            <a:off x="2100219" y="3250949"/>
            <a:ext cx="3965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AF112A-6FD8-4AFE-9530-3C33B02FB2CF}"/>
              </a:ext>
            </a:extLst>
          </p:cNvPr>
          <p:cNvCxnSpPr>
            <a:cxnSpLocks/>
          </p:cNvCxnSpPr>
          <p:nvPr/>
        </p:nvCxnSpPr>
        <p:spPr>
          <a:xfrm>
            <a:off x="3843500" y="1848255"/>
            <a:ext cx="2795" cy="3161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D0E467-9D52-C961-F2D1-4926E84A4FB5}"/>
              </a:ext>
            </a:extLst>
          </p:cNvPr>
          <p:cNvCxnSpPr/>
          <p:nvPr/>
        </p:nvCxnSpPr>
        <p:spPr>
          <a:xfrm>
            <a:off x="3860486" y="3250949"/>
            <a:ext cx="13729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CE5D5C-FC5A-1920-7D0B-C3EF06C01CD4}"/>
              </a:ext>
            </a:extLst>
          </p:cNvPr>
          <p:cNvCxnSpPr/>
          <p:nvPr/>
        </p:nvCxnSpPr>
        <p:spPr>
          <a:xfrm>
            <a:off x="3860486" y="3244175"/>
            <a:ext cx="0" cy="1371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FD4BA-7CEA-45E1-5627-8E19301EF83B}"/>
              </a:ext>
            </a:extLst>
          </p:cNvPr>
          <p:cNvCxnSpPr/>
          <p:nvPr/>
        </p:nvCxnSpPr>
        <p:spPr>
          <a:xfrm flipH="1">
            <a:off x="3122579" y="3250949"/>
            <a:ext cx="737907" cy="6790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4142D20B-1CDC-CC72-9A00-DADF6BE25FAB}"/>
              </a:ext>
            </a:extLst>
          </p:cNvPr>
          <p:cNvSpPr/>
          <p:nvPr/>
        </p:nvSpPr>
        <p:spPr>
          <a:xfrm flipH="1">
            <a:off x="3633715" y="2893148"/>
            <a:ext cx="898650" cy="773349"/>
          </a:xfrm>
          <a:prstGeom prst="arc">
            <a:avLst>
              <a:gd name="adj1" fmla="val 11083750"/>
              <a:gd name="adj2" fmla="val 140982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8159B7-DCB8-988F-0255-BCFF5FAD8C00}"/>
                  </a:ext>
                </a:extLst>
              </p:cNvPr>
              <p:cNvSpPr txBox="1"/>
              <p:nvPr/>
            </p:nvSpPr>
            <p:spPr>
              <a:xfrm>
                <a:off x="4439434" y="2794398"/>
                <a:ext cx="3911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8159B7-DCB8-988F-0255-BCFF5FAD8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434" y="2794398"/>
                <a:ext cx="39118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4BEAE2-A3C3-1D74-91CA-86782132AE8C}"/>
                  </a:ext>
                </a:extLst>
              </p:cNvPr>
              <p:cNvSpPr txBox="1"/>
              <p:nvPr/>
            </p:nvSpPr>
            <p:spPr>
              <a:xfrm>
                <a:off x="3438121" y="3773151"/>
                <a:ext cx="3911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4BEAE2-A3C3-1D74-91CA-86782132A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21" y="3773151"/>
                <a:ext cx="39118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7556D5-FEA2-573C-B249-9A9F8C0D7D5C}"/>
              </a:ext>
            </a:extLst>
          </p:cNvPr>
          <p:cNvCxnSpPr/>
          <p:nvPr/>
        </p:nvCxnSpPr>
        <p:spPr>
          <a:xfrm>
            <a:off x="3122579" y="3929975"/>
            <a:ext cx="737907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B912ECFF-E601-A294-9346-97F168E09B7E}"/>
              </a:ext>
            </a:extLst>
          </p:cNvPr>
          <p:cNvSpPr/>
          <p:nvPr/>
        </p:nvSpPr>
        <p:spPr>
          <a:xfrm rot="17266497" flipH="1">
            <a:off x="3293033" y="4165885"/>
            <a:ext cx="898650" cy="773349"/>
          </a:xfrm>
          <a:prstGeom prst="arc">
            <a:avLst>
              <a:gd name="adj1" fmla="val 11083750"/>
              <a:gd name="adj2" fmla="val 140982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B23971-E415-5A1D-2B34-F7BB3EDF5C57}"/>
              </a:ext>
            </a:extLst>
          </p:cNvPr>
          <p:cNvCxnSpPr>
            <a:cxnSpLocks/>
          </p:cNvCxnSpPr>
          <p:nvPr/>
        </p:nvCxnSpPr>
        <p:spPr>
          <a:xfrm flipV="1">
            <a:off x="3878790" y="2557609"/>
            <a:ext cx="737907" cy="6790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739DC1-F859-92CC-1700-D8987343EB6E}"/>
              </a:ext>
            </a:extLst>
          </p:cNvPr>
          <p:cNvCxnSpPr>
            <a:cxnSpLocks/>
          </p:cNvCxnSpPr>
          <p:nvPr/>
        </p:nvCxnSpPr>
        <p:spPr>
          <a:xfrm>
            <a:off x="4603531" y="2554175"/>
            <a:ext cx="623270" cy="6824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FA6F73-9CBA-5FEA-48F5-B1D5CE3DC708}"/>
                  </a:ext>
                </a:extLst>
              </p:cNvPr>
              <p:cNvSpPr txBox="1"/>
              <p:nvPr/>
            </p:nvSpPr>
            <p:spPr>
              <a:xfrm>
                <a:off x="6673174" y="2199042"/>
                <a:ext cx="3229583" cy="690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FA6F73-9CBA-5FEA-48F5-B1D5CE3DC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174" y="2199042"/>
                <a:ext cx="3229583" cy="690958"/>
              </a:xfrm>
              <a:prstGeom prst="rect">
                <a:avLst/>
              </a:prstGeom>
              <a:blipFill>
                <a:blip r:embed="rId5"/>
                <a:stretch>
                  <a:fillRect r="-378" b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10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Al-Akash</dc:creator>
  <cp:lastModifiedBy>Ibrahim Al-Akash</cp:lastModifiedBy>
  <cp:revision>1</cp:revision>
  <dcterms:created xsi:type="dcterms:W3CDTF">2022-05-02T03:51:10Z</dcterms:created>
  <dcterms:modified xsi:type="dcterms:W3CDTF">2022-05-03T14:55:23Z</dcterms:modified>
</cp:coreProperties>
</file>