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5"/>
  </p:normalViewPr>
  <p:slideViewPr>
    <p:cSldViewPr snapToGrid="0">
      <p:cViewPr varScale="1">
        <p:scale>
          <a:sx n="107" d="100"/>
          <a:sy n="107" d="100"/>
        </p:scale>
        <p:origin x="73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7D04E-1677-A855-FBBB-934779FFAB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8B674C-84BD-B8B3-9522-235197310A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110B7B-6BBE-ABD0-7D54-CE1A8EFA8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151D7-20D2-8344-98B6-1A8EEFAD91B5}" type="datetimeFigureOut">
              <a:rPr lang="en-US" smtClean="0"/>
              <a:t>5/18/24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51F6FB-6AFB-9BD8-162C-E3CC6E59F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551E7A-55EA-CEA6-A168-132A15312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A0979-35FE-9745-B42D-396D1DCD8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951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63547-8AED-1FC4-6EBE-97BA89243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04750F-1617-F2C5-FB82-95F7E7C404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89C333-5502-5B25-653E-DFA2B8007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151D7-20D2-8344-98B6-1A8EEFAD91B5}" type="datetimeFigureOut">
              <a:rPr lang="en-US" smtClean="0"/>
              <a:t>5/18/24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8C4B66-52B3-77D7-CB54-205884CF0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831F4F-8156-A1B6-10C7-EEEBEF627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A0979-35FE-9745-B42D-396D1DCD8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227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8A0594-964A-13E4-2B26-6E15261BF8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765603-862F-C894-6351-DDD5091EE8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B71AA5-1B67-02ED-FAC0-B8159F144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151D7-20D2-8344-98B6-1A8EEFAD91B5}" type="datetimeFigureOut">
              <a:rPr lang="en-US" smtClean="0"/>
              <a:t>5/18/24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8916EE-8206-C18D-963F-FC8060FC9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916A07-B4F8-27B8-BB19-EB38F7E7E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A0979-35FE-9745-B42D-396D1DCD8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673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41103-3571-456E-9E85-75D0BA1D2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6F2125-9CDD-1A8B-2B58-C4DA3A6C12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4FF850-E96E-6C4E-5E70-C14ADEBB2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151D7-20D2-8344-98B6-1A8EEFAD91B5}" type="datetimeFigureOut">
              <a:rPr lang="en-US" smtClean="0"/>
              <a:t>5/18/24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112C9C-257A-EFF4-E9F6-221B430F4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DF4B4-5091-75D8-6C73-78A80F140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A0979-35FE-9745-B42D-396D1DCD8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213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2D45E-11B6-D0D0-F62E-5D1734571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336320-61C6-306D-EAAE-7E065F5B27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E10384-743F-9B46-DFCE-D635CC6E9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151D7-20D2-8344-98B6-1A8EEFAD91B5}" type="datetimeFigureOut">
              <a:rPr lang="en-US" smtClean="0"/>
              <a:t>5/18/24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C419FB-2CEB-8C8D-CF7C-AB7701FC6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6A2690-4CC6-63CB-5627-0244CCD38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A0979-35FE-9745-B42D-396D1DCD8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34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9F36B-7EED-D42A-F6B2-3608D4A19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C3294D-9577-AD6F-066A-078D816C44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FC0681-05DA-5C4D-E5E9-748416E276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2561C1-2F8E-40BB-0C93-D4799D61E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151D7-20D2-8344-98B6-1A8EEFAD91B5}" type="datetimeFigureOut">
              <a:rPr lang="en-US" smtClean="0"/>
              <a:t>5/18/24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168B82-1055-6270-1D43-A86FAF5F6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53471F-F986-E00A-3FFB-7C58842D5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A0979-35FE-9745-B42D-396D1DCD8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346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C1189-F049-9DD9-1DFB-FB5755CAF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29BCB3-6C23-D962-DA4E-B3E1F9688D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843F22-A49A-E46F-591B-84A030E553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58FF6F-BA4F-031A-4BAC-1599A5E399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2DCC4D-A20E-6D2E-0399-F2EB9CCFF0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4A92FA-2EFE-CA81-97AE-6ACDA114A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151D7-20D2-8344-98B6-1A8EEFAD91B5}" type="datetimeFigureOut">
              <a:rPr lang="en-US" smtClean="0"/>
              <a:t>5/18/24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EB9ED9-256F-F42C-0BDC-C61499060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D04D3B-B093-D27C-04AA-56FEA9096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A0979-35FE-9745-B42D-396D1DCD8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025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32661-FC05-AB3E-5B39-147B9355C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AC44A9-DBDC-63DF-0F75-7C548C356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151D7-20D2-8344-98B6-1A8EEFAD91B5}" type="datetimeFigureOut">
              <a:rPr lang="en-US" smtClean="0"/>
              <a:t>5/18/24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07E09D-D154-EDCF-7FD4-728C10567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3133AC-0406-F197-0325-F98B41381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A0979-35FE-9745-B42D-396D1DCD8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890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CD9AFB-EB04-B187-DC88-8EE913BEC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151D7-20D2-8344-98B6-1A8EEFAD91B5}" type="datetimeFigureOut">
              <a:rPr lang="en-US" smtClean="0"/>
              <a:t>5/18/24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BC7E50-C639-B1E0-88B2-135F0C747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53FBE1-856D-E9EA-42D7-D729DADCA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A0979-35FE-9745-B42D-396D1DCD8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595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9434F-3366-AE53-ECCF-C552CDF51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4A313A-0C7C-E7F4-E85A-BBA71727B6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D86AD5-4B08-BA30-C050-4396EB7832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A7E3D5-C7A8-17B6-C0BB-33E15DAF3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151D7-20D2-8344-98B6-1A8EEFAD91B5}" type="datetimeFigureOut">
              <a:rPr lang="en-US" smtClean="0"/>
              <a:t>5/18/24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9023A1-1C6F-F76A-CB22-FC19CA64C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D36137-9D0A-A53F-2D1B-B768DE048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A0979-35FE-9745-B42D-396D1DCD8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383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780B1-6109-F95B-2A45-B5700DC7D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BF427-F2BC-46BA-119F-043F7E0C3F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4F0F17-F9E7-C9A8-91FC-39B9D873DF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A01258-A6B6-BD78-F42C-B30D042CA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151D7-20D2-8344-98B6-1A8EEFAD91B5}" type="datetimeFigureOut">
              <a:rPr lang="en-US" smtClean="0"/>
              <a:t>5/18/24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202D45-BAFF-0FAF-494F-271F6CD08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98F4A9-BFFE-5618-3AB8-DB62B9CE0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A0979-35FE-9745-B42D-396D1DCD8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314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B90C1C-C2AD-F771-07B4-71537D6F2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C330F9-EBAB-5705-7486-1FB562DE97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968D5B-098B-5E31-C1DF-333CE22543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2A151D7-20D2-8344-98B6-1A8EEFAD91B5}" type="datetimeFigureOut">
              <a:rPr lang="en-US" smtClean="0"/>
              <a:t>5/18/24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E800E4-9428-9A42-5839-037AA87E31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21E022-B5AD-5917-E931-19D061BC3E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FAA0979-35FE-9745-B42D-396D1DCD8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707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6F4B86CD-DAD3-5FA8-DBBA-E13C24593023}"/>
              </a:ext>
            </a:extLst>
          </p:cNvPr>
          <p:cNvSpPr/>
          <p:nvPr/>
        </p:nvSpPr>
        <p:spPr>
          <a:xfrm>
            <a:off x="1389415" y="406730"/>
            <a:ext cx="6044540" cy="604454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B042516-FEAE-B299-C3D2-664FF7AC9547}"/>
              </a:ext>
            </a:extLst>
          </p:cNvPr>
          <p:cNvSpPr/>
          <p:nvPr/>
        </p:nvSpPr>
        <p:spPr>
          <a:xfrm>
            <a:off x="1389415" y="3616630"/>
            <a:ext cx="6044540" cy="283464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2018B75-7BCB-5C20-D5D0-D90050E5B4E1}"/>
              </a:ext>
            </a:extLst>
          </p:cNvPr>
          <p:cNvSpPr/>
          <p:nvPr/>
        </p:nvSpPr>
        <p:spPr>
          <a:xfrm>
            <a:off x="1389415" y="2007286"/>
            <a:ext cx="6044540" cy="160934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Brace 30">
            <a:extLst>
              <a:ext uri="{FF2B5EF4-FFF2-40B4-BE49-F238E27FC236}">
                <a16:creationId xmlns:a16="http://schemas.microsoft.com/office/drawing/2014/main" id="{563E41E9-7892-19D7-C9CB-54FEC9F6000F}"/>
              </a:ext>
            </a:extLst>
          </p:cNvPr>
          <p:cNvSpPr/>
          <p:nvPr/>
        </p:nvSpPr>
        <p:spPr>
          <a:xfrm rot="10800000">
            <a:off x="890651" y="406730"/>
            <a:ext cx="498764" cy="6044540"/>
          </a:xfrm>
          <a:prstGeom prst="rightBrace">
            <a:avLst>
              <a:gd name="adj1" fmla="val 35317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5EA0B3C-E7FD-2AB2-4FE0-64C192F183E4}"/>
              </a:ext>
            </a:extLst>
          </p:cNvPr>
          <p:cNvSpPr txBox="1"/>
          <p:nvPr/>
        </p:nvSpPr>
        <p:spPr>
          <a:xfrm>
            <a:off x="0" y="3247298"/>
            <a:ext cx="890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300 </a:t>
            </a:r>
            <a:r>
              <a:rPr lang="en-US" dirty="0" err="1"/>
              <a:t>dp</a:t>
            </a:r>
            <a:endParaRPr lang="en-US" dirty="0"/>
          </a:p>
        </p:txBody>
      </p:sp>
      <p:sp>
        <p:nvSpPr>
          <p:cNvPr id="33" name="Right Brace 32">
            <a:extLst>
              <a:ext uri="{FF2B5EF4-FFF2-40B4-BE49-F238E27FC236}">
                <a16:creationId xmlns:a16="http://schemas.microsoft.com/office/drawing/2014/main" id="{2B395C17-6E43-8954-E1D4-1DF8BBDFCC7F}"/>
              </a:ext>
            </a:extLst>
          </p:cNvPr>
          <p:cNvSpPr/>
          <p:nvPr/>
        </p:nvSpPr>
        <p:spPr>
          <a:xfrm>
            <a:off x="7433955" y="3616630"/>
            <a:ext cx="498766" cy="2834640"/>
          </a:xfrm>
          <a:prstGeom prst="rightBrace">
            <a:avLst>
              <a:gd name="adj1" fmla="val 43055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6646ECF-0114-CF00-F9EB-3CE2E4175437}"/>
              </a:ext>
            </a:extLst>
          </p:cNvPr>
          <p:cNvSpPr txBox="1"/>
          <p:nvPr/>
        </p:nvSpPr>
        <p:spPr>
          <a:xfrm>
            <a:off x="7932721" y="4849284"/>
            <a:ext cx="2238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141 </a:t>
            </a:r>
            <a:r>
              <a:rPr lang="en-US" dirty="0" err="1"/>
              <a:t>dp</a:t>
            </a:r>
            <a:r>
              <a:rPr lang="en-US" dirty="0"/>
              <a:t> = height*0.47</a:t>
            </a:r>
          </a:p>
        </p:txBody>
      </p:sp>
      <p:sp>
        <p:nvSpPr>
          <p:cNvPr id="35" name="Right Brace 34">
            <a:extLst>
              <a:ext uri="{FF2B5EF4-FFF2-40B4-BE49-F238E27FC236}">
                <a16:creationId xmlns:a16="http://schemas.microsoft.com/office/drawing/2014/main" id="{D1A8F05C-11CA-38BE-261E-B715847DB5BE}"/>
              </a:ext>
            </a:extLst>
          </p:cNvPr>
          <p:cNvSpPr/>
          <p:nvPr/>
        </p:nvSpPr>
        <p:spPr>
          <a:xfrm>
            <a:off x="10000999" y="406730"/>
            <a:ext cx="801586" cy="3209900"/>
          </a:xfrm>
          <a:prstGeom prst="rightBrace">
            <a:avLst>
              <a:gd name="adj1" fmla="val 30555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551568B-CEBE-B8D1-4746-2C38A6FBA190}"/>
              </a:ext>
            </a:extLst>
          </p:cNvPr>
          <p:cNvSpPr txBox="1"/>
          <p:nvPr/>
        </p:nvSpPr>
        <p:spPr>
          <a:xfrm>
            <a:off x="10742220" y="1684120"/>
            <a:ext cx="14527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159 </a:t>
            </a:r>
            <a:r>
              <a:rPr lang="en-US" dirty="0" err="1"/>
              <a:t>dp</a:t>
            </a:r>
            <a:r>
              <a:rPr lang="en-US" dirty="0"/>
              <a:t> = height*0.53</a:t>
            </a:r>
          </a:p>
        </p:txBody>
      </p:sp>
      <p:sp>
        <p:nvSpPr>
          <p:cNvPr id="37" name="Right Brace 36">
            <a:extLst>
              <a:ext uri="{FF2B5EF4-FFF2-40B4-BE49-F238E27FC236}">
                <a16:creationId xmlns:a16="http://schemas.microsoft.com/office/drawing/2014/main" id="{97BFA0E9-F9A3-0995-407E-26D4513DC25B}"/>
              </a:ext>
            </a:extLst>
          </p:cNvPr>
          <p:cNvSpPr/>
          <p:nvPr/>
        </p:nvSpPr>
        <p:spPr>
          <a:xfrm>
            <a:off x="7457707" y="2007286"/>
            <a:ext cx="451262" cy="1609344"/>
          </a:xfrm>
          <a:prstGeom prst="rightBrace">
            <a:avLst>
              <a:gd name="adj1" fmla="val 45175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A3F3678-84B6-C682-E8CB-3D545B5EAAAA}"/>
              </a:ext>
            </a:extLst>
          </p:cNvPr>
          <p:cNvSpPr txBox="1"/>
          <p:nvPr/>
        </p:nvSpPr>
        <p:spPr>
          <a:xfrm>
            <a:off x="7683338" y="2211793"/>
            <a:ext cx="22384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79.5 </a:t>
            </a:r>
            <a:r>
              <a:rPr lang="en-US" dirty="0" err="1"/>
              <a:t>dp</a:t>
            </a:r>
            <a:r>
              <a:rPr lang="en-US" dirty="0"/>
              <a:t> = height*0.735 - height*0.47 = height*0.265</a:t>
            </a:r>
          </a:p>
        </p:txBody>
      </p:sp>
      <p:sp>
        <p:nvSpPr>
          <p:cNvPr id="39" name="Right Brace 38">
            <a:extLst>
              <a:ext uri="{FF2B5EF4-FFF2-40B4-BE49-F238E27FC236}">
                <a16:creationId xmlns:a16="http://schemas.microsoft.com/office/drawing/2014/main" id="{2342DF59-7295-7091-5378-238EB3D806A4}"/>
              </a:ext>
            </a:extLst>
          </p:cNvPr>
          <p:cNvSpPr/>
          <p:nvPr/>
        </p:nvSpPr>
        <p:spPr>
          <a:xfrm>
            <a:off x="7433955" y="406729"/>
            <a:ext cx="451262" cy="1575747"/>
          </a:xfrm>
          <a:prstGeom prst="rightBrace">
            <a:avLst>
              <a:gd name="adj1" fmla="val 45175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2FA36F2-C8A8-CCF1-DB5A-7E730E559A91}"/>
              </a:ext>
            </a:extLst>
          </p:cNvPr>
          <p:cNvSpPr txBox="1"/>
          <p:nvPr/>
        </p:nvSpPr>
        <p:spPr>
          <a:xfrm>
            <a:off x="7513118" y="555284"/>
            <a:ext cx="22384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79.5 </a:t>
            </a:r>
            <a:r>
              <a:rPr lang="en-US" dirty="0" err="1"/>
              <a:t>dp</a:t>
            </a:r>
            <a:r>
              <a:rPr lang="en-US" dirty="0"/>
              <a:t> = height*0.735 - height*0.47 = height*0.265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1D386DC-8BEA-6B65-13E4-2EDC6BFDD45D}"/>
              </a:ext>
            </a:extLst>
          </p:cNvPr>
          <p:cNvCxnSpPr/>
          <p:nvPr/>
        </p:nvCxnSpPr>
        <p:spPr>
          <a:xfrm>
            <a:off x="2933205" y="3616630"/>
            <a:ext cx="878774" cy="5278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E4404357-3483-B091-2DCB-17533E5C3E69}"/>
              </a:ext>
            </a:extLst>
          </p:cNvPr>
          <p:cNvSpPr txBox="1"/>
          <p:nvPr/>
        </p:nvSpPr>
        <p:spPr>
          <a:xfrm>
            <a:off x="3811979" y="3959822"/>
            <a:ext cx="2230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159 </a:t>
            </a:r>
            <a:r>
              <a:rPr lang="en-US" dirty="0" err="1"/>
              <a:t>dp</a:t>
            </a:r>
            <a:r>
              <a:rPr lang="en-US" dirty="0"/>
              <a:t> = height*0.53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1CAE097-2BCC-2135-F472-A78B31D7BAB6}"/>
              </a:ext>
            </a:extLst>
          </p:cNvPr>
          <p:cNvCxnSpPr/>
          <p:nvPr/>
        </p:nvCxnSpPr>
        <p:spPr>
          <a:xfrm>
            <a:off x="2493818" y="1996420"/>
            <a:ext cx="878774" cy="5278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049B7DBA-9471-0F0E-02DC-435C4A44E6FC}"/>
              </a:ext>
            </a:extLst>
          </p:cNvPr>
          <p:cNvSpPr txBox="1"/>
          <p:nvPr/>
        </p:nvSpPr>
        <p:spPr>
          <a:xfrm>
            <a:off x="3372592" y="2364422"/>
            <a:ext cx="2446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79.5 </a:t>
            </a:r>
            <a:r>
              <a:rPr lang="en-US" dirty="0" err="1"/>
              <a:t>dp</a:t>
            </a:r>
            <a:r>
              <a:rPr lang="en-US" dirty="0"/>
              <a:t> = height*0.265</a:t>
            </a:r>
          </a:p>
        </p:txBody>
      </p:sp>
    </p:spTree>
    <p:extLst>
      <p:ext uri="{BB962C8B-B14F-4D97-AF65-F5344CB8AC3E}">
        <p14:creationId xmlns:p14="http://schemas.microsoft.com/office/powerpoint/2010/main" val="886850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A47A4C4-161A-9CCD-4837-C3F7F2214080}"/>
              </a:ext>
            </a:extLst>
          </p:cNvPr>
          <p:cNvSpPr/>
          <p:nvPr/>
        </p:nvSpPr>
        <p:spPr>
          <a:xfrm>
            <a:off x="2903517" y="236517"/>
            <a:ext cx="6384966" cy="638496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468C10B-137C-B324-E6D7-346318D13443}"/>
              </a:ext>
            </a:extLst>
          </p:cNvPr>
          <p:cNvSpPr/>
          <p:nvPr/>
        </p:nvSpPr>
        <p:spPr>
          <a:xfrm>
            <a:off x="2903517" y="3381179"/>
            <a:ext cx="6384966" cy="324030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5BDE2E6-4A48-AA52-4D10-E88B16AF0CA1}"/>
              </a:ext>
            </a:extLst>
          </p:cNvPr>
          <p:cNvSpPr/>
          <p:nvPr/>
        </p:nvSpPr>
        <p:spPr>
          <a:xfrm>
            <a:off x="2903517" y="1816925"/>
            <a:ext cx="6384966" cy="158040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BE4C3D2-E363-6CB6-D2F6-9822BC1C3C4A}"/>
              </a:ext>
            </a:extLst>
          </p:cNvPr>
          <p:cNvCxnSpPr/>
          <p:nvPr/>
        </p:nvCxnSpPr>
        <p:spPr>
          <a:xfrm>
            <a:off x="2707574" y="1809152"/>
            <a:ext cx="6685808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1CDD6EB-9D93-C853-6860-199F1697EEDF}"/>
              </a:ext>
            </a:extLst>
          </p:cNvPr>
          <p:cNvCxnSpPr/>
          <p:nvPr/>
        </p:nvCxnSpPr>
        <p:spPr>
          <a:xfrm>
            <a:off x="2707574" y="3383302"/>
            <a:ext cx="6685808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99168C80-2F36-66A7-D118-0A29C971C3A9}"/>
              </a:ext>
            </a:extLst>
          </p:cNvPr>
          <p:cNvSpPr/>
          <p:nvPr/>
        </p:nvSpPr>
        <p:spPr>
          <a:xfrm>
            <a:off x="3464131" y="797131"/>
            <a:ext cx="5263738" cy="52637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72C0804-44C0-23F5-1555-EB6C15B6A3EF}"/>
              </a:ext>
            </a:extLst>
          </p:cNvPr>
          <p:cNvCxnSpPr/>
          <p:nvPr/>
        </p:nvCxnSpPr>
        <p:spPr>
          <a:xfrm>
            <a:off x="8158348" y="6060869"/>
            <a:ext cx="0" cy="56061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4EC8E1C-6505-DEC4-9027-F3EF43FAE37B}"/>
              </a:ext>
            </a:extLst>
          </p:cNvPr>
          <p:cNvSpPr txBox="1"/>
          <p:nvPr/>
        </p:nvSpPr>
        <p:spPr>
          <a:xfrm>
            <a:off x="8015844" y="6156510"/>
            <a:ext cx="1187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20.dp</a:t>
            </a:r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9CBBDCE5-8F40-13D4-8DF5-A4BFAE469FC4}"/>
              </a:ext>
            </a:extLst>
          </p:cNvPr>
          <p:cNvSpPr/>
          <p:nvPr/>
        </p:nvSpPr>
        <p:spPr>
          <a:xfrm>
            <a:off x="9288483" y="236517"/>
            <a:ext cx="950017" cy="6384965"/>
          </a:xfrm>
          <a:prstGeom prst="rightBrace">
            <a:avLst>
              <a:gd name="adj1" fmla="val 42549"/>
              <a:gd name="adj2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38040E-5280-E664-96B0-A071D548F203}"/>
              </a:ext>
            </a:extLst>
          </p:cNvPr>
          <p:cNvSpPr txBox="1"/>
          <p:nvPr/>
        </p:nvSpPr>
        <p:spPr>
          <a:xfrm>
            <a:off x="10238500" y="3244335"/>
            <a:ext cx="950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300.dp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84A21C-FF0E-F255-8F63-A7B538AA5DB3}"/>
              </a:ext>
            </a:extLst>
          </p:cNvPr>
          <p:cNvSpPr txBox="1"/>
          <p:nvPr/>
        </p:nvSpPr>
        <p:spPr>
          <a:xfrm>
            <a:off x="8751123" y="2390456"/>
            <a:ext cx="1187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260.dp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0D06A44-1681-ADF8-833F-8C2837085A9F}"/>
              </a:ext>
            </a:extLst>
          </p:cNvPr>
          <p:cNvCxnSpPr>
            <a:cxnSpLocks/>
          </p:cNvCxnSpPr>
          <p:nvPr/>
        </p:nvCxnSpPr>
        <p:spPr>
          <a:xfrm>
            <a:off x="4215740" y="797131"/>
            <a:ext cx="0" cy="101202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21559A7-0688-85DA-7D23-8FF5596C5AC4}"/>
              </a:ext>
            </a:extLst>
          </p:cNvPr>
          <p:cNvSpPr txBox="1"/>
          <p:nvPr/>
        </p:nvSpPr>
        <p:spPr>
          <a:xfrm>
            <a:off x="4249388" y="1453180"/>
            <a:ext cx="2887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59.5.dp = height*59.5/260f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CA0CE8F-27E0-1B96-DA2E-5583A1A8E5E8}"/>
              </a:ext>
            </a:extLst>
          </p:cNvPr>
          <p:cNvCxnSpPr>
            <a:cxnSpLocks/>
          </p:cNvCxnSpPr>
          <p:nvPr/>
        </p:nvCxnSpPr>
        <p:spPr>
          <a:xfrm>
            <a:off x="3026229" y="249877"/>
            <a:ext cx="0" cy="157263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59C3836-C591-3054-EF44-D6A569AEC761}"/>
              </a:ext>
            </a:extLst>
          </p:cNvPr>
          <p:cNvSpPr txBox="1"/>
          <p:nvPr/>
        </p:nvSpPr>
        <p:spPr>
          <a:xfrm>
            <a:off x="1659579" y="1624486"/>
            <a:ext cx="1187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79.5.dp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A193682-6B26-D225-4C7A-F2EB3E2E8D0F}"/>
              </a:ext>
            </a:extLst>
          </p:cNvPr>
          <p:cNvCxnSpPr>
            <a:cxnSpLocks/>
          </p:cNvCxnSpPr>
          <p:nvPr/>
        </p:nvCxnSpPr>
        <p:spPr>
          <a:xfrm>
            <a:off x="3206338" y="236022"/>
            <a:ext cx="0" cy="316131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307F976-0638-09AE-71A2-AC251042455B}"/>
              </a:ext>
            </a:extLst>
          </p:cNvPr>
          <p:cNvSpPr txBox="1"/>
          <p:nvPr/>
        </p:nvSpPr>
        <p:spPr>
          <a:xfrm>
            <a:off x="1639537" y="3183762"/>
            <a:ext cx="1187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159.dp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B083A6B-BC0C-F2C9-E831-407435A0544D}"/>
              </a:ext>
            </a:extLst>
          </p:cNvPr>
          <p:cNvCxnSpPr/>
          <p:nvPr/>
        </p:nvCxnSpPr>
        <p:spPr>
          <a:xfrm>
            <a:off x="3464131" y="1816677"/>
            <a:ext cx="52637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A908E94-258A-C51A-99BF-885071C31702}"/>
              </a:ext>
            </a:extLst>
          </p:cNvPr>
          <p:cNvCxnSpPr/>
          <p:nvPr/>
        </p:nvCxnSpPr>
        <p:spPr>
          <a:xfrm>
            <a:off x="3464131" y="3381179"/>
            <a:ext cx="52637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ight Brace 32">
            <a:extLst>
              <a:ext uri="{FF2B5EF4-FFF2-40B4-BE49-F238E27FC236}">
                <a16:creationId xmlns:a16="http://schemas.microsoft.com/office/drawing/2014/main" id="{8E82425A-507F-8AE5-AB4B-1E474DFA295E}"/>
              </a:ext>
            </a:extLst>
          </p:cNvPr>
          <p:cNvSpPr/>
          <p:nvPr/>
        </p:nvSpPr>
        <p:spPr>
          <a:xfrm>
            <a:off x="8727870" y="797131"/>
            <a:ext cx="257792" cy="5263738"/>
          </a:xfrm>
          <a:prstGeom prst="rightBrace">
            <a:avLst>
              <a:gd name="adj1" fmla="val 38041"/>
              <a:gd name="adj2" fmla="val 33756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3110C3D-0519-9A12-028D-473D89FF2B6C}"/>
              </a:ext>
            </a:extLst>
          </p:cNvPr>
          <p:cNvCxnSpPr>
            <a:cxnSpLocks/>
          </p:cNvCxnSpPr>
          <p:nvPr/>
        </p:nvCxnSpPr>
        <p:spPr>
          <a:xfrm>
            <a:off x="3954483" y="797130"/>
            <a:ext cx="0" cy="257129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D1A9201C-63CF-8B51-CBFC-E60F574DBEF9}"/>
              </a:ext>
            </a:extLst>
          </p:cNvPr>
          <p:cNvSpPr txBox="1"/>
          <p:nvPr/>
        </p:nvSpPr>
        <p:spPr>
          <a:xfrm>
            <a:off x="3954482" y="2997434"/>
            <a:ext cx="2887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139.dp = height * 159/260f</a:t>
            </a:r>
          </a:p>
        </p:txBody>
      </p:sp>
    </p:spTree>
    <p:extLst>
      <p:ext uri="{BB962C8B-B14F-4D97-AF65-F5344CB8AC3E}">
        <p14:creationId xmlns:p14="http://schemas.microsoft.com/office/powerpoint/2010/main" val="13230893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11709</TotalTime>
  <Words>83</Words>
  <Application>Microsoft Macintosh PowerPoint</Application>
  <PresentationFormat>Widescreen</PresentationFormat>
  <Paragraphs>14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Ibrahim Al-Akash</dc:creator>
  <cp:lastModifiedBy>Ibrahim Al-Akash</cp:lastModifiedBy>
  <cp:revision>1</cp:revision>
  <dcterms:created xsi:type="dcterms:W3CDTF">2024-05-18T23:52:58Z</dcterms:created>
  <dcterms:modified xsi:type="dcterms:W3CDTF">2024-05-27T03:02:56Z</dcterms:modified>
</cp:coreProperties>
</file>