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70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FE7A-1737-AADD-4081-69C22C3B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BF6EA-1C99-241C-F4C1-91C208321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C3A2-64CB-C92F-65DC-0B771BD7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426A-46B3-0970-3BDA-9DE0E988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D057-9F7F-CDA9-B064-4536EB98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D076-4B42-EA29-D144-24860EF9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419FC-E967-DE4C-FB7F-281A528A3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9C65-A093-5E2E-86FB-9DAB4D40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5DEA-B0F5-1380-C4C6-A8DB8BF3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3F86-A677-85E7-4191-246917CD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124F4-876A-F350-F733-7A9789D61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86863-8F12-6747-F008-9B7A6231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3DF7-D482-F32E-50E2-E47C450E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4E9D-97FB-B699-8E69-D0F23CDC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055-342C-0B06-75BE-5C4C069A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9CB2-3875-6F36-2EB1-A1CE72E6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E497-BE23-CB5D-EEE2-9ED7ACDF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2C0D-F02D-D6AF-0FD2-944318CC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CC9-10D9-9D18-5BB5-46CE43C2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E22B-F29F-984A-44FC-E6C3D7AE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5C53-1E2D-46A5-F6DD-99BAC969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7F31-BA8B-5DE6-87DB-4AEEBEEE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90CF-D4C8-8B2D-9A51-2B81700E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A750-B9A9-B810-0F7A-AE178B33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A5FA-2532-1A95-5C1D-0F709B1C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D3C7-1EB9-61A3-B42F-9738D809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5296-AE2E-FA9F-C2A7-65C797BA1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E2B0F-771C-2DB9-494C-259F4D9BE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7CC12-D35E-340C-2D33-F52538C2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06F41-9744-210B-D2A6-56D0EBF9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5FC5-DB93-E1F2-0962-D697F0A8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5D8-76EB-AE69-F4DD-2679CC4D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9DBF0-80C6-D843-FAC2-E14A5D33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BEED3-9839-BE8A-23B7-1FFB6090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4A10F-5DAA-F224-B10A-3D1C113E8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32AD-60A6-0906-9454-C70D1AEAA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10C6D-A727-1050-FCE1-8E03E317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BCE4B-1B1C-4B14-DA4C-D362FC46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F344B-AE47-3EFB-9B34-5795B520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01BF-3E0A-231E-89CB-0884B2D7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A50EE-3787-D7D6-0572-E0DFE689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A4AEE-A639-F85D-167C-D32E352D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85714-B835-25FE-0F79-A7C4211C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947C1-6A4C-9ABE-CBE1-A1DADEE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B3931-F460-C1F2-50AB-234F225C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CDE8-8D0A-AFD8-C2C9-FCA9C5C1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FBD-ED2D-3383-35DF-F80F58CD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53FA-9BDA-AAC3-1188-B10D0B47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845CC-4AD3-4123-BF7C-9D8A0349A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0BF9F-6490-8E4D-BF0E-FA8A44A6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AF807-A003-0BC6-094F-5F284B3C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D6426-BDD5-AF78-D7FE-EC2A9EE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5470-D18B-C303-3660-03883348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A2E92-4BCE-F1EF-5926-C5BE97CEA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E162C-E2F6-9D2D-927F-414F0B37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2E65-3FEA-CE9D-4C6F-3F0E4D40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6FAD4-E335-62C5-7D32-32B9E7DE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317E8-7AB7-9382-5D1C-32DC2698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8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B961A-47E0-AD5B-89BD-57D0B359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D241-7344-AA05-AC7F-265A22F2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D61E-EA60-831B-8AFB-F9FA669AB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5E41-585F-0142-9848-7AB97940AD1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562-399B-6B0D-970F-24467AC29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EE675-4F19-BC70-CDF8-50A86C954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7A5B-6D9C-244E-AFBB-3B9EB4C5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8" Type="http://schemas.openxmlformats.org/officeDocument/2006/relationships/image" Target="../media/image7.png"/><Relationship Id="rId26" Type="http://schemas.openxmlformats.org/officeDocument/2006/relationships/image" Target="../media/image38.png"/><Relationship Id="rId21" Type="http://schemas.openxmlformats.org/officeDocument/2006/relationships/image" Target="../media/image2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15" Type="http://schemas.openxmlformats.org/officeDocument/2006/relationships/image" Target="../media/image39.png"/><Relationship Id="rId10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0F56C2-8B6F-9F88-1D57-BA953594F7F5}"/>
              </a:ext>
            </a:extLst>
          </p:cNvPr>
          <p:cNvCxnSpPr>
            <a:cxnSpLocks/>
          </p:cNvCxnSpPr>
          <p:nvPr/>
        </p:nvCxnSpPr>
        <p:spPr>
          <a:xfrm flipH="1">
            <a:off x="4409299" y="4120738"/>
            <a:ext cx="2799024" cy="14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55B8C2-5605-6B2E-B765-A0D3C392F4D5}"/>
                  </a:ext>
                </a:extLst>
              </p:cNvPr>
              <p:cNvSpPr txBox="1"/>
              <p:nvPr/>
            </p:nvSpPr>
            <p:spPr>
              <a:xfrm>
                <a:off x="7125195" y="4025736"/>
                <a:ext cx="407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55B8C2-5605-6B2E-B765-A0D3C392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95" y="4025736"/>
                <a:ext cx="4072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58747B-310F-E5AE-4416-4A76AAE6CA74}"/>
                  </a:ext>
                </a:extLst>
              </p:cNvPr>
              <p:cNvSpPr txBox="1"/>
              <p:nvPr/>
            </p:nvSpPr>
            <p:spPr>
              <a:xfrm>
                <a:off x="4661867" y="2273054"/>
                <a:ext cx="396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58747B-310F-E5AE-4416-4A76AAE6C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67" y="2273054"/>
                <a:ext cx="3969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DDD9E3-B672-8F76-49D0-8EB7ABB953AB}"/>
                  </a:ext>
                </a:extLst>
              </p:cNvPr>
              <p:cNvSpPr txBox="1"/>
              <p:nvPr/>
            </p:nvSpPr>
            <p:spPr>
              <a:xfrm>
                <a:off x="4075742" y="4057239"/>
                <a:ext cx="407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DDD9E3-B672-8F76-49D0-8EB7ABB95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42" y="4057239"/>
                <a:ext cx="4072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025B70-BEAC-379C-FB77-9C318E41F0E0}"/>
                  </a:ext>
                </a:extLst>
              </p:cNvPr>
              <p:cNvSpPr txBox="1"/>
              <p:nvPr/>
            </p:nvSpPr>
            <p:spPr>
              <a:xfrm>
                <a:off x="5355963" y="4126191"/>
                <a:ext cx="808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025B70-BEAC-379C-FB77-9C318E41F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963" y="4126191"/>
                <a:ext cx="80849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2D826-716A-F87E-57A1-729F889B6F63}"/>
                  </a:ext>
                </a:extLst>
              </p:cNvPr>
              <p:cNvSpPr txBox="1"/>
              <p:nvPr/>
            </p:nvSpPr>
            <p:spPr>
              <a:xfrm>
                <a:off x="5946626" y="2980480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2D826-716A-F87E-57A1-729F889B6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26" y="2980480"/>
                <a:ext cx="38266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65E559-55F5-D589-8270-A60D908FA175}"/>
                  </a:ext>
                </a:extLst>
              </p:cNvPr>
              <p:cNvSpPr txBox="1"/>
              <p:nvPr/>
            </p:nvSpPr>
            <p:spPr>
              <a:xfrm>
                <a:off x="3764939" y="3118181"/>
                <a:ext cx="919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65E559-55F5-D589-8270-A60D908FA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39" y="3118181"/>
                <a:ext cx="91973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652E7167-A319-4FC9-E211-23D8D2A4E1FA}"/>
              </a:ext>
            </a:extLst>
          </p:cNvPr>
          <p:cNvSpPr/>
          <p:nvPr/>
        </p:nvSpPr>
        <p:spPr>
          <a:xfrm>
            <a:off x="4263042" y="3862791"/>
            <a:ext cx="452273" cy="457200"/>
          </a:xfrm>
          <a:prstGeom prst="arc">
            <a:avLst>
              <a:gd name="adj1" fmla="val 16200000"/>
              <a:gd name="adj2" fmla="val 77904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67E2B9-7AD4-1ECC-3F04-1BFF5D59B237}"/>
                  </a:ext>
                </a:extLst>
              </p:cNvPr>
              <p:cNvSpPr txBox="1"/>
              <p:nvPr/>
            </p:nvSpPr>
            <p:spPr>
              <a:xfrm>
                <a:off x="9120249" y="2921928"/>
                <a:ext cx="1026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67E2B9-7AD4-1ECC-3F04-1BFF5D59B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49" y="2921928"/>
                <a:ext cx="10268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BB5E19-3B2C-6930-A3E0-56FDDA9965F7}"/>
                  </a:ext>
                </a:extLst>
              </p:cNvPr>
              <p:cNvSpPr txBox="1"/>
              <p:nvPr/>
            </p:nvSpPr>
            <p:spPr>
              <a:xfrm>
                <a:off x="4683584" y="2788521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BB5E19-3B2C-6930-A3E0-56FDDA99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84" y="2788521"/>
                <a:ext cx="384016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3852EBD8-2D3A-F5A4-2E87-250F667ADBF8}"/>
              </a:ext>
            </a:extLst>
          </p:cNvPr>
          <p:cNvSpPr/>
          <p:nvPr/>
        </p:nvSpPr>
        <p:spPr>
          <a:xfrm rot="4108139">
            <a:off x="6639567" y="3797137"/>
            <a:ext cx="452273" cy="457200"/>
          </a:xfrm>
          <a:prstGeom prst="arc">
            <a:avLst>
              <a:gd name="adj1" fmla="val 5105984"/>
              <a:gd name="adj2" fmla="val 984293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34584E-64C7-4FBF-B2ED-FAB36FFCD94A}"/>
              </a:ext>
            </a:extLst>
          </p:cNvPr>
          <p:cNvCxnSpPr>
            <a:cxnSpLocks/>
          </p:cNvCxnSpPr>
          <p:nvPr/>
        </p:nvCxnSpPr>
        <p:spPr>
          <a:xfrm flipV="1">
            <a:off x="4409299" y="2564300"/>
            <a:ext cx="459848" cy="157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88D10A-513D-4B36-8874-49B71E375658}"/>
              </a:ext>
            </a:extLst>
          </p:cNvPr>
          <p:cNvCxnSpPr>
            <a:cxnSpLocks/>
          </p:cNvCxnSpPr>
          <p:nvPr/>
        </p:nvCxnSpPr>
        <p:spPr>
          <a:xfrm>
            <a:off x="4860320" y="2564300"/>
            <a:ext cx="2348002" cy="155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729F6FA2-30E2-424D-B6B7-AA632421F8C0}"/>
              </a:ext>
            </a:extLst>
          </p:cNvPr>
          <p:cNvSpPr/>
          <p:nvPr/>
        </p:nvSpPr>
        <p:spPr>
          <a:xfrm rot="18239265">
            <a:off x="4643010" y="2359748"/>
            <a:ext cx="452273" cy="457200"/>
          </a:xfrm>
          <a:prstGeom prst="arc">
            <a:avLst>
              <a:gd name="adj1" fmla="val 5105984"/>
              <a:gd name="adj2" fmla="val 984293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CEEEE6-E4A7-4D97-939E-5E4604F5969C}"/>
                  </a:ext>
                </a:extLst>
              </p:cNvPr>
              <p:cNvSpPr txBox="1"/>
              <p:nvPr/>
            </p:nvSpPr>
            <p:spPr>
              <a:xfrm>
                <a:off x="6288029" y="3705724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CEEEE6-E4A7-4D97-939E-5E4604F59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9" y="3705724"/>
                <a:ext cx="365613" cy="369332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35BD58-9682-4680-8412-822D40E88798}"/>
                  </a:ext>
                </a:extLst>
              </p:cNvPr>
              <p:cNvSpPr txBox="1"/>
              <p:nvPr/>
            </p:nvSpPr>
            <p:spPr>
              <a:xfrm>
                <a:off x="4628384" y="3705724"/>
                <a:ext cx="1026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35BD58-9682-4680-8412-822D40E8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384" y="3705724"/>
                <a:ext cx="102682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D92487-0A0F-43FA-914C-CE167CE7BD7E}"/>
              </a:ext>
            </a:extLst>
          </p:cNvPr>
          <p:cNvCxnSpPr>
            <a:cxnSpLocks/>
          </p:cNvCxnSpPr>
          <p:nvPr/>
        </p:nvCxnSpPr>
        <p:spPr>
          <a:xfrm flipH="1">
            <a:off x="6808814" y="1921637"/>
            <a:ext cx="2799024" cy="145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079143-5080-46FA-AC27-BC07EA31B446}"/>
                  </a:ext>
                </a:extLst>
              </p:cNvPr>
              <p:cNvSpPr txBox="1"/>
              <p:nvPr/>
            </p:nvSpPr>
            <p:spPr>
              <a:xfrm>
                <a:off x="7259834" y="1108895"/>
                <a:ext cx="381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079143-5080-46FA-AC27-BC07EA31B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34" y="1108895"/>
                <a:ext cx="38100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BA32C8-42A5-4EDC-B2FC-A8955D169410}"/>
                  </a:ext>
                </a:extLst>
              </p:cNvPr>
              <p:cNvSpPr txBox="1"/>
              <p:nvPr/>
            </p:nvSpPr>
            <p:spPr>
              <a:xfrm>
                <a:off x="8018883" y="1584664"/>
                <a:ext cx="378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BA32C8-42A5-4EDC-B2FC-A8955D16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883" y="1584664"/>
                <a:ext cx="37888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78DC66-CD8B-4072-9089-696D7D359BFE}"/>
              </a:ext>
            </a:extLst>
          </p:cNvPr>
          <p:cNvCxnSpPr>
            <a:cxnSpLocks/>
          </p:cNvCxnSpPr>
          <p:nvPr/>
        </p:nvCxnSpPr>
        <p:spPr>
          <a:xfrm flipV="1">
            <a:off x="6808814" y="365199"/>
            <a:ext cx="459848" cy="157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B219C6-165D-4421-87ED-1934269257B3}"/>
              </a:ext>
            </a:extLst>
          </p:cNvPr>
          <p:cNvCxnSpPr>
            <a:cxnSpLocks/>
          </p:cNvCxnSpPr>
          <p:nvPr/>
        </p:nvCxnSpPr>
        <p:spPr>
          <a:xfrm>
            <a:off x="7259835" y="365199"/>
            <a:ext cx="2348002" cy="155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467359-F832-4745-B2DC-6D65C6631D36}"/>
              </a:ext>
            </a:extLst>
          </p:cNvPr>
          <p:cNvCxnSpPr/>
          <p:nvPr/>
        </p:nvCxnSpPr>
        <p:spPr>
          <a:xfrm>
            <a:off x="7268662" y="357905"/>
            <a:ext cx="0" cy="1571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3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ABB80FF-1783-4162-9AEF-3D28FCBC8C7A}"/>
              </a:ext>
            </a:extLst>
          </p:cNvPr>
          <p:cNvSpPr/>
          <p:nvPr/>
        </p:nvSpPr>
        <p:spPr>
          <a:xfrm>
            <a:off x="872067" y="677303"/>
            <a:ext cx="2514600" cy="25146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270000" h="1270000"/>
            <a:bevelB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4E348-1988-4967-B56B-C55459DE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8278">
            <a:off x="4420308" y="1010645"/>
            <a:ext cx="4157832" cy="2085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B84E0E-0B88-40C4-8CDB-E471E75A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12" y="-91412"/>
            <a:ext cx="3115326" cy="340186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DB58CB-E203-43B4-91C5-445CD5E6216F}"/>
              </a:ext>
            </a:extLst>
          </p:cNvPr>
          <p:cNvCxnSpPr>
            <a:stCxn id="5" idx="2"/>
          </p:cNvCxnSpPr>
          <p:nvPr/>
        </p:nvCxnSpPr>
        <p:spPr>
          <a:xfrm>
            <a:off x="872067" y="1934603"/>
            <a:ext cx="25146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8688BB-615E-4092-8F62-A5996FAEB248}"/>
                  </a:ext>
                </a:extLst>
              </p:cNvPr>
              <p:cNvSpPr txBox="1"/>
              <p:nvPr/>
            </p:nvSpPr>
            <p:spPr>
              <a:xfrm>
                <a:off x="1957750" y="1363297"/>
                <a:ext cx="3432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8688BB-615E-4092-8F62-A5996FAE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750" y="1363297"/>
                <a:ext cx="34323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F552B1-E61F-42BB-AEBF-EA761F87863E}"/>
              </a:ext>
            </a:extLst>
          </p:cNvPr>
          <p:cNvCxnSpPr/>
          <p:nvPr/>
        </p:nvCxnSpPr>
        <p:spPr>
          <a:xfrm>
            <a:off x="4207933" y="2912533"/>
            <a:ext cx="2379134" cy="4572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7F58DD-6E5B-4E3E-A659-DBD3F5DADC37}"/>
              </a:ext>
            </a:extLst>
          </p:cNvPr>
          <p:cNvCxnSpPr/>
          <p:nvPr/>
        </p:nvCxnSpPr>
        <p:spPr>
          <a:xfrm flipV="1">
            <a:off x="6858000" y="2810933"/>
            <a:ext cx="1786467" cy="558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4443F8-2204-4455-B46C-7FED5E9A50CB}"/>
              </a:ext>
            </a:extLst>
          </p:cNvPr>
          <p:cNvCxnSpPr/>
          <p:nvPr/>
        </p:nvCxnSpPr>
        <p:spPr>
          <a:xfrm flipV="1">
            <a:off x="5582005" y="939800"/>
            <a:ext cx="0" cy="19727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55ACFC-0FBC-48AF-AA70-E5750B48091E}"/>
              </a:ext>
            </a:extLst>
          </p:cNvPr>
          <p:cNvCxnSpPr/>
          <p:nvPr/>
        </p:nvCxnSpPr>
        <p:spPr>
          <a:xfrm>
            <a:off x="5582005" y="939800"/>
            <a:ext cx="590195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C0CE87-A8EA-4657-ABC3-BA072FFAC227}"/>
              </a:ext>
            </a:extLst>
          </p:cNvPr>
          <p:cNvCxnSpPr/>
          <p:nvPr/>
        </p:nvCxnSpPr>
        <p:spPr>
          <a:xfrm>
            <a:off x="5582005" y="1126067"/>
            <a:ext cx="175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4A614-17B7-4378-A596-784A1935EB06}"/>
              </a:ext>
            </a:extLst>
          </p:cNvPr>
          <p:cNvCxnSpPr>
            <a:cxnSpLocks/>
          </p:cNvCxnSpPr>
          <p:nvPr/>
        </p:nvCxnSpPr>
        <p:spPr>
          <a:xfrm>
            <a:off x="5757333" y="965203"/>
            <a:ext cx="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BF6D31-6177-4FCB-B868-656550800EF8}"/>
                  </a:ext>
                </a:extLst>
              </p:cNvPr>
              <p:cNvSpPr txBox="1"/>
              <p:nvPr/>
            </p:nvSpPr>
            <p:spPr>
              <a:xfrm>
                <a:off x="5606511" y="1691957"/>
                <a:ext cx="327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BF6D31-6177-4FCB-B868-656550800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511" y="1691957"/>
                <a:ext cx="32759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2E568E-670F-4134-89BF-165CC7F7D6E2}"/>
                  </a:ext>
                </a:extLst>
              </p:cNvPr>
              <p:cNvSpPr txBox="1"/>
              <p:nvPr/>
            </p:nvSpPr>
            <p:spPr>
              <a:xfrm>
                <a:off x="5019755" y="3114368"/>
                <a:ext cx="2358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2E568E-670F-4134-89BF-165CC7F7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755" y="3114368"/>
                <a:ext cx="23583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7140FD-8753-48EF-9708-D8CBE1358D73}"/>
                  </a:ext>
                </a:extLst>
              </p:cNvPr>
              <p:cNvSpPr txBox="1"/>
              <p:nvPr/>
            </p:nvSpPr>
            <p:spPr>
              <a:xfrm>
                <a:off x="7841894" y="3064229"/>
                <a:ext cx="2358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7140FD-8753-48EF-9708-D8CBE1358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894" y="3064229"/>
                <a:ext cx="23583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6F4629-7560-4477-A086-C6C6B008B315}"/>
              </a:ext>
            </a:extLst>
          </p:cNvPr>
          <p:cNvCxnSpPr/>
          <p:nvPr/>
        </p:nvCxnSpPr>
        <p:spPr>
          <a:xfrm>
            <a:off x="9567333" y="2810933"/>
            <a:ext cx="23368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7009FF-54C7-4927-9492-877B25219F94}"/>
              </a:ext>
            </a:extLst>
          </p:cNvPr>
          <p:cNvCxnSpPr/>
          <p:nvPr/>
        </p:nvCxnSpPr>
        <p:spPr>
          <a:xfrm flipV="1">
            <a:off x="9482667" y="406400"/>
            <a:ext cx="84666" cy="24045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7D5265-383D-4C81-8759-D0443442B04C}"/>
              </a:ext>
            </a:extLst>
          </p:cNvPr>
          <p:cNvCxnSpPr>
            <a:cxnSpLocks/>
          </p:cNvCxnSpPr>
          <p:nvPr/>
        </p:nvCxnSpPr>
        <p:spPr>
          <a:xfrm>
            <a:off x="9567333" y="406400"/>
            <a:ext cx="1167342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B40C91-F968-4DC3-BD11-B04F2A9C2AEF}"/>
              </a:ext>
            </a:extLst>
          </p:cNvPr>
          <p:cNvCxnSpPr/>
          <p:nvPr/>
        </p:nvCxnSpPr>
        <p:spPr>
          <a:xfrm>
            <a:off x="9567333" y="575734"/>
            <a:ext cx="175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5B5F0E-AD51-4A4C-B4C1-84424DB3B675}"/>
              </a:ext>
            </a:extLst>
          </p:cNvPr>
          <p:cNvCxnSpPr>
            <a:cxnSpLocks/>
          </p:cNvCxnSpPr>
          <p:nvPr/>
        </p:nvCxnSpPr>
        <p:spPr>
          <a:xfrm>
            <a:off x="9742661" y="414870"/>
            <a:ext cx="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8642E4-B584-4B5F-8512-E50E351589D3}"/>
                  </a:ext>
                </a:extLst>
              </p:cNvPr>
              <p:cNvSpPr txBox="1"/>
              <p:nvPr/>
            </p:nvSpPr>
            <p:spPr>
              <a:xfrm>
                <a:off x="10586601" y="2318490"/>
                <a:ext cx="3432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8642E4-B584-4B5F-8512-E50E35158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601" y="2318490"/>
                <a:ext cx="34323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E14760-40F6-49FE-A31B-3B0F28C97AF1}"/>
                  </a:ext>
                </a:extLst>
              </p:cNvPr>
              <p:cNvSpPr txBox="1"/>
              <p:nvPr/>
            </p:nvSpPr>
            <p:spPr>
              <a:xfrm>
                <a:off x="9180128" y="1225617"/>
                <a:ext cx="327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E14760-40F6-49FE-A31B-3B0F28C9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128" y="1225617"/>
                <a:ext cx="32759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0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D083878-E8A8-43ED-919A-239ED1547FC7}"/>
              </a:ext>
            </a:extLst>
          </p:cNvPr>
          <p:cNvSpPr/>
          <p:nvPr/>
        </p:nvSpPr>
        <p:spPr>
          <a:xfrm>
            <a:off x="3116579" y="3213462"/>
            <a:ext cx="6151517" cy="2344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3CFA1D-B324-45A2-99DC-A5903BDA2665}"/>
              </a:ext>
            </a:extLst>
          </p:cNvPr>
          <p:cNvCxnSpPr/>
          <p:nvPr/>
        </p:nvCxnSpPr>
        <p:spPr>
          <a:xfrm>
            <a:off x="2619103" y="1299754"/>
            <a:ext cx="4846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1B98D3-91A8-4218-BEF3-4FDF5770FEB5}"/>
              </a:ext>
            </a:extLst>
          </p:cNvPr>
          <p:cNvCxnSpPr/>
          <p:nvPr/>
        </p:nvCxnSpPr>
        <p:spPr>
          <a:xfrm>
            <a:off x="2619103" y="2059577"/>
            <a:ext cx="4846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6AD4D43-C48B-4D49-A80F-5D540A454441}"/>
              </a:ext>
            </a:extLst>
          </p:cNvPr>
          <p:cNvSpPr/>
          <p:nvPr/>
        </p:nvSpPr>
        <p:spPr>
          <a:xfrm>
            <a:off x="4199708" y="1030006"/>
            <a:ext cx="542108" cy="539496"/>
          </a:xfrm>
          <a:prstGeom prst="arc">
            <a:avLst>
              <a:gd name="adj1" fmla="val 13901493"/>
              <a:gd name="adj2" fmla="val 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481563A-910B-4D25-AC45-90DFC015C387}"/>
              </a:ext>
            </a:extLst>
          </p:cNvPr>
          <p:cNvSpPr/>
          <p:nvPr/>
        </p:nvSpPr>
        <p:spPr>
          <a:xfrm>
            <a:off x="5098868" y="1942229"/>
            <a:ext cx="542108" cy="539496"/>
          </a:xfrm>
          <a:prstGeom prst="arc">
            <a:avLst>
              <a:gd name="adj1" fmla="val 19518697"/>
              <a:gd name="adj2" fmla="val 2569531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A98CA3-0A8C-436D-A9A6-02D3A4A16CE7}"/>
              </a:ext>
            </a:extLst>
          </p:cNvPr>
          <p:cNvCxnSpPr/>
          <p:nvPr/>
        </p:nvCxnSpPr>
        <p:spPr>
          <a:xfrm>
            <a:off x="3664131" y="463731"/>
            <a:ext cx="2266406" cy="2266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C81436-614B-4BE3-B698-955B6E33457A}"/>
                  </a:ext>
                </a:extLst>
              </p:cNvPr>
              <p:cNvSpPr txBox="1"/>
              <p:nvPr/>
            </p:nvSpPr>
            <p:spPr>
              <a:xfrm>
                <a:off x="4452256" y="705343"/>
                <a:ext cx="1334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=135°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C81436-614B-4BE3-B698-955B6E334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6" y="705343"/>
                <a:ext cx="1334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3AEFD-5BF2-47D6-922A-0E3E0E505393}"/>
                  </a:ext>
                </a:extLst>
              </p:cNvPr>
              <p:cNvSpPr txBox="1"/>
              <p:nvPr/>
            </p:nvSpPr>
            <p:spPr>
              <a:xfrm>
                <a:off x="5595258" y="2051933"/>
                <a:ext cx="32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3AEFD-5BF2-47D6-922A-0E3E0E50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58" y="2051933"/>
                <a:ext cx="320040" cy="369332"/>
              </a:xfrm>
              <a:prstGeom prst="rect">
                <a:avLst/>
              </a:prstGeom>
              <a:blipFill>
                <a:blip r:embed="rId14"/>
                <a:stretch>
                  <a:fillRect l="-5769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B9271C-4E30-4CD0-A06A-21EE23DF4D74}"/>
                  </a:ext>
                </a:extLst>
              </p:cNvPr>
              <p:cNvSpPr txBox="1"/>
              <p:nvPr/>
            </p:nvSpPr>
            <p:spPr>
              <a:xfrm>
                <a:off x="2712719" y="868354"/>
                <a:ext cx="40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B9271C-4E30-4CD0-A06A-21EE23DF4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19" y="868354"/>
                <a:ext cx="4093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3A970D-C160-4B8E-BBF9-43AAB7043B11}"/>
                  </a:ext>
                </a:extLst>
              </p:cNvPr>
              <p:cNvSpPr txBox="1"/>
              <p:nvPr/>
            </p:nvSpPr>
            <p:spPr>
              <a:xfrm>
                <a:off x="2707278" y="1682601"/>
                <a:ext cx="40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3A970D-C160-4B8E-BBF9-43AAB704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278" y="1682601"/>
                <a:ext cx="4093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24987-EFEB-4B15-91A2-45F397D834BF}"/>
                  </a:ext>
                </a:extLst>
              </p:cNvPr>
              <p:cNvSpPr txBox="1"/>
              <p:nvPr/>
            </p:nvSpPr>
            <p:spPr>
              <a:xfrm>
                <a:off x="3697880" y="269324"/>
                <a:ext cx="40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24987-EFEB-4B15-91A2-45F397D8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80" y="269324"/>
                <a:ext cx="4093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Parallelogram 29">
            <a:extLst>
              <a:ext uri="{FF2B5EF4-FFF2-40B4-BE49-F238E27FC236}">
                <a16:creationId xmlns:a16="http://schemas.microsoft.com/office/drawing/2014/main" id="{30322C85-06B8-4CDB-AE72-048C66E4A24D}"/>
              </a:ext>
            </a:extLst>
          </p:cNvPr>
          <p:cNvSpPr/>
          <p:nvPr/>
        </p:nvSpPr>
        <p:spPr>
          <a:xfrm>
            <a:off x="3261363" y="4248168"/>
            <a:ext cx="1691638" cy="1027394"/>
          </a:xfrm>
          <a:prstGeom prst="parallelogram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1B52CE0E-7CE0-4E67-99EA-7CE60D989875}"/>
              </a:ext>
            </a:extLst>
          </p:cNvPr>
          <p:cNvSpPr/>
          <p:nvPr/>
        </p:nvSpPr>
        <p:spPr>
          <a:xfrm>
            <a:off x="5346519" y="4248168"/>
            <a:ext cx="1691638" cy="1027394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706D14F2-A1C8-47A9-B59E-7D8D1D09DC4D}"/>
              </a:ext>
            </a:extLst>
          </p:cNvPr>
          <p:cNvSpPr/>
          <p:nvPr/>
        </p:nvSpPr>
        <p:spPr>
          <a:xfrm>
            <a:off x="7742028" y="4248168"/>
            <a:ext cx="1024128" cy="1027394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FCCFB4-193D-479A-9B05-8A0EBA31B44D}"/>
              </a:ext>
            </a:extLst>
          </p:cNvPr>
          <p:cNvCxnSpPr>
            <a:cxnSpLocks/>
          </p:cNvCxnSpPr>
          <p:nvPr/>
        </p:nvCxnSpPr>
        <p:spPr>
          <a:xfrm>
            <a:off x="5200105" y="3213462"/>
            <a:ext cx="0" cy="234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1FF5F2-8D95-40A9-AC63-78310942E300}"/>
              </a:ext>
            </a:extLst>
          </p:cNvPr>
          <p:cNvCxnSpPr>
            <a:cxnSpLocks/>
          </p:cNvCxnSpPr>
          <p:nvPr/>
        </p:nvCxnSpPr>
        <p:spPr>
          <a:xfrm>
            <a:off x="7240087" y="3200399"/>
            <a:ext cx="0" cy="234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9AA5A3-FB65-4E71-AC1D-33D33B41E2E3}"/>
              </a:ext>
            </a:extLst>
          </p:cNvPr>
          <p:cNvSpPr txBox="1"/>
          <p:nvPr/>
        </p:nvSpPr>
        <p:spPr>
          <a:xfrm>
            <a:off x="3402873" y="3514688"/>
            <a:ext cx="15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Quadrilateral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0C0D36-C7D1-419C-B1C4-AAB9A7E7D1D6}"/>
              </a:ext>
            </a:extLst>
          </p:cNvPr>
          <p:cNvSpPr txBox="1"/>
          <p:nvPr/>
        </p:nvSpPr>
        <p:spPr>
          <a:xfrm>
            <a:off x="5436868" y="3511006"/>
            <a:ext cx="15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Rectangle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91F680-7F50-4361-A0C1-7B9BE46D2B7B}"/>
              </a:ext>
            </a:extLst>
          </p:cNvPr>
          <p:cNvSpPr txBox="1"/>
          <p:nvPr/>
        </p:nvSpPr>
        <p:spPr>
          <a:xfrm>
            <a:off x="7498623" y="3511006"/>
            <a:ext cx="15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Square</a:t>
            </a: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95ECFE05-2DBC-4D39-9D15-4FFD5F731EFE}"/>
              </a:ext>
            </a:extLst>
          </p:cNvPr>
          <p:cNvSpPr/>
          <p:nvPr/>
        </p:nvSpPr>
        <p:spPr>
          <a:xfrm>
            <a:off x="8637943" y="581299"/>
            <a:ext cx="2491611" cy="1218366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A12F3EA-968E-4081-B52C-1C615411F6A1}"/>
              </a:ext>
            </a:extLst>
          </p:cNvPr>
          <p:cNvCxnSpPr/>
          <p:nvPr/>
        </p:nvCxnSpPr>
        <p:spPr>
          <a:xfrm>
            <a:off x="9268096" y="581299"/>
            <a:ext cx="0" cy="12183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A05F4D-589D-4FDC-987A-739AC4BEB313}"/>
              </a:ext>
            </a:extLst>
          </p:cNvPr>
          <p:cNvCxnSpPr/>
          <p:nvPr/>
        </p:nvCxnSpPr>
        <p:spPr>
          <a:xfrm>
            <a:off x="8934994" y="581299"/>
            <a:ext cx="18875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F596EF-28CA-4079-B834-39CBCD31249E}"/>
              </a:ext>
            </a:extLst>
          </p:cNvPr>
          <p:cNvCxnSpPr>
            <a:cxnSpLocks/>
          </p:cNvCxnSpPr>
          <p:nvPr/>
        </p:nvCxnSpPr>
        <p:spPr>
          <a:xfrm>
            <a:off x="8637943" y="1799665"/>
            <a:ext cx="249161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FC9C9AA-3030-4EE1-99A2-02BC79C78D92}"/>
                  </a:ext>
                </a:extLst>
              </p:cNvPr>
              <p:cNvSpPr txBox="1"/>
              <p:nvPr/>
            </p:nvSpPr>
            <p:spPr>
              <a:xfrm>
                <a:off x="9878785" y="211966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FC9C9AA-3030-4EE1-99A2-02BC79C78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5" y="211966"/>
                <a:ext cx="3826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BF82677-9986-467B-9A7F-F48DB4D1A7F2}"/>
                  </a:ext>
                </a:extLst>
              </p:cNvPr>
              <p:cNvSpPr txBox="1"/>
              <p:nvPr/>
            </p:nvSpPr>
            <p:spPr>
              <a:xfrm>
                <a:off x="9878784" y="1430333"/>
                <a:ext cx="378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BF82677-9986-467B-9A7F-F48DB4D1A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4" y="1430333"/>
                <a:ext cx="3788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905AD4A-0B60-4255-8097-3FF69B5D1A6F}"/>
                  </a:ext>
                </a:extLst>
              </p:cNvPr>
              <p:cNvSpPr txBox="1"/>
              <p:nvPr/>
            </p:nvSpPr>
            <p:spPr>
              <a:xfrm>
                <a:off x="9232172" y="918866"/>
                <a:ext cx="381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905AD4A-0B60-4255-8097-3FF69B5D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172" y="918866"/>
                <a:ext cx="3810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55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D6AE69B-5FDA-4E44-B19F-E881E02EA0F4}"/>
              </a:ext>
            </a:extLst>
          </p:cNvPr>
          <p:cNvSpPr/>
          <p:nvPr/>
        </p:nvSpPr>
        <p:spPr>
          <a:xfrm>
            <a:off x="4467497" y="744583"/>
            <a:ext cx="1863808" cy="1606731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51C760-7715-4BD2-BA49-F9293059C2AF}"/>
              </a:ext>
            </a:extLst>
          </p:cNvPr>
          <p:cNvSpPr/>
          <p:nvPr/>
        </p:nvSpPr>
        <p:spPr>
          <a:xfrm>
            <a:off x="4596035" y="744582"/>
            <a:ext cx="1606731" cy="1606731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8F682A-F728-43A5-BBA3-D5CD11D972E8}"/>
              </a:ext>
            </a:extLst>
          </p:cNvPr>
          <p:cNvCxnSpPr>
            <a:endCxn id="5" idx="6"/>
          </p:cNvCxnSpPr>
          <p:nvPr/>
        </p:nvCxnSpPr>
        <p:spPr>
          <a:xfrm>
            <a:off x="5399400" y="1547947"/>
            <a:ext cx="803366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D8FE39-F03D-4FFD-A27D-0B3163AB0F9E}"/>
                  </a:ext>
                </a:extLst>
              </p:cNvPr>
              <p:cNvSpPr txBox="1"/>
              <p:nvPr/>
            </p:nvSpPr>
            <p:spPr>
              <a:xfrm>
                <a:off x="5632897" y="1214846"/>
                <a:ext cx="336371" cy="38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D8FE39-F03D-4FFD-A27D-0B3163AB0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97" y="1214846"/>
                <a:ext cx="336371" cy="38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525B5-2D69-4913-A5A9-A357B63818AB}"/>
                  </a:ext>
                </a:extLst>
              </p:cNvPr>
              <p:cNvSpPr txBox="1"/>
              <p:nvPr/>
            </p:nvSpPr>
            <p:spPr>
              <a:xfrm>
                <a:off x="5231214" y="384599"/>
                <a:ext cx="336371" cy="38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525B5-2D69-4913-A5A9-A357B6381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214" y="384599"/>
                <a:ext cx="336371" cy="38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978963-E9FC-43F6-94B4-AFA9AEAB90CF}"/>
              </a:ext>
            </a:extLst>
          </p:cNvPr>
          <p:cNvCxnSpPr>
            <a:stCxn id="4" idx="4"/>
            <a:endCxn id="4" idx="5"/>
          </p:cNvCxnSpPr>
          <p:nvPr/>
        </p:nvCxnSpPr>
        <p:spPr>
          <a:xfrm>
            <a:off x="4869180" y="744583"/>
            <a:ext cx="106044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F02CB4C-0339-401D-93F8-F0971F891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063" y="3076301"/>
            <a:ext cx="2560156" cy="268471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FDB6627-B8E6-4B68-912F-2F9A2368B759}"/>
              </a:ext>
            </a:extLst>
          </p:cNvPr>
          <p:cNvSpPr/>
          <p:nvPr/>
        </p:nvSpPr>
        <p:spPr>
          <a:xfrm>
            <a:off x="4211682" y="3429000"/>
            <a:ext cx="1606905" cy="160690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8B44AA-DD0A-4567-B9AF-9DD8E94487CB}"/>
              </a:ext>
            </a:extLst>
          </p:cNvPr>
          <p:cNvSpPr/>
          <p:nvPr/>
        </p:nvSpPr>
        <p:spPr>
          <a:xfrm>
            <a:off x="5991039" y="3428999"/>
            <a:ext cx="2200004" cy="16069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A8274-6D5C-48E3-A1C0-08927ED95830}"/>
              </a:ext>
            </a:extLst>
          </p:cNvPr>
          <p:cNvSpPr/>
          <p:nvPr/>
        </p:nvSpPr>
        <p:spPr>
          <a:xfrm>
            <a:off x="7465423" y="764928"/>
            <a:ext cx="1443446" cy="1586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D8DFD3-8C71-44A5-A019-57A14965A908}"/>
              </a:ext>
            </a:extLst>
          </p:cNvPr>
          <p:cNvSpPr/>
          <p:nvPr/>
        </p:nvSpPr>
        <p:spPr>
          <a:xfrm>
            <a:off x="8363495" y="3428999"/>
            <a:ext cx="1443446" cy="1587137"/>
          </a:xfrm>
          <a:custGeom>
            <a:avLst/>
            <a:gdLst>
              <a:gd name="connsiteX0" fmla="*/ 0 w 1443446"/>
              <a:gd name="connsiteY0" fmla="*/ 1587137 h 1587137"/>
              <a:gd name="connsiteX1" fmla="*/ 698863 w 1443446"/>
              <a:gd name="connsiteY1" fmla="*/ 0 h 1587137"/>
              <a:gd name="connsiteX2" fmla="*/ 1443446 w 1443446"/>
              <a:gd name="connsiteY2" fmla="*/ 1587137 h 158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3446" h="1587137">
                <a:moveTo>
                  <a:pt x="0" y="1587137"/>
                </a:moveTo>
                <a:cubicBezTo>
                  <a:pt x="229144" y="793568"/>
                  <a:pt x="458289" y="0"/>
                  <a:pt x="698863" y="0"/>
                </a:cubicBezTo>
                <a:cubicBezTo>
                  <a:pt x="939437" y="0"/>
                  <a:pt x="1191441" y="793568"/>
                  <a:pt x="1443446" y="158713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4FD95B-1F13-4333-A08B-011479C78F64}"/>
              </a:ext>
            </a:extLst>
          </p:cNvPr>
          <p:cNvSpPr/>
          <p:nvPr/>
        </p:nvSpPr>
        <p:spPr>
          <a:xfrm>
            <a:off x="10259786" y="4294415"/>
            <a:ext cx="867592" cy="943963"/>
          </a:xfrm>
          <a:custGeom>
            <a:avLst/>
            <a:gdLst>
              <a:gd name="connsiteX0" fmla="*/ 0 w 1443446"/>
              <a:gd name="connsiteY0" fmla="*/ 1587137 h 1587137"/>
              <a:gd name="connsiteX1" fmla="*/ 698863 w 1443446"/>
              <a:gd name="connsiteY1" fmla="*/ 0 h 1587137"/>
              <a:gd name="connsiteX2" fmla="*/ 1443446 w 1443446"/>
              <a:gd name="connsiteY2" fmla="*/ 1587137 h 158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3446" h="1587137">
                <a:moveTo>
                  <a:pt x="0" y="1587137"/>
                </a:moveTo>
                <a:cubicBezTo>
                  <a:pt x="229144" y="793568"/>
                  <a:pt x="458289" y="0"/>
                  <a:pt x="698863" y="0"/>
                </a:cubicBezTo>
                <a:cubicBezTo>
                  <a:pt x="939437" y="0"/>
                  <a:pt x="1191441" y="793568"/>
                  <a:pt x="1443446" y="158713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1FD2F9-916B-48EA-9B74-C4DE5F87DFF3}"/>
              </a:ext>
            </a:extLst>
          </p:cNvPr>
          <p:cNvSpPr/>
          <p:nvPr/>
        </p:nvSpPr>
        <p:spPr>
          <a:xfrm rot="10800000">
            <a:off x="10259786" y="3218906"/>
            <a:ext cx="867592" cy="943963"/>
          </a:xfrm>
          <a:custGeom>
            <a:avLst/>
            <a:gdLst>
              <a:gd name="connsiteX0" fmla="*/ 0 w 1443446"/>
              <a:gd name="connsiteY0" fmla="*/ 1587137 h 1587137"/>
              <a:gd name="connsiteX1" fmla="*/ 698863 w 1443446"/>
              <a:gd name="connsiteY1" fmla="*/ 0 h 1587137"/>
              <a:gd name="connsiteX2" fmla="*/ 1443446 w 1443446"/>
              <a:gd name="connsiteY2" fmla="*/ 1587137 h 158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3446" h="1587137">
                <a:moveTo>
                  <a:pt x="0" y="1587137"/>
                </a:moveTo>
                <a:cubicBezTo>
                  <a:pt x="229144" y="793568"/>
                  <a:pt x="458289" y="0"/>
                  <a:pt x="698863" y="0"/>
                </a:cubicBezTo>
                <a:cubicBezTo>
                  <a:pt x="939437" y="0"/>
                  <a:pt x="1191441" y="793568"/>
                  <a:pt x="1443446" y="158713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3ABB72E-2F3C-4692-8E71-18FA1709E135}"/>
              </a:ext>
            </a:extLst>
          </p:cNvPr>
          <p:cNvSpPr/>
          <p:nvPr/>
        </p:nvSpPr>
        <p:spPr>
          <a:xfrm>
            <a:off x="3221566" y="1612899"/>
            <a:ext cx="2582331" cy="258233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66DAC-57E0-4075-908D-3913072A4717}"/>
              </a:ext>
            </a:extLst>
          </p:cNvPr>
          <p:cNvCxnSpPr/>
          <p:nvPr/>
        </p:nvCxnSpPr>
        <p:spPr>
          <a:xfrm>
            <a:off x="4512733" y="1117600"/>
            <a:ext cx="0" cy="3674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A4EEC2-3B11-4315-946A-62A6C2F080EF}"/>
              </a:ext>
            </a:extLst>
          </p:cNvPr>
          <p:cNvCxnSpPr>
            <a:cxnSpLocks/>
          </p:cNvCxnSpPr>
          <p:nvPr/>
        </p:nvCxnSpPr>
        <p:spPr>
          <a:xfrm flipH="1">
            <a:off x="2366433" y="2904066"/>
            <a:ext cx="429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D75CFB2-0496-4674-870D-338A22BEBC01}"/>
              </a:ext>
            </a:extLst>
          </p:cNvPr>
          <p:cNvSpPr/>
          <p:nvPr/>
        </p:nvSpPr>
        <p:spPr>
          <a:xfrm>
            <a:off x="5175249" y="1780113"/>
            <a:ext cx="131235" cy="13123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E41F65-F463-45CE-AB75-A547F87FF15A}"/>
              </a:ext>
            </a:extLst>
          </p:cNvPr>
          <p:cNvCxnSpPr/>
          <p:nvPr/>
        </p:nvCxnSpPr>
        <p:spPr>
          <a:xfrm>
            <a:off x="4512731" y="2903002"/>
            <a:ext cx="7937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BC3BD1-B902-4562-9949-73CD588F7389}"/>
                  </a:ext>
                </a:extLst>
              </p:cNvPr>
              <p:cNvSpPr txBox="1"/>
              <p:nvPr/>
            </p:nvSpPr>
            <p:spPr>
              <a:xfrm>
                <a:off x="5192049" y="1511602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BC3BD1-B902-4562-9949-73CD588F7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049" y="1511602"/>
                <a:ext cx="3858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C09CD6-3658-43DD-8811-24683E7A2158}"/>
              </a:ext>
            </a:extLst>
          </p:cNvPr>
          <p:cNvCxnSpPr/>
          <p:nvPr/>
        </p:nvCxnSpPr>
        <p:spPr>
          <a:xfrm flipV="1">
            <a:off x="4512731" y="1845733"/>
            <a:ext cx="728136" cy="105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CEBC6E-C0FC-4F53-BAF1-1E30C24BDD73}"/>
                  </a:ext>
                </a:extLst>
              </p:cNvPr>
              <p:cNvSpPr txBox="1"/>
              <p:nvPr/>
            </p:nvSpPr>
            <p:spPr>
              <a:xfrm>
                <a:off x="4668174" y="2038375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CEBC6E-C0FC-4F53-BAF1-1E30C24BD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174" y="2038375"/>
                <a:ext cx="3516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D7309175-D9CE-4CA5-9E80-F3BF3BF5F51E}"/>
              </a:ext>
            </a:extLst>
          </p:cNvPr>
          <p:cNvSpPr/>
          <p:nvPr/>
        </p:nvSpPr>
        <p:spPr>
          <a:xfrm>
            <a:off x="4304107" y="2564339"/>
            <a:ext cx="728133" cy="728129"/>
          </a:xfrm>
          <a:prstGeom prst="arc">
            <a:avLst>
              <a:gd name="adj1" fmla="val 1698550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410BA8-68D8-4C2E-86A6-AF9D80004962}"/>
                  </a:ext>
                </a:extLst>
              </p:cNvPr>
              <p:cNvSpPr txBox="1"/>
              <p:nvPr/>
            </p:nvSpPr>
            <p:spPr>
              <a:xfrm>
                <a:off x="4889231" y="245587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410BA8-68D8-4C2E-86A6-AF9D80004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231" y="2455875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E2E0BB-39B1-4FB8-A9BC-E197AF34861A}"/>
                  </a:ext>
                </a:extLst>
              </p:cNvPr>
              <p:cNvSpPr txBox="1"/>
              <p:nvPr/>
            </p:nvSpPr>
            <p:spPr>
              <a:xfrm>
                <a:off x="4724666" y="290193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E2E0BB-39B1-4FB8-A9BC-E197AF34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66" y="290193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23620C-099B-4BFB-BD37-47D7A8DA0649}"/>
                  </a:ext>
                </a:extLst>
              </p:cNvPr>
              <p:cNvSpPr txBox="1"/>
              <p:nvPr/>
            </p:nvSpPr>
            <p:spPr>
              <a:xfrm>
                <a:off x="5210614" y="222197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23620C-099B-4BFB-BD37-47D7A8DA0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14" y="2221978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5104DA-D93E-40F0-860F-4455E1D4E432}"/>
              </a:ext>
            </a:extLst>
          </p:cNvPr>
          <p:cNvCxnSpPr>
            <a:cxnSpLocks/>
          </p:cNvCxnSpPr>
          <p:nvPr/>
        </p:nvCxnSpPr>
        <p:spPr>
          <a:xfrm flipV="1">
            <a:off x="5263372" y="1911348"/>
            <a:ext cx="0" cy="990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A4FE1B-A22C-46ED-968F-CF7F1BCAA8CD}"/>
              </a:ext>
            </a:extLst>
          </p:cNvPr>
          <p:cNvCxnSpPr/>
          <p:nvPr/>
        </p:nvCxnSpPr>
        <p:spPr>
          <a:xfrm>
            <a:off x="9467848" y="1038741"/>
            <a:ext cx="0" cy="3674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6E565D-FC66-4AE6-9051-1FAF9C713D04}"/>
              </a:ext>
            </a:extLst>
          </p:cNvPr>
          <p:cNvCxnSpPr>
            <a:cxnSpLocks/>
          </p:cNvCxnSpPr>
          <p:nvPr/>
        </p:nvCxnSpPr>
        <p:spPr>
          <a:xfrm flipH="1">
            <a:off x="7321548" y="2825207"/>
            <a:ext cx="429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16AC46D-F089-4AFE-AAB2-24CD90791613}"/>
              </a:ext>
            </a:extLst>
          </p:cNvPr>
          <p:cNvSpPr/>
          <p:nvPr/>
        </p:nvSpPr>
        <p:spPr>
          <a:xfrm>
            <a:off x="10130364" y="1701254"/>
            <a:ext cx="131235" cy="13123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7FC900-3A2D-4117-B82D-06673E14BAD1}"/>
                  </a:ext>
                </a:extLst>
              </p:cNvPr>
              <p:cNvSpPr txBox="1"/>
              <p:nvPr/>
            </p:nvSpPr>
            <p:spPr>
              <a:xfrm>
                <a:off x="10147164" y="1432743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7FC900-3A2D-4117-B82D-06673E14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164" y="1432743"/>
                <a:ext cx="3858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9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DD5666-8EEC-42C6-9528-29F6E6C4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2" y="1581752"/>
            <a:ext cx="4310246" cy="36944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522AA67-D64E-4846-A431-A5993F991A36}"/>
              </a:ext>
            </a:extLst>
          </p:cNvPr>
          <p:cNvSpPr/>
          <p:nvPr/>
        </p:nvSpPr>
        <p:spPr>
          <a:xfrm>
            <a:off x="6096000" y="2071158"/>
            <a:ext cx="2582331" cy="258233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104A04-8090-4A63-83CA-F77177644BEB}"/>
              </a:ext>
            </a:extLst>
          </p:cNvPr>
          <p:cNvCxnSpPr/>
          <p:nvPr/>
        </p:nvCxnSpPr>
        <p:spPr>
          <a:xfrm>
            <a:off x="7387167" y="1575859"/>
            <a:ext cx="0" cy="3674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C4D04-F964-402A-8F73-3086F1EC8B6C}"/>
              </a:ext>
            </a:extLst>
          </p:cNvPr>
          <p:cNvCxnSpPr>
            <a:cxnSpLocks/>
          </p:cNvCxnSpPr>
          <p:nvPr/>
        </p:nvCxnSpPr>
        <p:spPr>
          <a:xfrm flipH="1">
            <a:off x="5240867" y="3362325"/>
            <a:ext cx="429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73FE5E8-EBD1-4F37-964F-E95EEC0D02F9}"/>
              </a:ext>
            </a:extLst>
          </p:cNvPr>
          <p:cNvSpPr/>
          <p:nvPr/>
        </p:nvSpPr>
        <p:spPr>
          <a:xfrm>
            <a:off x="8049683" y="2238372"/>
            <a:ext cx="131235" cy="13123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49260-9E88-4B24-9338-02DA41F3C94C}"/>
              </a:ext>
            </a:extLst>
          </p:cNvPr>
          <p:cNvCxnSpPr/>
          <p:nvPr/>
        </p:nvCxnSpPr>
        <p:spPr>
          <a:xfrm>
            <a:off x="7387165" y="3361261"/>
            <a:ext cx="7937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044509-32B5-409C-876F-1B399BA96CEF}"/>
                  </a:ext>
                </a:extLst>
              </p:cNvPr>
              <p:cNvSpPr txBox="1"/>
              <p:nvPr/>
            </p:nvSpPr>
            <p:spPr>
              <a:xfrm>
                <a:off x="8066483" y="1969861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044509-32B5-409C-876F-1B399BA9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483" y="1969861"/>
                <a:ext cx="3858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532239-3840-4493-946E-A5EAC1951E25}"/>
              </a:ext>
            </a:extLst>
          </p:cNvPr>
          <p:cNvCxnSpPr/>
          <p:nvPr/>
        </p:nvCxnSpPr>
        <p:spPr>
          <a:xfrm flipV="1">
            <a:off x="7387165" y="2303992"/>
            <a:ext cx="728136" cy="105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CE52D6-F358-497C-B8EC-5A72D93F2D02}"/>
                  </a:ext>
                </a:extLst>
              </p:cNvPr>
              <p:cNvSpPr txBox="1"/>
              <p:nvPr/>
            </p:nvSpPr>
            <p:spPr>
              <a:xfrm>
                <a:off x="7542608" y="249663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CE52D6-F358-497C-B8EC-5A72D93F2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608" y="2496634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7976D079-0EF4-4152-A245-76C96AC32066}"/>
              </a:ext>
            </a:extLst>
          </p:cNvPr>
          <p:cNvSpPr/>
          <p:nvPr/>
        </p:nvSpPr>
        <p:spPr>
          <a:xfrm>
            <a:off x="7178541" y="3022598"/>
            <a:ext cx="728133" cy="728129"/>
          </a:xfrm>
          <a:prstGeom prst="arc">
            <a:avLst>
              <a:gd name="adj1" fmla="val 1698550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D2A9C4-E11D-44FB-8BCF-9DC70E426205}"/>
                  </a:ext>
                </a:extLst>
              </p:cNvPr>
              <p:cNvSpPr txBox="1"/>
              <p:nvPr/>
            </p:nvSpPr>
            <p:spPr>
              <a:xfrm>
                <a:off x="7763665" y="2914134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D2A9C4-E11D-44FB-8BCF-9DC70E42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665" y="2914134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DF2599-8A44-4960-BF55-EAF36BCC338F}"/>
                  </a:ext>
                </a:extLst>
              </p:cNvPr>
              <p:cNvSpPr txBox="1"/>
              <p:nvPr/>
            </p:nvSpPr>
            <p:spPr>
              <a:xfrm>
                <a:off x="7599100" y="336019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DF2599-8A44-4960-BF55-EAF36BCC3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100" y="3360198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7D2C0A-EBB9-4613-9D0A-F525364EB215}"/>
                  </a:ext>
                </a:extLst>
              </p:cNvPr>
              <p:cNvSpPr txBox="1"/>
              <p:nvPr/>
            </p:nvSpPr>
            <p:spPr>
              <a:xfrm>
                <a:off x="8085048" y="268023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7D2C0A-EBB9-4613-9D0A-F525364EB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048" y="2680237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E3390-9ACC-4865-9C5F-575EC9539587}"/>
              </a:ext>
            </a:extLst>
          </p:cNvPr>
          <p:cNvCxnSpPr>
            <a:cxnSpLocks/>
          </p:cNvCxnSpPr>
          <p:nvPr/>
        </p:nvCxnSpPr>
        <p:spPr>
          <a:xfrm flipV="1">
            <a:off x="8137806" y="2369607"/>
            <a:ext cx="0" cy="990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85139AA-25F6-4F5C-A171-38F3E7143332}"/>
              </a:ext>
            </a:extLst>
          </p:cNvPr>
          <p:cNvSpPr/>
          <p:nvPr/>
        </p:nvSpPr>
        <p:spPr>
          <a:xfrm>
            <a:off x="931333" y="1555531"/>
            <a:ext cx="3420534" cy="2948736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D87D8F96-48CE-4D39-9208-EB03B23E154E}"/>
              </a:ext>
            </a:extLst>
          </p:cNvPr>
          <p:cNvSpPr/>
          <p:nvPr/>
        </p:nvSpPr>
        <p:spPr>
          <a:xfrm>
            <a:off x="931333" y="4140202"/>
            <a:ext cx="728133" cy="728129"/>
          </a:xfrm>
          <a:prstGeom prst="arc">
            <a:avLst>
              <a:gd name="adj1" fmla="val 169855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FE6F8-FB43-4E94-87BD-51C8E586980C}"/>
                  </a:ext>
                </a:extLst>
              </p:cNvPr>
              <p:cNvSpPr txBox="1"/>
              <p:nvPr/>
            </p:nvSpPr>
            <p:spPr>
              <a:xfrm>
                <a:off x="1659466" y="4001702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FE6F8-FB43-4E94-87BD-51C8E5869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66" y="4001702"/>
                <a:ext cx="2942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A882D-4946-426D-9AE5-2FD31B26F3A3}"/>
                  </a:ext>
                </a:extLst>
              </p:cNvPr>
              <p:cNvSpPr txBox="1"/>
              <p:nvPr/>
            </p:nvSpPr>
            <p:spPr>
              <a:xfrm>
                <a:off x="2218265" y="2685167"/>
                <a:ext cx="2975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A882D-4946-426D-9AE5-2FD31B26F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65" y="2685167"/>
                <a:ext cx="29758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AA5B0-FE15-486A-8CDC-A8EBE75A8FE8}"/>
                  </a:ext>
                </a:extLst>
              </p:cNvPr>
              <p:cNvSpPr txBox="1"/>
              <p:nvPr/>
            </p:nvSpPr>
            <p:spPr>
              <a:xfrm>
                <a:off x="4478865" y="2860357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AA5B0-FE15-486A-8CDC-A8EBE75A8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65" y="2860357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F6668-2C70-4063-8ED3-C0D145DF680E}"/>
                  </a:ext>
                </a:extLst>
              </p:cNvPr>
              <p:cNvSpPr txBox="1"/>
              <p:nvPr/>
            </p:nvSpPr>
            <p:spPr>
              <a:xfrm>
                <a:off x="2477003" y="444007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F6668-2C70-4063-8ED3-C0D145DF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03" y="4440078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51DF8C-01E7-45C9-B70C-6059F61ABEF0}"/>
              </a:ext>
            </a:extLst>
          </p:cNvPr>
          <p:cNvCxnSpPr>
            <a:stCxn id="4" idx="2"/>
            <a:endCxn id="4" idx="0"/>
          </p:cNvCxnSpPr>
          <p:nvPr/>
        </p:nvCxnSpPr>
        <p:spPr>
          <a:xfrm flipV="1">
            <a:off x="931333" y="1555531"/>
            <a:ext cx="3420534" cy="29487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960DB-887D-42D7-951F-C851965B2384}"/>
              </a:ext>
            </a:extLst>
          </p:cNvPr>
          <p:cNvCxnSpPr>
            <a:cxnSpLocks/>
            <a:stCxn id="4" idx="2"/>
            <a:endCxn id="4" idx="3"/>
          </p:cNvCxnSpPr>
          <p:nvPr/>
        </p:nvCxnSpPr>
        <p:spPr>
          <a:xfrm>
            <a:off x="931333" y="4504267"/>
            <a:ext cx="34205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61B05A-5CEF-4CE2-BBC1-4762E541F96F}"/>
                  </a:ext>
                </a:extLst>
              </p:cNvPr>
              <p:cNvSpPr txBox="1"/>
              <p:nvPr/>
            </p:nvSpPr>
            <p:spPr>
              <a:xfrm>
                <a:off x="1627475" y="5016952"/>
                <a:ext cx="20224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61B05A-5CEF-4CE2-BBC1-4762E541F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75" y="5016952"/>
                <a:ext cx="202247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0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85139AA-25F6-4F5C-A171-38F3E7143332}"/>
              </a:ext>
            </a:extLst>
          </p:cNvPr>
          <p:cNvSpPr/>
          <p:nvPr/>
        </p:nvSpPr>
        <p:spPr>
          <a:xfrm>
            <a:off x="931333" y="1555531"/>
            <a:ext cx="3420534" cy="2948736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D87D8F96-48CE-4D39-9208-EB03B23E154E}"/>
              </a:ext>
            </a:extLst>
          </p:cNvPr>
          <p:cNvSpPr/>
          <p:nvPr/>
        </p:nvSpPr>
        <p:spPr>
          <a:xfrm>
            <a:off x="931333" y="4140202"/>
            <a:ext cx="728133" cy="728129"/>
          </a:xfrm>
          <a:prstGeom prst="arc">
            <a:avLst>
              <a:gd name="adj1" fmla="val 169855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FE6F8-FB43-4E94-87BD-51C8E586980C}"/>
                  </a:ext>
                </a:extLst>
              </p:cNvPr>
              <p:cNvSpPr txBox="1"/>
              <p:nvPr/>
            </p:nvSpPr>
            <p:spPr>
              <a:xfrm>
                <a:off x="1659466" y="4001702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FE6F8-FB43-4E94-87BD-51C8E5869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66" y="4001702"/>
                <a:ext cx="2942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A882D-4946-426D-9AE5-2FD31B26F3A3}"/>
                  </a:ext>
                </a:extLst>
              </p:cNvPr>
              <p:cNvSpPr txBox="1"/>
              <p:nvPr/>
            </p:nvSpPr>
            <p:spPr>
              <a:xfrm>
                <a:off x="2218265" y="2685167"/>
                <a:ext cx="2975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A882D-4946-426D-9AE5-2FD31B26F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65" y="2685167"/>
                <a:ext cx="29758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AA5B0-FE15-486A-8CDC-A8EBE75A8FE8}"/>
                  </a:ext>
                </a:extLst>
              </p:cNvPr>
              <p:cNvSpPr txBox="1"/>
              <p:nvPr/>
            </p:nvSpPr>
            <p:spPr>
              <a:xfrm>
                <a:off x="4478865" y="2860357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AA5B0-FE15-486A-8CDC-A8EBE75A8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65" y="2860357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F6668-2C70-4063-8ED3-C0D145DF680E}"/>
                  </a:ext>
                </a:extLst>
              </p:cNvPr>
              <p:cNvSpPr txBox="1"/>
              <p:nvPr/>
            </p:nvSpPr>
            <p:spPr>
              <a:xfrm>
                <a:off x="2477003" y="444007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F6668-2C70-4063-8ED3-C0D145DF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003" y="4440078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51DF8C-01E7-45C9-B70C-6059F61ABEF0}"/>
              </a:ext>
            </a:extLst>
          </p:cNvPr>
          <p:cNvCxnSpPr>
            <a:stCxn id="4" idx="2"/>
            <a:endCxn id="4" idx="0"/>
          </p:cNvCxnSpPr>
          <p:nvPr/>
        </p:nvCxnSpPr>
        <p:spPr>
          <a:xfrm flipV="1">
            <a:off x="931333" y="1555531"/>
            <a:ext cx="3420534" cy="29487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61B05A-5CEF-4CE2-BBC1-4762E541F96F}"/>
                  </a:ext>
                </a:extLst>
              </p:cNvPr>
              <p:cNvSpPr txBox="1"/>
              <p:nvPr/>
            </p:nvSpPr>
            <p:spPr>
              <a:xfrm>
                <a:off x="1833589" y="5192894"/>
                <a:ext cx="19336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61B05A-5CEF-4CE2-BBC1-4762E541F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89" y="5192894"/>
                <a:ext cx="193367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8909E7-C7C0-4348-AB27-B8688A2EDAB5}"/>
              </a:ext>
            </a:extLst>
          </p:cNvPr>
          <p:cNvCxnSpPr>
            <a:stCxn id="4" idx="0"/>
            <a:endCxn id="4" idx="3"/>
          </p:cNvCxnSpPr>
          <p:nvPr/>
        </p:nvCxnSpPr>
        <p:spPr>
          <a:xfrm>
            <a:off x="4351867" y="1555531"/>
            <a:ext cx="0" cy="29487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29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85139AA-25F6-4F5C-A171-38F3E7143332}"/>
              </a:ext>
            </a:extLst>
          </p:cNvPr>
          <p:cNvSpPr/>
          <p:nvPr/>
        </p:nvSpPr>
        <p:spPr>
          <a:xfrm>
            <a:off x="8017934" y="1309998"/>
            <a:ext cx="3420534" cy="2948736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D87D8F96-48CE-4D39-9208-EB03B23E154E}"/>
              </a:ext>
            </a:extLst>
          </p:cNvPr>
          <p:cNvSpPr/>
          <p:nvPr/>
        </p:nvSpPr>
        <p:spPr>
          <a:xfrm>
            <a:off x="8017934" y="3894669"/>
            <a:ext cx="728133" cy="728129"/>
          </a:xfrm>
          <a:prstGeom prst="arc">
            <a:avLst>
              <a:gd name="adj1" fmla="val 169855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FE6F8-FB43-4E94-87BD-51C8E586980C}"/>
                  </a:ext>
                </a:extLst>
              </p:cNvPr>
              <p:cNvSpPr txBox="1"/>
              <p:nvPr/>
            </p:nvSpPr>
            <p:spPr>
              <a:xfrm>
                <a:off x="8746067" y="3756169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FE6F8-FB43-4E94-87BD-51C8E5869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067" y="3756169"/>
                <a:ext cx="2942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A882D-4946-426D-9AE5-2FD31B26F3A3}"/>
                  </a:ext>
                </a:extLst>
              </p:cNvPr>
              <p:cNvSpPr txBox="1"/>
              <p:nvPr/>
            </p:nvSpPr>
            <p:spPr>
              <a:xfrm>
                <a:off x="9304866" y="2439634"/>
                <a:ext cx="2975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A882D-4946-426D-9AE5-2FD31B26F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66" y="2439634"/>
                <a:ext cx="29758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AA5B0-FE15-486A-8CDC-A8EBE75A8FE8}"/>
                  </a:ext>
                </a:extLst>
              </p:cNvPr>
              <p:cNvSpPr txBox="1"/>
              <p:nvPr/>
            </p:nvSpPr>
            <p:spPr>
              <a:xfrm>
                <a:off x="11565466" y="2614824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AA5B0-FE15-486A-8CDC-A8EBE75A8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466" y="2614824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F6668-2C70-4063-8ED3-C0D145DF680E}"/>
                  </a:ext>
                </a:extLst>
              </p:cNvPr>
              <p:cNvSpPr txBox="1"/>
              <p:nvPr/>
            </p:nvSpPr>
            <p:spPr>
              <a:xfrm>
                <a:off x="9563604" y="4194545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F6668-2C70-4063-8ED3-C0D145DF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604" y="4194545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61B05A-5CEF-4CE2-BBC1-4762E541F96F}"/>
                  </a:ext>
                </a:extLst>
              </p:cNvPr>
              <p:cNvSpPr txBox="1"/>
              <p:nvPr/>
            </p:nvSpPr>
            <p:spPr>
              <a:xfrm>
                <a:off x="8856455" y="4686988"/>
                <a:ext cx="1737720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61B05A-5CEF-4CE2-BBC1-4762E541F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55" y="4686988"/>
                <a:ext cx="1737720" cy="7321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8909E7-C7C0-4348-AB27-B8688A2EDAB5}"/>
              </a:ext>
            </a:extLst>
          </p:cNvPr>
          <p:cNvCxnSpPr>
            <a:stCxn id="4" idx="0"/>
            <a:endCxn id="4" idx="3"/>
          </p:cNvCxnSpPr>
          <p:nvPr/>
        </p:nvCxnSpPr>
        <p:spPr>
          <a:xfrm>
            <a:off x="11438468" y="1309998"/>
            <a:ext cx="0" cy="29487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7FBC70-11CF-4C7B-ABD7-611A32817849}"/>
              </a:ext>
            </a:extLst>
          </p:cNvPr>
          <p:cNvCxnSpPr>
            <a:stCxn id="4" idx="3"/>
            <a:endCxn id="4" idx="2"/>
          </p:cNvCxnSpPr>
          <p:nvPr/>
        </p:nvCxnSpPr>
        <p:spPr>
          <a:xfrm flipH="1">
            <a:off x="8017934" y="4258734"/>
            <a:ext cx="34205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BED512F-8CF0-4294-83A2-FBF61ADC0D5F}"/>
              </a:ext>
            </a:extLst>
          </p:cNvPr>
          <p:cNvSpPr/>
          <p:nvPr/>
        </p:nvSpPr>
        <p:spPr>
          <a:xfrm>
            <a:off x="4046190" y="1332367"/>
            <a:ext cx="3420534" cy="2948736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D506195-556E-4D61-A20E-FFC73186EF6D}"/>
              </a:ext>
            </a:extLst>
          </p:cNvPr>
          <p:cNvSpPr/>
          <p:nvPr/>
        </p:nvSpPr>
        <p:spPr>
          <a:xfrm>
            <a:off x="4046190" y="3917038"/>
            <a:ext cx="728133" cy="728129"/>
          </a:xfrm>
          <a:prstGeom prst="arc">
            <a:avLst>
              <a:gd name="adj1" fmla="val 169855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B1259C-D763-402F-B6DE-64A966CF232A}"/>
                  </a:ext>
                </a:extLst>
              </p:cNvPr>
              <p:cNvSpPr txBox="1"/>
              <p:nvPr/>
            </p:nvSpPr>
            <p:spPr>
              <a:xfrm>
                <a:off x="4774323" y="3778538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B1259C-D763-402F-B6DE-64A966CF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23" y="3778538"/>
                <a:ext cx="29424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4B5550-B9CB-491E-B424-D26B960D05D8}"/>
                  </a:ext>
                </a:extLst>
              </p:cNvPr>
              <p:cNvSpPr txBox="1"/>
              <p:nvPr/>
            </p:nvSpPr>
            <p:spPr>
              <a:xfrm>
                <a:off x="5333122" y="2462003"/>
                <a:ext cx="2975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4B5550-B9CB-491E-B424-D26B960D0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22" y="2462003"/>
                <a:ext cx="29758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278E3A-0AAA-4F4E-A28D-E40354D5B097}"/>
                  </a:ext>
                </a:extLst>
              </p:cNvPr>
              <p:cNvSpPr txBox="1"/>
              <p:nvPr/>
            </p:nvSpPr>
            <p:spPr>
              <a:xfrm>
                <a:off x="7593722" y="26371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278E3A-0AAA-4F4E-A28D-E40354D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22" y="2637193"/>
                <a:ext cx="32919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835FA3-E662-4E34-84D8-7D2FF0AC9C7A}"/>
                  </a:ext>
                </a:extLst>
              </p:cNvPr>
              <p:cNvSpPr txBox="1"/>
              <p:nvPr/>
            </p:nvSpPr>
            <p:spPr>
              <a:xfrm>
                <a:off x="5591860" y="4216914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835FA3-E662-4E34-84D8-7D2FF0AC9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60" y="4216914"/>
                <a:ext cx="32342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16327B-D3E2-4092-98CE-20AB2A761FD8}"/>
              </a:ext>
            </a:extLst>
          </p:cNvPr>
          <p:cNvCxnSpPr>
            <a:stCxn id="13" idx="2"/>
            <a:endCxn id="13" idx="0"/>
          </p:cNvCxnSpPr>
          <p:nvPr/>
        </p:nvCxnSpPr>
        <p:spPr>
          <a:xfrm flipV="1">
            <a:off x="4046190" y="1332367"/>
            <a:ext cx="3420534" cy="29487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D4C325-44C3-4D94-9367-65226F70EE8C}"/>
                  </a:ext>
                </a:extLst>
              </p:cNvPr>
              <p:cNvSpPr txBox="1"/>
              <p:nvPr/>
            </p:nvSpPr>
            <p:spPr>
              <a:xfrm>
                <a:off x="4782790" y="4789079"/>
                <a:ext cx="19336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D4C325-44C3-4D94-9367-65226F70E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90" y="4789079"/>
                <a:ext cx="193367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12225C-5A12-4910-B797-2D5B49F3762C}"/>
              </a:ext>
            </a:extLst>
          </p:cNvPr>
          <p:cNvCxnSpPr>
            <a:stCxn id="13" idx="0"/>
            <a:endCxn id="13" idx="3"/>
          </p:cNvCxnSpPr>
          <p:nvPr/>
        </p:nvCxnSpPr>
        <p:spPr>
          <a:xfrm>
            <a:off x="7466724" y="1332367"/>
            <a:ext cx="0" cy="29487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17FB202-BDD3-4800-8314-EEBDBC4407ED}"/>
              </a:ext>
            </a:extLst>
          </p:cNvPr>
          <p:cNvSpPr/>
          <p:nvPr/>
        </p:nvSpPr>
        <p:spPr>
          <a:xfrm>
            <a:off x="248491" y="1332367"/>
            <a:ext cx="3420534" cy="2948736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BB5E6D8-2D04-40AF-9FB4-0F54EFE29E30}"/>
              </a:ext>
            </a:extLst>
          </p:cNvPr>
          <p:cNvSpPr/>
          <p:nvPr/>
        </p:nvSpPr>
        <p:spPr>
          <a:xfrm>
            <a:off x="248491" y="3917038"/>
            <a:ext cx="728133" cy="728129"/>
          </a:xfrm>
          <a:prstGeom prst="arc">
            <a:avLst>
              <a:gd name="adj1" fmla="val 1698550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DC16BA-BF24-436E-B4F7-C90584D2E45E}"/>
                  </a:ext>
                </a:extLst>
              </p:cNvPr>
              <p:cNvSpPr txBox="1"/>
              <p:nvPr/>
            </p:nvSpPr>
            <p:spPr>
              <a:xfrm>
                <a:off x="976624" y="3778538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DC16BA-BF24-436E-B4F7-C90584D2E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24" y="3778538"/>
                <a:ext cx="29424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B7EB75-FF55-49E0-A53E-27CFB4C2908E}"/>
                  </a:ext>
                </a:extLst>
              </p:cNvPr>
              <p:cNvSpPr txBox="1"/>
              <p:nvPr/>
            </p:nvSpPr>
            <p:spPr>
              <a:xfrm>
                <a:off x="1535423" y="2462003"/>
                <a:ext cx="2975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B7EB75-FF55-49E0-A53E-27CFB4C2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23" y="2462003"/>
                <a:ext cx="297581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88A708-D49B-4D03-81DE-F34BA510FED1}"/>
                  </a:ext>
                </a:extLst>
              </p:cNvPr>
              <p:cNvSpPr txBox="1"/>
              <p:nvPr/>
            </p:nvSpPr>
            <p:spPr>
              <a:xfrm>
                <a:off x="3796023" y="26371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88A708-D49B-4D03-81DE-F34BA510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023" y="2637193"/>
                <a:ext cx="329193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3D5184-5089-4C71-95F3-5D14066450A8}"/>
                  </a:ext>
                </a:extLst>
              </p:cNvPr>
              <p:cNvSpPr txBox="1"/>
              <p:nvPr/>
            </p:nvSpPr>
            <p:spPr>
              <a:xfrm>
                <a:off x="1794161" y="4216914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3D5184-5089-4C71-95F3-5D1406645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61" y="4216914"/>
                <a:ext cx="32342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451361-F8C7-4B51-95C2-66DBE4B4B484}"/>
              </a:ext>
            </a:extLst>
          </p:cNvPr>
          <p:cNvCxnSpPr>
            <a:stCxn id="23" idx="2"/>
            <a:endCxn id="23" idx="0"/>
          </p:cNvCxnSpPr>
          <p:nvPr/>
        </p:nvCxnSpPr>
        <p:spPr>
          <a:xfrm flipV="1">
            <a:off x="248491" y="1332367"/>
            <a:ext cx="3420534" cy="29487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F9C583-0AFE-4AFC-90CD-ADC922123892}"/>
              </a:ext>
            </a:extLst>
          </p:cNvPr>
          <p:cNvCxnSpPr>
            <a:cxnSpLocks/>
            <a:stCxn id="23" idx="2"/>
            <a:endCxn id="23" idx="3"/>
          </p:cNvCxnSpPr>
          <p:nvPr/>
        </p:nvCxnSpPr>
        <p:spPr>
          <a:xfrm>
            <a:off x="248491" y="4281103"/>
            <a:ext cx="34205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1E8B47-3D87-4928-9F6B-BCC7899267FD}"/>
                  </a:ext>
                </a:extLst>
              </p:cNvPr>
              <p:cNvSpPr txBox="1"/>
              <p:nvPr/>
            </p:nvSpPr>
            <p:spPr>
              <a:xfrm>
                <a:off x="944633" y="4793788"/>
                <a:ext cx="20224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1E8B47-3D87-4928-9F6B-BCC789926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33" y="4793788"/>
                <a:ext cx="202247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28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BE00E28-0778-43BB-A1E4-9D7631E17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27" y="877601"/>
            <a:ext cx="3164098" cy="16704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A2322D-AC3A-4B07-8521-B78135E3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5" y="856264"/>
            <a:ext cx="3853006" cy="17375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D5E5411-7876-4570-B0D0-2B2A46A44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382" y="831878"/>
            <a:ext cx="2572735" cy="17618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1140CA0-1702-4E92-965F-D2D0304330B4}"/>
              </a:ext>
            </a:extLst>
          </p:cNvPr>
          <p:cNvSpPr txBox="1"/>
          <p:nvPr/>
        </p:nvSpPr>
        <p:spPr>
          <a:xfrm>
            <a:off x="1583266" y="355599"/>
            <a:ext cx="18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Rectangular Prism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C4928-437B-482F-8790-0F77B6BB2CAA}"/>
              </a:ext>
            </a:extLst>
          </p:cNvPr>
          <p:cNvSpPr txBox="1"/>
          <p:nvPr/>
        </p:nvSpPr>
        <p:spPr>
          <a:xfrm>
            <a:off x="5867399" y="462546"/>
            <a:ext cx="17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Triangular Prism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6BFC8-9AD0-445F-BBC5-63E858C1801D}"/>
              </a:ext>
            </a:extLst>
          </p:cNvPr>
          <p:cNvSpPr txBox="1"/>
          <p:nvPr/>
        </p:nvSpPr>
        <p:spPr>
          <a:xfrm>
            <a:off x="10027076" y="48821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Cylinder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FAB0228-B34A-431A-9E41-999E8D15B4BC}"/>
              </a:ext>
            </a:extLst>
          </p:cNvPr>
          <p:cNvSpPr/>
          <p:nvPr/>
        </p:nvSpPr>
        <p:spPr>
          <a:xfrm>
            <a:off x="2777067" y="3429000"/>
            <a:ext cx="2277533" cy="2446867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636DA-D170-4C9B-967C-3CE7E2713307}"/>
              </a:ext>
            </a:extLst>
          </p:cNvPr>
          <p:cNvSpPr txBox="1"/>
          <p:nvPr/>
        </p:nvSpPr>
        <p:spPr>
          <a:xfrm>
            <a:off x="3690556" y="60341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l/2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48F8A1-4D93-401D-BB5B-E5D0C23AAE6F}"/>
              </a:ext>
            </a:extLst>
          </p:cNvPr>
          <p:cNvSpPr txBox="1"/>
          <p:nvPr/>
        </p:nvSpPr>
        <p:spPr>
          <a:xfrm>
            <a:off x="2220504" y="46524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247A6D-944E-4751-BD53-E9D31424277D}"/>
              </a:ext>
            </a:extLst>
          </p:cNvPr>
          <p:cNvSpPr txBox="1"/>
          <p:nvPr/>
        </p:nvSpPr>
        <p:spPr>
          <a:xfrm>
            <a:off x="6096000" y="425331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H^2 </a:t>
            </a:r>
            <a:r>
              <a:rPr lang="en-US"/>
              <a:t>+ 1/4l^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300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7337</TotalTime>
  <Words>112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Al-Akash</dc:creator>
  <cp:lastModifiedBy>Ibrahim Al-Akash</cp:lastModifiedBy>
  <cp:revision>22</cp:revision>
  <dcterms:created xsi:type="dcterms:W3CDTF">2024-01-04T19:09:59Z</dcterms:created>
  <dcterms:modified xsi:type="dcterms:W3CDTF">2024-07-11T21:05:38Z</dcterms:modified>
</cp:coreProperties>
</file>