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1A1A2E"/>
    <a:srgbClr val="DFF6FF"/>
    <a:srgbClr val="DA1311"/>
    <a:srgbClr val="1D1D1D"/>
    <a:srgbClr val="45B7FF"/>
    <a:srgbClr val="C0C0C0"/>
    <a:srgbClr val="49443F"/>
    <a:srgbClr val="FC3D21"/>
    <a:srgbClr val="4E5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1E4A-14D3-4A70-057B-983BEA6B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F6DBF-A8BD-340C-591F-7AA14F77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488A-821F-31DE-704B-975719B0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BA63-00C4-6A11-F399-FDB83654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B75B-3C9A-7D36-F05A-09094CD4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26CF-3916-0837-2A58-3837476E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933E-369E-C1AB-1C90-1B1C10B0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FC0C-1D21-E1A3-E77B-49547ADE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8C46-9CEF-54E0-7FDA-57DF5E3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A86A-9816-0803-F1D6-287F78DA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23198-EF70-83FD-8B8D-BABDC3B9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5192-5A5F-1E24-10CF-D6DA253F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835F-41F4-007D-05A8-D54791A7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D9EA-1D0A-0FDB-41BA-E7186F3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96DE-542D-6FE6-3747-80F1794B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1223-8E62-542B-4866-844BD5F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8C0B-9402-2156-7506-58A5FEE5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AA1B-CBFE-878D-9BD4-FDCE5C1D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802B-6058-B4B8-9B85-2655C991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9C29-7D48-8D13-7DF1-CD5DBFF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D9C2-2E3D-82CE-62A4-B6E23260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E72B-A0F4-D2AA-936F-C35F52D7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B537-6921-EE44-7821-4F4529D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AB5E-5EE4-43C1-2415-10D92336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9454-ED09-5D82-38FD-F4DF8CE1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E27-0D33-F585-94D3-214E2961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B50E-D156-95A8-3E31-A9B0131D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5AC8-2EA2-8F66-7AAE-4B9C61968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3F9C-4117-2488-1B3A-5A1E37C0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0B00-B1F2-3B0A-FC3B-0C80016A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C41E-8BB9-576D-3397-B515308F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EB6F-BC66-0C8C-DC40-056C57C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29CB-C1C2-4651-A87B-E3F18378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DDF7-07DF-18A3-27D9-FACB7680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0C85F-EB5E-A042-C9B1-FCCCA3F5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08384-DD17-80D5-D2DC-73D846707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4C82E-11A1-C108-43CC-8E6BC08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2B90D-988F-9497-1EC8-C3F85CE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0EC2B-3E91-D046-2963-903F336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0676-56F5-F679-E7DD-39251907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DCADB-A50D-56BE-DC91-EF20EC5D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5AF0F-E3AF-93AC-DE5D-33CA1D2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70B7-A9DF-2FE2-7DF4-82BC1D0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9EFE5-C297-2E95-6E1E-E5CDE03A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FF7F-7851-5A2E-E09F-720BED0A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AA45-0680-061E-6717-D21FA151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5A4-61EB-77D9-0045-AA302BBC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364A-01D4-FDAA-D74A-50DFD290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44F1-C244-46A5-F7E2-1DEDB7F8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C6CD9-08D2-0135-E353-A54977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ACE0-12F4-D32A-3E28-E50274F1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173A-072D-7A08-1635-4DE5E4EE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AE5F-E052-585D-0D61-483A92EC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100FE-1BE6-3664-DBFC-CBBA8737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2261-63BF-D933-B301-260414F1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9261-B113-792D-02E6-BDEDB595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C2A85-4EC0-510B-0286-B3D569CC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8357-97B8-5CEB-D13E-48D49195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A60E9-CE09-1267-556D-D5833EAA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F882-1680-2EB0-906D-043C6D19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3FD9-3145-DE88-9F2D-720FE90FF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C3F3-7920-014E-ADED-51B12E54D545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BF0D-22D5-5EFC-4170-B19560131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9EE8-DE3D-85AB-2008-E0271ACD2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A07D-BCD3-7747-89E6-CADB6DC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9E26D6-2AD7-A408-85C6-084631092C59}"/>
              </a:ext>
            </a:extLst>
          </p:cNvPr>
          <p:cNvSpPr/>
          <p:nvPr/>
        </p:nvSpPr>
        <p:spPr>
          <a:xfrm>
            <a:off x="1455821" y="360948"/>
            <a:ext cx="2153653" cy="1371600"/>
          </a:xfrm>
          <a:prstGeom prst="roundRect">
            <a:avLst/>
          </a:prstGeom>
          <a:solidFill>
            <a:srgbClr val="146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Primary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4E0C7A-F4C0-2598-1977-711A9C6D0138}"/>
              </a:ext>
            </a:extLst>
          </p:cNvPr>
          <p:cNvSpPr/>
          <p:nvPr/>
        </p:nvSpPr>
        <p:spPr>
          <a:xfrm>
            <a:off x="3918284" y="360948"/>
            <a:ext cx="2153653" cy="1371600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461DF"/>
                </a:solidFill>
                <a:latin typeface="Cairo Medium" pitchFamily="2" charset="-78"/>
                <a:cs typeface="Cairo Medium" pitchFamily="2" charset="-78"/>
              </a:rPr>
              <a:t>On Primary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170177-00FD-4932-3C7A-0BA900B89E1E}"/>
              </a:ext>
            </a:extLst>
          </p:cNvPr>
          <p:cNvSpPr/>
          <p:nvPr/>
        </p:nvSpPr>
        <p:spPr>
          <a:xfrm>
            <a:off x="6380747" y="360948"/>
            <a:ext cx="2153653" cy="1371600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A1A2E"/>
                </a:solidFill>
                <a:latin typeface="Cairo Medium" pitchFamily="2" charset="-78"/>
                <a:cs typeface="Cairo Medium" pitchFamily="2" charset="-78"/>
              </a:rPr>
              <a:t>Primary Container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21D5A9-6DF3-0948-2819-1C3DE67EB9C6}"/>
              </a:ext>
            </a:extLst>
          </p:cNvPr>
          <p:cNvSpPr/>
          <p:nvPr/>
        </p:nvSpPr>
        <p:spPr>
          <a:xfrm>
            <a:off x="8843209" y="360948"/>
            <a:ext cx="2887579" cy="1371600"/>
          </a:xfrm>
          <a:prstGeom prst="roundRect">
            <a:avLst/>
          </a:prstGeom>
          <a:solidFill>
            <a:srgbClr val="1A1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FF6FF"/>
                </a:solidFill>
                <a:latin typeface="Cairo Medium" pitchFamily="2" charset="-78"/>
                <a:cs typeface="Cairo Medium" pitchFamily="2" charset="-78"/>
              </a:rPr>
              <a:t>On Primary Container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B5D744-66F1-7007-E2B7-4832AC126F71}"/>
              </a:ext>
            </a:extLst>
          </p:cNvPr>
          <p:cNvSpPr/>
          <p:nvPr/>
        </p:nvSpPr>
        <p:spPr>
          <a:xfrm>
            <a:off x="1455821" y="2078956"/>
            <a:ext cx="2153653" cy="573506"/>
          </a:xfrm>
          <a:prstGeom prst="round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Secondary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04F3E9-4DA3-0A17-FFFB-79B1B4A87963}"/>
              </a:ext>
            </a:extLst>
          </p:cNvPr>
          <p:cNvSpPr/>
          <p:nvPr/>
        </p:nvSpPr>
        <p:spPr>
          <a:xfrm>
            <a:off x="3918283" y="2078956"/>
            <a:ext cx="2153653" cy="57350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C3D21"/>
                </a:solidFill>
                <a:latin typeface="Cairo Medium" pitchFamily="2" charset="-78"/>
                <a:cs typeface="Cairo Medium" pitchFamily="2" charset="-78"/>
              </a:rPr>
              <a:t>On Secondary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C19F355-7E6C-F211-28A2-C3240235171F}"/>
              </a:ext>
            </a:extLst>
          </p:cNvPr>
          <p:cNvSpPr/>
          <p:nvPr/>
        </p:nvSpPr>
        <p:spPr>
          <a:xfrm>
            <a:off x="6380745" y="2084270"/>
            <a:ext cx="2153653" cy="573506"/>
          </a:xfrm>
          <a:prstGeom prst="roundRect">
            <a:avLst/>
          </a:prstGeom>
          <a:solidFill>
            <a:srgbClr val="8B0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C0C0"/>
                </a:solidFill>
                <a:latin typeface="Cairo Medium" pitchFamily="2" charset="-78"/>
                <a:cs typeface="Cairo Medium" pitchFamily="2" charset="-78"/>
              </a:rPr>
              <a:t>Secondary Contain.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92EC5D-6107-6714-B026-2CD9316F7B15}"/>
              </a:ext>
            </a:extLst>
          </p:cNvPr>
          <p:cNvSpPr/>
          <p:nvPr/>
        </p:nvSpPr>
        <p:spPr>
          <a:xfrm>
            <a:off x="8843209" y="2084270"/>
            <a:ext cx="2887579" cy="573506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B080F"/>
                </a:solidFill>
                <a:latin typeface="Cairo Medium" pitchFamily="2" charset="-78"/>
                <a:cs typeface="Cairo Medium" pitchFamily="2" charset="-78"/>
              </a:rPr>
              <a:t>On Secondary Container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CAD393-92C7-F7F2-A9D6-4F7B434C3244}"/>
              </a:ext>
            </a:extLst>
          </p:cNvPr>
          <p:cNvSpPr/>
          <p:nvPr/>
        </p:nvSpPr>
        <p:spPr>
          <a:xfrm>
            <a:off x="1455821" y="2998870"/>
            <a:ext cx="2153653" cy="573506"/>
          </a:xfrm>
          <a:prstGeom prst="roundRect">
            <a:avLst/>
          </a:prstGeom>
          <a:solidFill>
            <a:srgbClr val="49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C3D21"/>
                </a:solidFill>
                <a:latin typeface="Cairo Medium" pitchFamily="2" charset="-78"/>
                <a:cs typeface="Cairo Medium" pitchFamily="2" charset="-78"/>
              </a:rPr>
              <a:t>Tertiary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DB6D7-2CE4-CB25-9E0C-EF3ED2E8A26F}"/>
              </a:ext>
            </a:extLst>
          </p:cNvPr>
          <p:cNvSpPr/>
          <p:nvPr/>
        </p:nvSpPr>
        <p:spPr>
          <a:xfrm>
            <a:off x="3918283" y="2998870"/>
            <a:ext cx="2153653" cy="573506"/>
          </a:xfrm>
          <a:prstGeom prst="round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9443F"/>
                </a:solidFill>
                <a:latin typeface="Cairo Medium" pitchFamily="2" charset="-78"/>
                <a:cs typeface="Cairo Medium" pitchFamily="2" charset="-78"/>
              </a:rPr>
              <a:t>On Tertiary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6F0061-B2E1-98E2-D13B-42BC072BA400}"/>
              </a:ext>
            </a:extLst>
          </p:cNvPr>
          <p:cNvSpPr/>
          <p:nvPr/>
        </p:nvSpPr>
        <p:spPr>
          <a:xfrm>
            <a:off x="6380745" y="3009498"/>
            <a:ext cx="2153653" cy="573506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A1311"/>
                </a:solidFill>
                <a:latin typeface="Cairo Medium" pitchFamily="2" charset="-78"/>
                <a:cs typeface="Cairo Medium" pitchFamily="2" charset="-78"/>
              </a:rPr>
              <a:t>Tertiary Container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BDB94B-C463-5952-C24D-28D3B637A93B}"/>
              </a:ext>
            </a:extLst>
          </p:cNvPr>
          <p:cNvSpPr/>
          <p:nvPr/>
        </p:nvSpPr>
        <p:spPr>
          <a:xfrm>
            <a:off x="8843209" y="3009498"/>
            <a:ext cx="2887579" cy="573506"/>
          </a:xfrm>
          <a:prstGeom prst="roundRect">
            <a:avLst/>
          </a:prstGeom>
          <a:solidFill>
            <a:srgbClr val="DA1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C0C0"/>
                </a:solidFill>
                <a:latin typeface="Cairo Medium" pitchFamily="2" charset="-78"/>
                <a:cs typeface="Cairo Medium" pitchFamily="2" charset="-78"/>
              </a:rPr>
              <a:t>On Tertiary Container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E83DFF-EAFD-DFC8-114A-BBC046D098D4}"/>
              </a:ext>
            </a:extLst>
          </p:cNvPr>
          <p:cNvSpPr/>
          <p:nvPr/>
        </p:nvSpPr>
        <p:spPr>
          <a:xfrm>
            <a:off x="1455821" y="3918784"/>
            <a:ext cx="2153653" cy="573506"/>
          </a:xfrm>
          <a:prstGeom prst="roundRect">
            <a:avLst/>
          </a:prstGeom>
          <a:solidFill>
            <a:srgbClr val="780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FF6FF"/>
                </a:solidFill>
                <a:latin typeface="Cairo Medium" pitchFamily="2" charset="-78"/>
                <a:cs typeface="Cairo Medium" pitchFamily="2" charset="-78"/>
              </a:rPr>
              <a:t>Error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51856C-A900-A88B-2B06-57A64FCF10AA}"/>
              </a:ext>
            </a:extLst>
          </p:cNvPr>
          <p:cNvSpPr/>
          <p:nvPr/>
        </p:nvSpPr>
        <p:spPr>
          <a:xfrm>
            <a:off x="3918283" y="3918784"/>
            <a:ext cx="2153653" cy="573506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809BD"/>
                </a:solidFill>
                <a:latin typeface="Cairo Medium" pitchFamily="2" charset="-78"/>
                <a:cs typeface="Cairo Medium" pitchFamily="2" charset="-78"/>
              </a:rPr>
              <a:t>On Error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5580044-3A10-D412-7587-F927853A82BB}"/>
              </a:ext>
            </a:extLst>
          </p:cNvPr>
          <p:cNvSpPr/>
          <p:nvPr/>
        </p:nvSpPr>
        <p:spPr>
          <a:xfrm>
            <a:off x="6380745" y="3934726"/>
            <a:ext cx="2153653" cy="573506"/>
          </a:xfrm>
          <a:prstGeom prst="roundRect">
            <a:avLst/>
          </a:prstGeom>
          <a:solidFill>
            <a:srgbClr val="FB5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809BD"/>
                </a:solidFill>
                <a:latin typeface="Cairo Medium" pitchFamily="2" charset="-78"/>
                <a:cs typeface="Cairo Medium" pitchFamily="2" charset="-78"/>
              </a:rPr>
              <a:t>Error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117A1F2-CAF2-5D35-EFFA-32D85CA6C708}"/>
              </a:ext>
            </a:extLst>
          </p:cNvPr>
          <p:cNvSpPr/>
          <p:nvPr/>
        </p:nvSpPr>
        <p:spPr>
          <a:xfrm>
            <a:off x="8843209" y="3934726"/>
            <a:ext cx="2887579" cy="573506"/>
          </a:xfrm>
          <a:prstGeom prst="roundRect">
            <a:avLst/>
          </a:prstGeom>
          <a:solidFill>
            <a:srgbClr val="780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B58B6"/>
                </a:solidFill>
                <a:latin typeface="Cairo Medium" pitchFamily="2" charset="-78"/>
                <a:cs typeface="Cairo Medium" pitchFamily="2" charset="-78"/>
              </a:rPr>
              <a:t>On Error Container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174A445-3D56-EFE1-8838-0A1B4A8B64BE}"/>
              </a:ext>
            </a:extLst>
          </p:cNvPr>
          <p:cNvSpPr/>
          <p:nvPr/>
        </p:nvSpPr>
        <p:spPr>
          <a:xfrm>
            <a:off x="1455821" y="4838700"/>
            <a:ext cx="2153653" cy="57350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D1D1D"/>
                </a:solidFill>
                <a:latin typeface="Cairo Medium" pitchFamily="2" charset="-78"/>
                <a:cs typeface="Cairo Medium" pitchFamily="2" charset="-78"/>
              </a:rPr>
              <a:t>Background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A427F5-B9D4-E994-192E-19504037B372}"/>
              </a:ext>
            </a:extLst>
          </p:cNvPr>
          <p:cNvSpPr/>
          <p:nvPr/>
        </p:nvSpPr>
        <p:spPr>
          <a:xfrm>
            <a:off x="3918283" y="4838700"/>
            <a:ext cx="2153653" cy="573506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On Background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B79D24B-9B67-3B42-BCBE-7707B2CBFDFE}"/>
              </a:ext>
            </a:extLst>
          </p:cNvPr>
          <p:cNvSpPr/>
          <p:nvPr/>
        </p:nvSpPr>
        <p:spPr>
          <a:xfrm>
            <a:off x="6380745" y="4859954"/>
            <a:ext cx="2153653" cy="57350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D1D1D"/>
                </a:solidFill>
                <a:latin typeface="Cairo Medium" pitchFamily="2" charset="-78"/>
                <a:cs typeface="Cairo Medium" pitchFamily="2" charset="-78"/>
              </a:rPr>
              <a:t>Surface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1164CDA-3695-47D6-5520-EB4447E50879}"/>
              </a:ext>
            </a:extLst>
          </p:cNvPr>
          <p:cNvSpPr/>
          <p:nvPr/>
        </p:nvSpPr>
        <p:spPr>
          <a:xfrm>
            <a:off x="8843209" y="4859954"/>
            <a:ext cx="2887579" cy="573506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airo Medium" pitchFamily="2" charset="-78"/>
                <a:cs typeface="Cairo Medium" pitchFamily="2" charset="-78"/>
              </a:rPr>
              <a:t>On Surface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DEF433-CEEF-F532-E69C-DC00F588B157}"/>
              </a:ext>
            </a:extLst>
          </p:cNvPr>
          <p:cNvSpPr/>
          <p:nvPr/>
        </p:nvSpPr>
        <p:spPr>
          <a:xfrm>
            <a:off x="1455821" y="5785184"/>
            <a:ext cx="4616115" cy="573506"/>
          </a:xfrm>
          <a:prstGeom prst="roundRect">
            <a:avLst/>
          </a:prstGeom>
          <a:solidFill>
            <a:srgbClr val="4E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Outline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F1EF992-BC38-8F61-4AC4-974464E29A33}"/>
              </a:ext>
            </a:extLst>
          </p:cNvPr>
          <p:cNvSpPr/>
          <p:nvPr/>
        </p:nvSpPr>
        <p:spPr>
          <a:xfrm>
            <a:off x="6380745" y="5785184"/>
            <a:ext cx="2153653" cy="573506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9443F"/>
                </a:solidFill>
                <a:latin typeface="Cairo Medium" pitchFamily="2" charset="-78"/>
                <a:cs typeface="Cairo Medium" pitchFamily="2" charset="-78"/>
              </a:rPr>
              <a:t>Surface-Variant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F6BA66-1F9B-EBC6-D34F-30BB0B3FC1D4}"/>
              </a:ext>
            </a:extLst>
          </p:cNvPr>
          <p:cNvSpPr/>
          <p:nvPr/>
        </p:nvSpPr>
        <p:spPr>
          <a:xfrm>
            <a:off x="8843209" y="5785184"/>
            <a:ext cx="2887579" cy="573506"/>
          </a:xfrm>
          <a:prstGeom prst="roundRect">
            <a:avLst/>
          </a:prstGeom>
          <a:solidFill>
            <a:srgbClr val="49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C0C0"/>
                </a:solidFill>
                <a:latin typeface="Cairo Medium" pitchFamily="2" charset="-78"/>
                <a:cs typeface="Cairo Medium" pitchFamily="2" charset="-78"/>
              </a:rPr>
              <a:t>On Surface Variant</a:t>
            </a:r>
          </a:p>
        </p:txBody>
      </p:sp>
    </p:spTree>
    <p:extLst>
      <p:ext uri="{BB962C8B-B14F-4D97-AF65-F5344CB8AC3E}">
        <p14:creationId xmlns:p14="http://schemas.microsoft.com/office/powerpoint/2010/main" val="245976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9E26D6-2AD7-A408-85C6-084631092C59}"/>
              </a:ext>
            </a:extLst>
          </p:cNvPr>
          <p:cNvSpPr/>
          <p:nvPr/>
        </p:nvSpPr>
        <p:spPr>
          <a:xfrm>
            <a:off x="1455821" y="360948"/>
            <a:ext cx="2153653" cy="1371600"/>
          </a:xfrm>
          <a:prstGeom prst="roundRect">
            <a:avLst/>
          </a:prstGeom>
          <a:solidFill>
            <a:srgbClr val="45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A1A2E"/>
                </a:solidFill>
                <a:latin typeface="Cairo Medium" pitchFamily="2" charset="-78"/>
                <a:cs typeface="Cairo Medium" pitchFamily="2" charset="-78"/>
              </a:rPr>
              <a:t>Primary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4E0C7A-F4C0-2598-1977-711A9C6D0138}"/>
              </a:ext>
            </a:extLst>
          </p:cNvPr>
          <p:cNvSpPr/>
          <p:nvPr/>
        </p:nvSpPr>
        <p:spPr>
          <a:xfrm>
            <a:off x="3918284" y="360948"/>
            <a:ext cx="2153653" cy="1371600"/>
          </a:xfrm>
          <a:prstGeom prst="roundRect">
            <a:avLst/>
          </a:prstGeom>
          <a:solidFill>
            <a:srgbClr val="1A1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5B7FF"/>
                </a:solidFill>
                <a:latin typeface="Cairo Medium" pitchFamily="2" charset="-78"/>
                <a:cs typeface="Cairo Medium" pitchFamily="2" charset="-78"/>
              </a:rPr>
              <a:t>On Primary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170177-00FD-4932-3C7A-0BA900B89E1E}"/>
              </a:ext>
            </a:extLst>
          </p:cNvPr>
          <p:cNvSpPr/>
          <p:nvPr/>
        </p:nvSpPr>
        <p:spPr>
          <a:xfrm>
            <a:off x="6380746" y="360948"/>
            <a:ext cx="2153653" cy="1371600"/>
          </a:xfrm>
          <a:prstGeom prst="roundRect">
            <a:avLst/>
          </a:prstGeom>
          <a:solidFill>
            <a:srgbClr val="0A3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FF6FF"/>
                </a:solidFill>
                <a:latin typeface="Cairo Medium" pitchFamily="2" charset="-78"/>
                <a:cs typeface="Cairo Medium" pitchFamily="2" charset="-78"/>
              </a:rPr>
              <a:t>Primary Container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21D5A9-6DF3-0948-2819-1C3DE67EB9C6}"/>
              </a:ext>
            </a:extLst>
          </p:cNvPr>
          <p:cNvSpPr/>
          <p:nvPr/>
        </p:nvSpPr>
        <p:spPr>
          <a:xfrm>
            <a:off x="8843209" y="360948"/>
            <a:ext cx="2887579" cy="1371600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A1A2E"/>
                </a:solidFill>
                <a:latin typeface="Cairo Medium" pitchFamily="2" charset="-78"/>
                <a:cs typeface="Cairo Medium" pitchFamily="2" charset="-78"/>
              </a:rPr>
              <a:t>On Primary Container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B5D744-66F1-7007-E2B7-4832AC126F71}"/>
              </a:ext>
            </a:extLst>
          </p:cNvPr>
          <p:cNvSpPr/>
          <p:nvPr/>
        </p:nvSpPr>
        <p:spPr>
          <a:xfrm>
            <a:off x="1455821" y="2078956"/>
            <a:ext cx="2153653" cy="57350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C3D21"/>
                </a:solidFill>
                <a:latin typeface="Cairo Medium" pitchFamily="2" charset="-78"/>
                <a:cs typeface="Cairo Medium" pitchFamily="2" charset="-78"/>
              </a:rPr>
              <a:t>Secondary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04F3E9-4DA3-0A17-FFFB-79B1B4A87963}"/>
              </a:ext>
            </a:extLst>
          </p:cNvPr>
          <p:cNvSpPr/>
          <p:nvPr/>
        </p:nvSpPr>
        <p:spPr>
          <a:xfrm>
            <a:off x="3918283" y="2078956"/>
            <a:ext cx="2153653" cy="573506"/>
          </a:xfrm>
          <a:prstGeom prst="round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On Secondary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C19F355-7E6C-F211-28A2-C3240235171F}"/>
              </a:ext>
            </a:extLst>
          </p:cNvPr>
          <p:cNvSpPr/>
          <p:nvPr/>
        </p:nvSpPr>
        <p:spPr>
          <a:xfrm>
            <a:off x="6380744" y="2084270"/>
            <a:ext cx="2153653" cy="573506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A1311"/>
                </a:solidFill>
                <a:latin typeface="Cairo Medium" pitchFamily="2" charset="-78"/>
                <a:cs typeface="Cairo Medium" pitchFamily="2" charset="-78"/>
              </a:rPr>
              <a:t>Secondary Contain.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92EC5D-6107-6714-B026-2CD9316F7B15}"/>
              </a:ext>
            </a:extLst>
          </p:cNvPr>
          <p:cNvSpPr/>
          <p:nvPr/>
        </p:nvSpPr>
        <p:spPr>
          <a:xfrm>
            <a:off x="8843209" y="2084270"/>
            <a:ext cx="2887579" cy="573506"/>
          </a:xfrm>
          <a:prstGeom prst="roundRect">
            <a:avLst/>
          </a:prstGeom>
          <a:solidFill>
            <a:srgbClr val="DA1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C0C0"/>
                </a:solidFill>
                <a:latin typeface="Cairo Medium" pitchFamily="2" charset="-78"/>
                <a:cs typeface="Cairo Medium" pitchFamily="2" charset="-78"/>
              </a:rPr>
              <a:t>On Secondary Container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CAD393-92C7-F7F2-A9D6-4F7B434C3244}"/>
              </a:ext>
            </a:extLst>
          </p:cNvPr>
          <p:cNvSpPr/>
          <p:nvPr/>
        </p:nvSpPr>
        <p:spPr>
          <a:xfrm>
            <a:off x="1455821" y="2998870"/>
            <a:ext cx="2153653" cy="573506"/>
          </a:xfrm>
          <a:prstGeom prst="roundRect">
            <a:avLst/>
          </a:prstGeom>
          <a:solidFill>
            <a:srgbClr val="4E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5B7FF"/>
                </a:solidFill>
                <a:latin typeface="Cairo Medium" pitchFamily="2" charset="-78"/>
                <a:cs typeface="Cairo Medium" pitchFamily="2" charset="-78"/>
              </a:rPr>
              <a:t>Tertiary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DB6D7-2CE4-CB25-9E0C-EF3ED2E8A26F}"/>
              </a:ext>
            </a:extLst>
          </p:cNvPr>
          <p:cNvSpPr/>
          <p:nvPr/>
        </p:nvSpPr>
        <p:spPr>
          <a:xfrm>
            <a:off x="3918283" y="2998870"/>
            <a:ext cx="2153653" cy="573506"/>
          </a:xfrm>
          <a:prstGeom prst="roundRect">
            <a:avLst/>
          </a:prstGeom>
          <a:solidFill>
            <a:srgbClr val="45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E5B66"/>
                </a:solidFill>
                <a:latin typeface="Cairo Medium" pitchFamily="2" charset="-78"/>
                <a:cs typeface="Cairo Medium" pitchFamily="2" charset="-78"/>
              </a:rPr>
              <a:t>On Tertiary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6F0061-B2E1-98E2-D13B-42BC072BA400}"/>
              </a:ext>
            </a:extLst>
          </p:cNvPr>
          <p:cNvSpPr/>
          <p:nvPr/>
        </p:nvSpPr>
        <p:spPr>
          <a:xfrm>
            <a:off x="6380744" y="3009498"/>
            <a:ext cx="2153653" cy="573506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Tertiary Container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BDB94B-C463-5952-C24D-28D3B637A93B}"/>
              </a:ext>
            </a:extLst>
          </p:cNvPr>
          <p:cNvSpPr/>
          <p:nvPr/>
        </p:nvSpPr>
        <p:spPr>
          <a:xfrm>
            <a:off x="8843209" y="3009498"/>
            <a:ext cx="2887579" cy="57350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D1D1D"/>
                </a:solidFill>
                <a:latin typeface="Cairo Medium" pitchFamily="2" charset="-78"/>
                <a:cs typeface="Cairo Medium" pitchFamily="2" charset="-78"/>
              </a:rPr>
              <a:t>On Tertiary Container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E83DFF-EAFD-DFC8-114A-BBC046D098D4}"/>
              </a:ext>
            </a:extLst>
          </p:cNvPr>
          <p:cNvSpPr/>
          <p:nvPr/>
        </p:nvSpPr>
        <p:spPr>
          <a:xfrm>
            <a:off x="1455821" y="3918784"/>
            <a:ext cx="2153653" cy="573506"/>
          </a:xfrm>
          <a:prstGeom prst="roundRect">
            <a:avLst/>
          </a:prstGeom>
          <a:solidFill>
            <a:srgbClr val="780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FF6FF"/>
                </a:solidFill>
                <a:latin typeface="Cairo Medium" pitchFamily="2" charset="-78"/>
                <a:cs typeface="Cairo Medium" pitchFamily="2" charset="-78"/>
              </a:rPr>
              <a:t>Error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51856C-A900-A88B-2B06-57A64FCF10AA}"/>
              </a:ext>
            </a:extLst>
          </p:cNvPr>
          <p:cNvSpPr/>
          <p:nvPr/>
        </p:nvSpPr>
        <p:spPr>
          <a:xfrm>
            <a:off x="3918283" y="3918784"/>
            <a:ext cx="2153653" cy="573506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809BD"/>
                </a:solidFill>
                <a:latin typeface="Cairo Medium" pitchFamily="2" charset="-78"/>
                <a:cs typeface="Cairo Medium" pitchFamily="2" charset="-78"/>
              </a:rPr>
              <a:t>On Error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5580044-3A10-D412-7587-F927853A82BB}"/>
              </a:ext>
            </a:extLst>
          </p:cNvPr>
          <p:cNvSpPr/>
          <p:nvPr/>
        </p:nvSpPr>
        <p:spPr>
          <a:xfrm>
            <a:off x="6380744" y="3934726"/>
            <a:ext cx="2153653" cy="573506"/>
          </a:xfrm>
          <a:prstGeom prst="roundRect">
            <a:avLst/>
          </a:prstGeom>
          <a:solidFill>
            <a:srgbClr val="FB5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809BD"/>
                </a:solidFill>
                <a:latin typeface="Cairo Medium" pitchFamily="2" charset="-78"/>
                <a:cs typeface="Cairo Medium" pitchFamily="2" charset="-78"/>
              </a:rPr>
              <a:t>Error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117A1F2-CAF2-5D35-EFFA-32D85CA6C708}"/>
              </a:ext>
            </a:extLst>
          </p:cNvPr>
          <p:cNvSpPr/>
          <p:nvPr/>
        </p:nvSpPr>
        <p:spPr>
          <a:xfrm>
            <a:off x="8843209" y="3934726"/>
            <a:ext cx="2887579" cy="573506"/>
          </a:xfrm>
          <a:prstGeom prst="roundRect">
            <a:avLst/>
          </a:prstGeom>
          <a:solidFill>
            <a:srgbClr val="780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B58B6"/>
                </a:solidFill>
                <a:latin typeface="Cairo Medium" pitchFamily="2" charset="-78"/>
                <a:cs typeface="Cairo Medium" pitchFamily="2" charset="-78"/>
              </a:rPr>
              <a:t>On Error Container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174A445-3D56-EFE1-8838-0A1B4A8B64BE}"/>
              </a:ext>
            </a:extLst>
          </p:cNvPr>
          <p:cNvSpPr/>
          <p:nvPr/>
        </p:nvSpPr>
        <p:spPr>
          <a:xfrm>
            <a:off x="1455821" y="4838700"/>
            <a:ext cx="2153653" cy="573506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5B7FF"/>
                </a:solidFill>
                <a:latin typeface="Cairo Medium" pitchFamily="2" charset="-78"/>
                <a:cs typeface="Cairo Medium" pitchFamily="2" charset="-78"/>
              </a:rPr>
              <a:t>Background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A427F5-B9D4-E994-192E-19504037B372}"/>
              </a:ext>
            </a:extLst>
          </p:cNvPr>
          <p:cNvSpPr/>
          <p:nvPr/>
        </p:nvSpPr>
        <p:spPr>
          <a:xfrm>
            <a:off x="3918284" y="4838700"/>
            <a:ext cx="2153653" cy="573506"/>
          </a:xfrm>
          <a:prstGeom prst="roundRect">
            <a:avLst/>
          </a:prstGeom>
          <a:solidFill>
            <a:srgbClr val="45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D1D1D"/>
                </a:solidFill>
                <a:latin typeface="Cairo Medium" pitchFamily="2" charset="-78"/>
                <a:cs typeface="Cairo Medium" pitchFamily="2" charset="-78"/>
              </a:rPr>
              <a:t>On Background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B79D24B-9B67-3B42-BCBE-7707B2CBFDFE}"/>
              </a:ext>
            </a:extLst>
          </p:cNvPr>
          <p:cNvSpPr/>
          <p:nvPr/>
        </p:nvSpPr>
        <p:spPr>
          <a:xfrm>
            <a:off x="6380747" y="4859954"/>
            <a:ext cx="2153653" cy="573506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5B7FF"/>
                </a:solidFill>
                <a:latin typeface="Cairo Medium" pitchFamily="2" charset="-78"/>
                <a:cs typeface="Cairo Medium" pitchFamily="2" charset="-78"/>
              </a:rPr>
              <a:t>Surface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1164CDA-3695-47D6-5520-EB4447E50879}"/>
              </a:ext>
            </a:extLst>
          </p:cNvPr>
          <p:cNvSpPr/>
          <p:nvPr/>
        </p:nvSpPr>
        <p:spPr>
          <a:xfrm>
            <a:off x="8843209" y="4859954"/>
            <a:ext cx="2887579" cy="573506"/>
          </a:xfrm>
          <a:prstGeom prst="roundRect">
            <a:avLst/>
          </a:prstGeom>
          <a:solidFill>
            <a:srgbClr val="45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1D1D1D"/>
                </a:solidFill>
                <a:latin typeface="Cairo Medium" pitchFamily="2" charset="-78"/>
                <a:cs typeface="Cairo Medium" pitchFamily="2" charset="-78"/>
              </a:rPr>
              <a:t>On Surface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DEF433-CEEF-F532-E69C-DC00F588B157}"/>
              </a:ext>
            </a:extLst>
          </p:cNvPr>
          <p:cNvSpPr/>
          <p:nvPr/>
        </p:nvSpPr>
        <p:spPr>
          <a:xfrm>
            <a:off x="1455821" y="5785184"/>
            <a:ext cx="4616115" cy="573506"/>
          </a:xfrm>
          <a:prstGeom prst="roundRect">
            <a:avLst/>
          </a:prstGeom>
          <a:solidFill>
            <a:srgbClr val="4E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EEEEEE"/>
                </a:solidFill>
                <a:latin typeface="Cairo Medium" pitchFamily="2" charset="-78"/>
                <a:cs typeface="Cairo Medium" pitchFamily="2" charset="-78"/>
              </a:rPr>
              <a:t>Outline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F1EF992-BC38-8F61-4AC4-974464E29A33}"/>
              </a:ext>
            </a:extLst>
          </p:cNvPr>
          <p:cNvSpPr/>
          <p:nvPr/>
        </p:nvSpPr>
        <p:spPr>
          <a:xfrm>
            <a:off x="6380746" y="5785184"/>
            <a:ext cx="2153653" cy="573506"/>
          </a:xfrm>
          <a:prstGeom prst="roundRect">
            <a:avLst/>
          </a:prstGeom>
          <a:solidFill>
            <a:srgbClr val="49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C0C0"/>
                </a:solidFill>
                <a:latin typeface="Cairo Medium" pitchFamily="2" charset="-78"/>
                <a:cs typeface="Cairo Medium" pitchFamily="2" charset="-78"/>
              </a:rPr>
              <a:t>Surface-Variant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F6BA66-1F9B-EBC6-D34F-30BB0B3FC1D4}"/>
              </a:ext>
            </a:extLst>
          </p:cNvPr>
          <p:cNvSpPr/>
          <p:nvPr/>
        </p:nvSpPr>
        <p:spPr>
          <a:xfrm>
            <a:off x="8843209" y="5785184"/>
            <a:ext cx="2887579" cy="573506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49443F"/>
                </a:solidFill>
                <a:latin typeface="Cairo Medium" pitchFamily="2" charset="-78"/>
                <a:cs typeface="Cairo Medium" pitchFamily="2" charset="-78"/>
              </a:rPr>
              <a:t>On Surface Variant</a:t>
            </a:r>
          </a:p>
        </p:txBody>
      </p:sp>
    </p:spTree>
    <p:extLst>
      <p:ext uri="{BB962C8B-B14F-4D97-AF65-F5344CB8AC3E}">
        <p14:creationId xmlns:p14="http://schemas.microsoft.com/office/powerpoint/2010/main" val="166740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F6A6CA3-5E99-0B28-7254-7D31B889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17" y="0"/>
            <a:ext cx="5541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88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Cairo</vt:lpstr>
      <vt:lpstr>Cairo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1</cp:revision>
  <dcterms:created xsi:type="dcterms:W3CDTF">2022-06-20T18:29:39Z</dcterms:created>
  <dcterms:modified xsi:type="dcterms:W3CDTF">2022-06-21T07:17:30Z</dcterms:modified>
</cp:coreProperties>
</file>