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1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1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1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1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1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1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1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1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1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5CC"/>
          </a:solidFill>
        </a:fill>
      </a:tcStyle>
    </a:wholeTbl>
    <a:band2H>
      <a:tcTxStyle/>
      <a:tcStyle>
        <a:tcBdr/>
        <a:fill>
          <a:solidFill>
            <a:srgbClr val="EDF2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CE5"/>
          </a:solidFill>
        </a:fill>
      </a:tcStyle>
    </a:wholeTbl>
    <a:band2H>
      <a:tcTxStyle/>
      <a:tcStyle>
        <a:tcBdr/>
        <a:fill>
          <a:solidFill>
            <a:srgbClr val="E7EEF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E2CE"/>
          </a:solidFill>
        </a:fill>
      </a:tcStyle>
    </a:wholeTbl>
    <a:band2H>
      <a:tcTxStyle/>
      <a:tcStyle>
        <a:tcBdr/>
        <a:fill>
          <a:solidFill>
            <a:srgbClr val="F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6" name="Shape 18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962038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rtl="1" latinLnBrk="0">
      <a:defRPr sz="1200">
        <a:latin typeface="+mj-lt"/>
        <a:ea typeface="+mj-ea"/>
        <a:cs typeface="+mj-cs"/>
        <a:sym typeface="Corbel"/>
      </a:defRPr>
    </a:lvl1pPr>
    <a:lvl2pPr indent="228600" defTabSz="457200" rtl="1" latinLnBrk="0">
      <a:defRPr sz="1200">
        <a:latin typeface="+mj-lt"/>
        <a:ea typeface="+mj-ea"/>
        <a:cs typeface="+mj-cs"/>
        <a:sym typeface="Corbel"/>
      </a:defRPr>
    </a:lvl2pPr>
    <a:lvl3pPr indent="457200" defTabSz="457200" rtl="1" latinLnBrk="0">
      <a:defRPr sz="1200">
        <a:latin typeface="+mj-lt"/>
        <a:ea typeface="+mj-ea"/>
        <a:cs typeface="+mj-cs"/>
        <a:sym typeface="Corbel"/>
      </a:defRPr>
    </a:lvl3pPr>
    <a:lvl4pPr indent="685800" defTabSz="457200" rtl="1" latinLnBrk="0">
      <a:defRPr sz="1200">
        <a:latin typeface="+mj-lt"/>
        <a:ea typeface="+mj-ea"/>
        <a:cs typeface="+mj-cs"/>
        <a:sym typeface="Corbel"/>
      </a:defRPr>
    </a:lvl4pPr>
    <a:lvl5pPr indent="914400" defTabSz="457200" rtl="1" latinLnBrk="0">
      <a:defRPr sz="1200">
        <a:latin typeface="+mj-lt"/>
        <a:ea typeface="+mj-ea"/>
        <a:cs typeface="+mj-cs"/>
        <a:sym typeface="Corbel"/>
      </a:defRPr>
    </a:lvl5pPr>
    <a:lvl6pPr indent="1143000" defTabSz="457200" rtl="1" latinLnBrk="0">
      <a:defRPr sz="1200">
        <a:latin typeface="+mj-lt"/>
        <a:ea typeface="+mj-ea"/>
        <a:cs typeface="+mj-cs"/>
        <a:sym typeface="Corbel"/>
      </a:defRPr>
    </a:lvl6pPr>
    <a:lvl7pPr indent="1371600" defTabSz="457200" rtl="1" latinLnBrk="0">
      <a:defRPr sz="1200">
        <a:latin typeface="+mj-lt"/>
        <a:ea typeface="+mj-ea"/>
        <a:cs typeface="+mj-cs"/>
        <a:sym typeface="Corbel"/>
      </a:defRPr>
    </a:lvl7pPr>
    <a:lvl8pPr indent="1600200" defTabSz="457200" rtl="1" latinLnBrk="0">
      <a:defRPr sz="1200">
        <a:latin typeface="+mj-lt"/>
        <a:ea typeface="+mj-ea"/>
        <a:cs typeface="+mj-cs"/>
        <a:sym typeface="Corbel"/>
      </a:defRPr>
    </a:lvl8pPr>
    <a:lvl9pPr indent="1828800" defTabSz="457200" rtl="1" latinLnBrk="0">
      <a:defRPr sz="1200">
        <a:latin typeface="+mj-lt"/>
        <a:ea typeface="+mj-ea"/>
        <a:cs typeface="+mj-cs"/>
        <a:sym typeface="Corbe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4"/>
          <p:cNvGrpSpPr/>
          <p:nvPr/>
        </p:nvGrpSpPr>
        <p:grpSpPr>
          <a:xfrm>
            <a:off x="546098" y="-4763"/>
            <a:ext cx="5014916" cy="6862766"/>
            <a:chOff x="0" y="0"/>
            <a:chExt cx="5014915" cy="6862764"/>
          </a:xfrm>
        </p:grpSpPr>
        <p:sp>
          <p:nvSpPr>
            <p:cNvPr id="18" name="Shape 18"/>
            <p:cNvSpPr/>
            <p:nvPr/>
          </p:nvSpPr>
          <p:spPr>
            <a:xfrm>
              <a:off x="438150" y="0"/>
              <a:ext cx="1063627" cy="2782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898"/>
                  </a:moveTo>
                  <a:lnTo>
                    <a:pt x="7254" y="21600"/>
                  </a:lnTo>
                  <a:lnTo>
                    <a:pt x="21600" y="0"/>
                  </a:lnTo>
                  <a:lnTo>
                    <a:pt x="13863" y="0"/>
                  </a:lnTo>
                  <a:lnTo>
                    <a:pt x="0" y="2089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rtl="0">
                <a:defRPr>
                  <a:latin typeface="+mj-lt"/>
                  <a:ea typeface="+mj-ea"/>
                  <a:cs typeface="+mj-cs"/>
                  <a:sym typeface="Corbel"/>
                </a:defRPr>
              </a:pPr>
              <a:endParaRPr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0" y="0"/>
              <a:ext cx="1035052" cy="2673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454" y="21600"/>
                  </a:moveTo>
                  <a:lnTo>
                    <a:pt x="21600" y="0"/>
                  </a:lnTo>
                  <a:lnTo>
                    <a:pt x="13616" y="0"/>
                  </a:lnTo>
                  <a:lnTo>
                    <a:pt x="0" y="20869"/>
                  </a:lnTo>
                  <a:lnTo>
                    <a:pt x="7255" y="21562"/>
                  </a:lnTo>
                  <a:lnTo>
                    <a:pt x="7454" y="21600"/>
                  </a:ln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rtl="0">
                <a:defRPr>
                  <a:latin typeface="+mj-lt"/>
                  <a:ea typeface="+mj-ea"/>
                  <a:cs typeface="+mj-cs"/>
                  <a:sym typeface="Corbel"/>
                </a:defRPr>
              </a:pPr>
              <a:endParaRPr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-1" y="2587625"/>
              <a:ext cx="2693991" cy="4275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645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rtl="0">
                <a:defRPr>
                  <a:latin typeface="+mj-lt"/>
                  <a:ea typeface="+mj-ea"/>
                  <a:cs typeface="+mj-cs"/>
                  <a:sym typeface="Corbel"/>
                </a:defRPr>
              </a:pPr>
              <a:endParaRPr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442911" y="2697163"/>
              <a:ext cx="3332166" cy="4165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0"/>
                  </a:lnTo>
                  <a:lnTo>
                    <a:pt x="20797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55A1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rtl="0">
                <a:defRPr>
                  <a:latin typeface="+mj-lt"/>
                  <a:ea typeface="+mj-ea"/>
                  <a:cs typeface="+mj-cs"/>
                  <a:sym typeface="Corbel"/>
                </a:defRPr>
              </a:pPr>
              <a:endParaRPr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438150" y="2692400"/>
              <a:ext cx="4576765" cy="4170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2" y="25"/>
                  </a:lnTo>
                  <a:lnTo>
                    <a:pt x="15749" y="21600"/>
                  </a:lnTo>
                  <a:lnTo>
                    <a:pt x="21600" y="21600"/>
                  </a:lnTo>
                  <a:lnTo>
                    <a:pt x="1686" y="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872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rtl="0">
                <a:defRPr>
                  <a:latin typeface="+mj-lt"/>
                  <a:ea typeface="+mj-ea"/>
                  <a:cs typeface="+mj-cs"/>
                  <a:sym typeface="Corbel"/>
                </a:defRPr>
              </a:pPr>
              <a:endParaRPr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0" y="2582863"/>
              <a:ext cx="3584578" cy="4279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525" y="889"/>
                  </a:lnTo>
                  <a:lnTo>
                    <a:pt x="2181" y="481"/>
                  </a:lnTo>
                  <a:lnTo>
                    <a:pt x="2152" y="457"/>
                  </a:lnTo>
                  <a:lnTo>
                    <a:pt x="0" y="0"/>
                  </a:lnTo>
                  <a:lnTo>
                    <a:pt x="0" y="24"/>
                  </a:lnTo>
                  <a:lnTo>
                    <a:pt x="16233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rtl="0">
                <a:defRPr>
                  <a:latin typeface="+mj-lt"/>
                  <a:ea typeface="+mj-ea"/>
                  <a:cs typeface="+mj-cs"/>
                  <a:sym typeface="Corbel"/>
                </a:defRPr>
              </a:pPr>
              <a:endParaRPr dirty="0"/>
            </a:p>
          </p:txBody>
        </p:sp>
      </p:grpSp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2928399" y="1380067"/>
            <a:ext cx="8574625" cy="2616201"/>
          </a:xfrm>
          <a:prstGeom prst="rect">
            <a:avLst/>
          </a:prstGeom>
        </p:spPr>
        <p:txBody>
          <a:bodyPr anchor="b"/>
          <a:lstStyle>
            <a:lvl1pPr algn="r">
              <a:defRPr sz="6000"/>
            </a:lvl1pPr>
          </a:lstStyle>
          <a:p>
            <a:r>
              <a:t>מלל כותרת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sz="quarter" idx="1"/>
          </p:nvPr>
        </p:nvSpPr>
        <p:spPr>
          <a:xfrm>
            <a:off x="4515377" y="3996266"/>
            <a:ext cx="6987645" cy="1388536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FontTx/>
              <a:buNone/>
              <a:defRPr sz="2100"/>
            </a:lvl1pPr>
            <a:lvl2pPr marL="0" indent="0">
              <a:buClrTx/>
              <a:buSzTx/>
              <a:buFontTx/>
              <a:buNone/>
              <a:defRPr sz="2100"/>
            </a:lvl2pPr>
            <a:lvl3pPr marL="0" indent="0">
              <a:buClrTx/>
              <a:buSzTx/>
              <a:buFontTx/>
              <a:buNone/>
              <a:defRPr sz="2100"/>
            </a:lvl3pPr>
            <a:lvl4pPr marL="0" indent="0">
              <a:buClrTx/>
              <a:buSzTx/>
              <a:buFontTx/>
              <a:buNone/>
              <a:defRPr sz="2100"/>
            </a:lvl4pPr>
            <a:lvl5pPr marL="0" indent="0">
              <a:buClrTx/>
              <a:buSzTx/>
              <a:buFontTx/>
              <a:buNone/>
              <a:defRPr sz="2100"/>
            </a:lvl5pPr>
          </a:lstStyle>
          <a:p>
            <a:r>
              <a:t>גוף רמה אחד</a:t>
            </a:r>
          </a:p>
          <a:p>
            <a:pPr lvl="1"/>
            <a:r>
              <a:t>גוף רמה שתיים</a:t>
            </a:r>
          </a:p>
          <a:p>
            <a:pPr lvl="2"/>
            <a:r>
              <a:t>גוף רמה שלוש</a:t>
            </a:r>
          </a:p>
          <a:p>
            <a:pPr lvl="3"/>
            <a:r>
              <a:t>גוף רמה ארבע</a:t>
            </a:r>
          </a:p>
          <a:p>
            <a:pPr lvl="4"/>
            <a:r>
              <a:t>גוף רמה חמש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xfrm>
            <a:off x="11271886" y="5950268"/>
            <a:ext cx="231139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1484311" y="4732863"/>
            <a:ext cx="10018711" cy="56674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מלל כותרת</a:t>
            </a:r>
          </a:p>
        </p:txBody>
      </p:sp>
      <p:sp>
        <p:nvSpPr>
          <p:cNvPr id="107" name="Shape 107"/>
          <p:cNvSpPr>
            <a:spLocks noGrp="1"/>
          </p:cNvSpPr>
          <p:nvPr>
            <p:ph type="pic" sz="half" idx="13"/>
          </p:nvPr>
        </p:nvSpPr>
        <p:spPr>
          <a:xfrm>
            <a:off x="2386010" y="932112"/>
            <a:ext cx="8225945" cy="3164976"/>
          </a:xfrm>
          <a:prstGeom prst="rect">
            <a:avLst/>
          </a:prstGeom>
          <a:ln w="38100">
            <a:solidFill>
              <a:srgbClr val="B2B7B8"/>
            </a:solidFill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"/>
          </p:nvPr>
        </p:nvSpPr>
        <p:spPr>
          <a:xfrm>
            <a:off x="1484311" y="5299602"/>
            <a:ext cx="10018711" cy="493714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400"/>
            </a:lvl1pPr>
            <a:lvl2pPr marL="0" indent="0" algn="ctr">
              <a:buClrTx/>
              <a:buSzTx/>
              <a:buFontTx/>
              <a:buNone/>
              <a:defRPr sz="1400"/>
            </a:lvl2pPr>
            <a:lvl3pPr marL="0" indent="0" algn="ctr">
              <a:buClrTx/>
              <a:buSzTx/>
              <a:buFontTx/>
              <a:buNone/>
              <a:defRPr sz="1400"/>
            </a:lvl3pPr>
            <a:lvl4pPr marL="0" indent="0" algn="ctr">
              <a:buClrTx/>
              <a:buSzTx/>
              <a:buFontTx/>
              <a:buNone/>
              <a:defRPr sz="1400"/>
            </a:lvl4pPr>
            <a:lvl5pPr marL="0" indent="0" algn="ctr">
              <a:buClrTx/>
              <a:buSzTx/>
              <a:buFontTx/>
              <a:buNone/>
              <a:defRPr sz="1400"/>
            </a:lvl5pPr>
          </a:lstStyle>
          <a:p>
            <a:r>
              <a:t>גוף רמה אחד</a:t>
            </a:r>
          </a:p>
          <a:p>
            <a:pPr lvl="1"/>
            <a:r>
              <a:t>גוף רמה שתיים</a:t>
            </a:r>
          </a:p>
          <a:p>
            <a:pPr lvl="2"/>
            <a:r>
              <a:t>גוף רמה שלוש</a:t>
            </a:r>
          </a:p>
          <a:p>
            <a:pPr lvl="3"/>
            <a:r>
              <a:t>גוף רמה ארבע</a:t>
            </a:r>
          </a:p>
          <a:p>
            <a:pPr lvl="4"/>
            <a:r>
              <a:t>גוף רמה חמש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xfrm>
            <a:off x="11271886" y="5950268"/>
            <a:ext cx="231139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מלל כותרת</a:t>
            </a:r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1484312" y="4343400"/>
            <a:ext cx="10018715" cy="14478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2000"/>
            </a:lvl1pPr>
            <a:lvl2pPr marL="0" indent="0" algn="ctr">
              <a:buClrTx/>
              <a:buSzTx/>
              <a:buFontTx/>
              <a:buNone/>
              <a:defRPr sz="2000"/>
            </a:lvl2pPr>
            <a:lvl3pPr marL="0" indent="0" algn="ctr">
              <a:buClrTx/>
              <a:buSzTx/>
              <a:buFontTx/>
              <a:buNone/>
              <a:defRPr sz="2000"/>
            </a:lvl3pPr>
            <a:lvl4pPr marL="0" indent="0" algn="ctr">
              <a:buClrTx/>
              <a:buSzTx/>
              <a:buFontTx/>
              <a:buNone/>
              <a:defRPr sz="2000"/>
            </a:lvl4pPr>
            <a:lvl5pPr marL="0" indent="0" algn="ctr">
              <a:buClrTx/>
              <a:buSzTx/>
              <a:buFontTx/>
              <a:buNone/>
              <a:defRPr sz="2000"/>
            </a:lvl5pPr>
          </a:lstStyle>
          <a:p>
            <a:r>
              <a:t>גוף רמה אחד</a:t>
            </a:r>
          </a:p>
          <a:p>
            <a:pPr lvl="1"/>
            <a:r>
              <a:t>גוף רמה שתיים</a:t>
            </a:r>
          </a:p>
          <a:p>
            <a:pPr lvl="2"/>
            <a:r>
              <a:t>גוף רמה שלוש</a:t>
            </a:r>
          </a:p>
          <a:p>
            <a:pPr lvl="3"/>
            <a:r>
              <a:t>גוף רמה ארבע</a:t>
            </a:r>
          </a:p>
          <a:p>
            <a:pPr lvl="4"/>
            <a:r>
              <a:t>גוף רמה חמש</a:t>
            </a:r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1271886" y="5950268"/>
            <a:ext cx="231139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1598612" y="531840"/>
            <a:ext cx="609602" cy="12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8000" cap="all">
                <a:latin typeface="+mj-lt"/>
                <a:ea typeface="+mj-ea"/>
                <a:cs typeface="+mj-cs"/>
                <a:sym typeface="Corbel"/>
              </a:defRPr>
            </a:lvl1pPr>
          </a:lstStyle>
          <a:p>
            <a:pPr rtl="0">
              <a:defRPr/>
            </a:pPr>
            <a:r>
              <a:rPr dirty="0"/>
              <a:t>“</a:t>
            </a:r>
          </a:p>
        </p:txBody>
      </p:sp>
      <p:sp>
        <p:nvSpPr>
          <p:cNvPr id="126" name="Shape 126"/>
          <p:cNvSpPr/>
          <p:nvPr/>
        </p:nvSpPr>
        <p:spPr>
          <a:xfrm>
            <a:off x="10893425" y="2488216"/>
            <a:ext cx="609600" cy="12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z="8000" cap="all">
                <a:latin typeface="+mj-lt"/>
                <a:ea typeface="+mj-ea"/>
                <a:cs typeface="+mj-cs"/>
                <a:sym typeface="Corbel"/>
              </a:defRPr>
            </a:lvl1pPr>
          </a:lstStyle>
          <a:p>
            <a:pPr rtl="0">
              <a:defRPr/>
            </a:pPr>
            <a:r>
              <a:rPr dirty="0"/>
              <a:t>”</a:t>
            </a:r>
          </a:p>
        </p:txBody>
      </p:sp>
      <p:sp>
        <p:nvSpPr>
          <p:cNvPr id="127" name="Shape 127"/>
          <p:cNvSpPr>
            <a:spLocks noGrp="1"/>
          </p:cNvSpPr>
          <p:nvPr>
            <p:ph type="title"/>
          </p:nvPr>
        </p:nvSpPr>
        <p:spPr>
          <a:xfrm>
            <a:off x="2208210" y="685800"/>
            <a:ext cx="8990015" cy="2743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מלל כותרת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2436809" y="3428998"/>
            <a:ext cx="8532818" cy="38100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800"/>
            </a:lvl1pPr>
            <a:lvl2pPr marL="0" indent="0">
              <a:buClrTx/>
              <a:buSzTx/>
              <a:buFontTx/>
              <a:buNone/>
              <a:defRPr sz="1800"/>
            </a:lvl2pPr>
            <a:lvl3pPr marL="0" indent="0">
              <a:buClrTx/>
              <a:buSzTx/>
              <a:buFontTx/>
              <a:buNone/>
              <a:defRPr sz="1800"/>
            </a:lvl3pPr>
            <a:lvl4pPr marL="0" indent="0">
              <a:buClrTx/>
              <a:buSzTx/>
              <a:buFontTx/>
              <a:buNone/>
              <a:defRPr sz="1800"/>
            </a:lvl4pPr>
            <a:lvl5pPr marL="0" indent="0">
              <a:buClrTx/>
              <a:buSzTx/>
              <a:buFontTx/>
              <a:buNone/>
              <a:defRPr sz="1800"/>
            </a:lvl5pPr>
          </a:lstStyle>
          <a:p>
            <a:r>
              <a:t>גוף רמה אחד</a:t>
            </a:r>
          </a:p>
          <a:p>
            <a:pPr lvl="1"/>
            <a:r>
              <a:t>גוף רמה שתיים</a:t>
            </a:r>
          </a:p>
          <a:p>
            <a:pPr lvl="2"/>
            <a:r>
              <a:t>גוף רמה שלוש</a:t>
            </a:r>
          </a:p>
          <a:p>
            <a:pPr lvl="3"/>
            <a:r>
              <a:t>גוף רמה ארבע</a:t>
            </a:r>
          </a:p>
          <a:p>
            <a:pPr lvl="4"/>
            <a:r>
              <a:t>גוף רמה חמש</a:t>
            </a:r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3"/>
          </p:nvPr>
        </p:nvSpPr>
        <p:spPr>
          <a:xfrm>
            <a:off x="1484311" y="4343400"/>
            <a:ext cx="10018712" cy="1447800"/>
          </a:xfrm>
          <a:prstGeom prst="rect">
            <a:avLst/>
          </a:prstGeom>
        </p:spPr>
        <p:txBody>
          <a:bodyPr/>
          <a:lstStyle/>
          <a:p>
            <a:pPr rtl="0">
              <a:defRPr/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1271886" y="5950268"/>
            <a:ext cx="231139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xfrm>
            <a:off x="1484312" y="3308579"/>
            <a:ext cx="10018711" cy="1468802"/>
          </a:xfrm>
          <a:prstGeom prst="rect">
            <a:avLst/>
          </a:prstGeom>
        </p:spPr>
        <p:txBody>
          <a:bodyPr anchor="b"/>
          <a:lstStyle>
            <a:lvl1pPr algn="r">
              <a:defRPr sz="3200"/>
            </a:lvl1pPr>
          </a:lstStyle>
          <a:p>
            <a:r>
              <a:t>מלל כותרת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xfrm>
            <a:off x="1484312" y="4777380"/>
            <a:ext cx="10018711" cy="860402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FontTx/>
              <a:buNone/>
              <a:defRPr sz="2000"/>
            </a:lvl1pPr>
            <a:lvl2pPr marL="0" indent="0">
              <a:buClrTx/>
              <a:buSzTx/>
              <a:buFontTx/>
              <a:buNone/>
              <a:defRPr sz="2000"/>
            </a:lvl2pPr>
            <a:lvl3pPr marL="0" indent="0">
              <a:buClrTx/>
              <a:buSzTx/>
              <a:buFontTx/>
              <a:buNone/>
              <a:defRPr sz="2000"/>
            </a:lvl3pPr>
            <a:lvl4pPr marL="0" indent="0">
              <a:buClrTx/>
              <a:buSzTx/>
              <a:buFontTx/>
              <a:buNone/>
              <a:defRPr sz="2000"/>
            </a:lvl4pPr>
            <a:lvl5pPr marL="0" indent="0">
              <a:buClrTx/>
              <a:buSzTx/>
              <a:buFontTx/>
              <a:buNone/>
              <a:defRPr sz="2000"/>
            </a:lvl5pPr>
          </a:lstStyle>
          <a:p>
            <a:r>
              <a:t>גוף רמה אחד</a:t>
            </a:r>
          </a:p>
          <a:p>
            <a:pPr lvl="1"/>
            <a:r>
              <a:t>גוף רמה שתיים</a:t>
            </a:r>
          </a:p>
          <a:p>
            <a:pPr lvl="2"/>
            <a:r>
              <a:t>גוף רמה שלוש</a:t>
            </a:r>
          </a:p>
          <a:p>
            <a:pPr lvl="3"/>
            <a:r>
              <a:t>גוף רמה ארבע</a:t>
            </a:r>
          </a:p>
          <a:p>
            <a:pPr lvl="4"/>
            <a:r>
              <a:t>גוף רמה חמש</a:t>
            </a:r>
          </a:p>
        </p:txBody>
      </p:sp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xfrm>
            <a:off x="11271886" y="5950268"/>
            <a:ext cx="231139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1598612" y="531840"/>
            <a:ext cx="609602" cy="12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8000" cap="all">
                <a:latin typeface="+mj-lt"/>
                <a:ea typeface="+mj-ea"/>
                <a:cs typeface="+mj-cs"/>
                <a:sym typeface="Corbel"/>
              </a:defRPr>
            </a:lvl1pPr>
          </a:lstStyle>
          <a:p>
            <a:pPr rtl="0">
              <a:defRPr/>
            </a:pPr>
            <a:r>
              <a:rPr dirty="0"/>
              <a:t>“</a:t>
            </a:r>
          </a:p>
        </p:txBody>
      </p:sp>
      <p:sp>
        <p:nvSpPr>
          <p:cNvPr id="147" name="Shape 147"/>
          <p:cNvSpPr/>
          <p:nvPr/>
        </p:nvSpPr>
        <p:spPr>
          <a:xfrm>
            <a:off x="10893425" y="2488216"/>
            <a:ext cx="609600" cy="12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z="8000" cap="all">
                <a:latin typeface="+mj-lt"/>
                <a:ea typeface="+mj-ea"/>
                <a:cs typeface="+mj-cs"/>
                <a:sym typeface="Corbel"/>
              </a:defRPr>
            </a:lvl1pPr>
          </a:lstStyle>
          <a:p>
            <a:pPr rtl="0">
              <a:defRPr/>
            </a:pPr>
            <a:r>
              <a:rPr dirty="0"/>
              <a:t>”</a:t>
            </a:r>
          </a:p>
        </p:txBody>
      </p:sp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xfrm>
            <a:off x="2208210" y="685800"/>
            <a:ext cx="8990015" cy="2743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מלל כותרת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1484312" y="3886200"/>
            <a:ext cx="10018712" cy="889000"/>
          </a:xfrm>
          <a:prstGeom prst="rect">
            <a:avLst/>
          </a:prstGeom>
        </p:spPr>
        <p:txBody>
          <a:bodyPr anchor="b"/>
          <a:lstStyle>
            <a:lvl1pPr marL="571500" indent="-857250">
              <a:buClrTx/>
              <a:buSzTx/>
              <a:buFontTx/>
              <a:buNone/>
            </a:lvl1pPr>
            <a:lvl2pPr>
              <a:buClrTx/>
              <a:buFontTx/>
            </a:lvl2pPr>
            <a:lvl3pPr>
              <a:buClrTx/>
              <a:buFontTx/>
            </a:lvl3pPr>
            <a:lvl4pPr>
              <a:buClrTx/>
              <a:buFontTx/>
            </a:lvl4pPr>
            <a:lvl5pPr>
              <a:buClrTx/>
              <a:buFontTx/>
            </a:lvl5pPr>
          </a:lstStyle>
          <a:p>
            <a:r>
              <a:t>גוף רמה אחד</a:t>
            </a:r>
          </a:p>
          <a:p>
            <a:pPr lvl="1"/>
            <a:r>
              <a:t>גוף רמה שתיים</a:t>
            </a:r>
          </a:p>
          <a:p>
            <a:pPr lvl="2"/>
            <a:r>
              <a:t>גוף רמה שלוש</a:t>
            </a:r>
          </a:p>
          <a:p>
            <a:pPr lvl="3"/>
            <a:r>
              <a:t>גוף רמה ארבע</a:t>
            </a:r>
          </a:p>
          <a:p>
            <a:pPr lvl="4"/>
            <a:r>
              <a:t>גוף רמה חמש</a:t>
            </a:r>
          </a:p>
        </p:txBody>
      </p:sp>
      <p:sp>
        <p:nvSpPr>
          <p:cNvPr id="150" name="Shape 150"/>
          <p:cNvSpPr>
            <a:spLocks noGrp="1"/>
          </p:cNvSpPr>
          <p:nvPr>
            <p:ph type="body" sz="quarter" idx="13"/>
          </p:nvPr>
        </p:nvSpPr>
        <p:spPr>
          <a:xfrm>
            <a:off x="1484310" y="4775200"/>
            <a:ext cx="10018714" cy="1016000"/>
          </a:xfrm>
          <a:prstGeom prst="rect">
            <a:avLst/>
          </a:prstGeom>
        </p:spPr>
        <p:txBody>
          <a:bodyPr anchor="t"/>
          <a:lstStyle/>
          <a:p>
            <a:pPr rtl="0">
              <a:defRPr/>
            </a:pPr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xfrm>
            <a:off x="11271886" y="5950268"/>
            <a:ext cx="231139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4" cy="2727325"/>
          </a:xfrm>
          <a:prstGeom prst="rect">
            <a:avLst/>
          </a:prstGeom>
        </p:spPr>
        <p:txBody>
          <a:bodyPr/>
          <a:lstStyle/>
          <a:p>
            <a:r>
              <a:t>מלל כותרת</a:t>
            </a:r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xfrm>
            <a:off x="1484312" y="3505200"/>
            <a:ext cx="10018715" cy="838200"/>
          </a:xfrm>
          <a:prstGeom prst="rect">
            <a:avLst/>
          </a:prstGeom>
        </p:spPr>
        <p:txBody>
          <a:bodyPr anchor="b"/>
          <a:lstStyle>
            <a:lvl1pPr marL="571500" indent="-857250">
              <a:buClrTx/>
              <a:buSzTx/>
              <a:buFontTx/>
              <a:buNone/>
              <a:defRPr sz="2800"/>
            </a:lvl1pPr>
            <a:lvl2pPr marL="857250" indent="-400050">
              <a:buClrTx/>
              <a:buFontTx/>
              <a:defRPr sz="2800"/>
            </a:lvl2pPr>
            <a:lvl3pPr marL="1358900" indent="-444500">
              <a:buClrTx/>
              <a:buFontTx/>
              <a:defRPr sz="2800"/>
            </a:lvl3pPr>
            <a:lvl4pPr marL="1671636" indent="-300037">
              <a:buClrTx/>
              <a:buFontTx/>
              <a:defRPr sz="2800"/>
            </a:lvl4pPr>
            <a:lvl5pPr marL="2171700" indent="-342900">
              <a:buClrTx/>
              <a:buFontTx/>
              <a:defRPr sz="2800"/>
            </a:lvl5pPr>
          </a:lstStyle>
          <a:p>
            <a:r>
              <a:t>גוף רמה אחד</a:t>
            </a:r>
          </a:p>
          <a:p>
            <a:pPr lvl="1"/>
            <a:r>
              <a:t>גוף רמה שתיים</a:t>
            </a:r>
          </a:p>
          <a:p>
            <a:pPr lvl="2"/>
            <a:r>
              <a:t>גוף רמה שלוש</a:t>
            </a:r>
          </a:p>
          <a:p>
            <a:pPr lvl="3"/>
            <a:r>
              <a:t>גוף רמה ארבע</a:t>
            </a:r>
          </a:p>
          <a:p>
            <a:pPr lvl="4"/>
            <a:r>
              <a:t>גוף רמה חמש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sz="quarter" idx="13"/>
          </p:nvPr>
        </p:nvSpPr>
        <p:spPr>
          <a:xfrm>
            <a:off x="1484310" y="4343400"/>
            <a:ext cx="10018715" cy="1447800"/>
          </a:xfrm>
          <a:prstGeom prst="rect">
            <a:avLst/>
          </a:prstGeom>
        </p:spPr>
        <p:txBody>
          <a:bodyPr anchor="t"/>
          <a:lstStyle/>
          <a:p>
            <a:pPr rtl="0">
              <a:defRPr/>
            </a:pPr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sldNum" sz="quarter" idx="2"/>
          </p:nvPr>
        </p:nvSpPr>
        <p:spPr>
          <a:xfrm>
            <a:off x="11271886" y="5950268"/>
            <a:ext cx="231139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מלל כותרת</a:t>
            </a:r>
          </a:p>
        </p:txBody>
      </p:sp>
      <p:sp>
        <p:nvSpPr>
          <p:cNvPr id="169" name="Shape 169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גוף רמה אחד</a:t>
            </a:r>
          </a:p>
          <a:p>
            <a:pPr lvl="1"/>
            <a:r>
              <a:t>גוף רמה שתיים</a:t>
            </a:r>
          </a:p>
          <a:p>
            <a:pPr lvl="2"/>
            <a:r>
              <a:t>גוף רמה שלוש</a:t>
            </a:r>
          </a:p>
          <a:p>
            <a:pPr lvl="3"/>
            <a:r>
              <a:t>גוף רמה ארבע</a:t>
            </a:r>
          </a:p>
          <a:p>
            <a:pPr lvl="4"/>
            <a:r>
              <a:t>גוף רמה חמש</a:t>
            </a:r>
          </a:p>
        </p:txBody>
      </p:sp>
      <p:sp>
        <p:nvSpPr>
          <p:cNvPr id="170" name="Shape 170"/>
          <p:cNvSpPr>
            <a:spLocks noGrp="1"/>
          </p:cNvSpPr>
          <p:nvPr>
            <p:ph type="sldNum" sz="quarter" idx="2"/>
          </p:nvPr>
        </p:nvSpPr>
        <p:spPr>
          <a:xfrm>
            <a:off x="11271886" y="5950268"/>
            <a:ext cx="231139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title"/>
          </p:nvPr>
        </p:nvSpPr>
        <p:spPr>
          <a:xfrm>
            <a:off x="9732653" y="685800"/>
            <a:ext cx="1770372" cy="5105400"/>
          </a:xfrm>
          <a:prstGeom prst="rect">
            <a:avLst/>
          </a:prstGeom>
        </p:spPr>
        <p:txBody>
          <a:bodyPr/>
          <a:lstStyle/>
          <a:p>
            <a:r>
              <a:t>מלל כותרת</a:t>
            </a:r>
          </a:p>
        </p:txBody>
      </p:sp>
      <p:sp>
        <p:nvSpPr>
          <p:cNvPr id="178" name="Shape 178"/>
          <p:cNvSpPr>
            <a:spLocks noGrp="1"/>
          </p:cNvSpPr>
          <p:nvPr>
            <p:ph type="body" idx="1"/>
          </p:nvPr>
        </p:nvSpPr>
        <p:spPr>
          <a:xfrm>
            <a:off x="1484312" y="685800"/>
            <a:ext cx="8019744" cy="5105400"/>
          </a:xfrm>
          <a:prstGeom prst="rect">
            <a:avLst/>
          </a:prstGeom>
        </p:spPr>
        <p:txBody>
          <a:bodyPr anchor="t"/>
          <a:lstStyle/>
          <a:p>
            <a:r>
              <a:t>גוף רמה אחד</a:t>
            </a:r>
          </a:p>
          <a:p>
            <a:pPr lvl="1"/>
            <a:r>
              <a:t>גוף רמה שתיים</a:t>
            </a:r>
          </a:p>
          <a:p>
            <a:pPr lvl="2"/>
            <a:r>
              <a:t>גוף רמה שלוש</a:t>
            </a:r>
          </a:p>
          <a:p>
            <a:pPr lvl="3"/>
            <a:r>
              <a:t>גוף רמה ארבע</a:t>
            </a:r>
          </a:p>
          <a:p>
            <a:pPr lvl="4"/>
            <a:r>
              <a:t>גוף רמה חמש</a:t>
            </a:r>
          </a:p>
        </p:txBody>
      </p:sp>
      <p:sp>
        <p:nvSpPr>
          <p:cNvPr id="179" name="Shape 179"/>
          <p:cNvSpPr>
            <a:spLocks noGrp="1"/>
          </p:cNvSpPr>
          <p:nvPr>
            <p:ph type="sldNum" sz="quarter" idx="2"/>
          </p:nvPr>
        </p:nvSpPr>
        <p:spPr>
          <a:xfrm>
            <a:off x="11271886" y="5950268"/>
            <a:ext cx="231139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מלל כותרת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גוף רמה אחד</a:t>
            </a:r>
          </a:p>
          <a:p>
            <a:pPr lvl="1"/>
            <a:r>
              <a:t>גוף רמה שתיים</a:t>
            </a:r>
          </a:p>
          <a:p>
            <a:pPr lvl="2"/>
            <a:r>
              <a:t>גוף רמה שלוש</a:t>
            </a:r>
          </a:p>
          <a:p>
            <a:pPr lvl="3"/>
            <a:r>
              <a:t>גוף רמה ארבע</a:t>
            </a:r>
          </a:p>
          <a:p>
            <a:pPr lvl="4"/>
            <a:r>
              <a:t>גוף רמה חמש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8" cy="2110384"/>
          </a:xfrm>
          <a:prstGeom prst="rect">
            <a:avLst/>
          </a:prstGeom>
        </p:spPr>
        <p:txBody>
          <a:bodyPr anchor="b"/>
          <a:lstStyle>
            <a:lvl1pPr algn="r"/>
          </a:lstStyle>
          <a:p>
            <a:r>
              <a:t>מלל כותרת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2572278" y="4777380"/>
            <a:ext cx="8930748" cy="860402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FontTx/>
              <a:buNone/>
              <a:defRPr sz="2000"/>
            </a:lvl1pPr>
            <a:lvl2pPr marL="0" indent="0">
              <a:buClrTx/>
              <a:buSzTx/>
              <a:buFontTx/>
              <a:buNone/>
              <a:defRPr sz="2000"/>
            </a:lvl2pPr>
            <a:lvl3pPr marL="0" indent="0">
              <a:buClrTx/>
              <a:buSzTx/>
              <a:buFontTx/>
              <a:buNone/>
              <a:defRPr sz="2000"/>
            </a:lvl3pPr>
            <a:lvl4pPr marL="0" indent="0">
              <a:buClrTx/>
              <a:buSzTx/>
              <a:buFontTx/>
              <a:buNone/>
              <a:defRPr sz="2000"/>
            </a:lvl4pPr>
            <a:lvl5pPr marL="0" indent="0">
              <a:buClrTx/>
              <a:buSzTx/>
              <a:buFontTx/>
              <a:buNone/>
              <a:defRPr sz="2000"/>
            </a:lvl5pPr>
          </a:lstStyle>
          <a:p>
            <a:r>
              <a:t>גוף רמה אחד</a:t>
            </a:r>
          </a:p>
          <a:p>
            <a:pPr lvl="1"/>
            <a:r>
              <a:t>גוף רמה שתיים</a:t>
            </a:r>
          </a:p>
          <a:p>
            <a:pPr lvl="2"/>
            <a:r>
              <a:t>גוף רמה שלוש</a:t>
            </a:r>
          </a:p>
          <a:p>
            <a:pPr lvl="3"/>
            <a:r>
              <a:t>גוף רמה ארבע</a:t>
            </a:r>
          </a:p>
          <a:p>
            <a:pPr lvl="4"/>
            <a:r>
              <a:t>גוף רמה חמש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xfrm>
            <a:off x="11271886" y="5950268"/>
            <a:ext cx="231139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מלל כותרת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1484312" y="2666999"/>
            <a:ext cx="4895056" cy="312420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778668" indent="-321468">
              <a:defRPr sz="1800"/>
            </a:lvl2pPr>
            <a:lvl3pPr marL="1281792" indent="-367392">
              <a:defRPr sz="1800"/>
            </a:lvl3pPr>
            <a:lvl4pPr>
              <a:defRPr sz="1800"/>
            </a:lvl4pPr>
            <a:lvl5pPr marL="2085975" indent="-257175">
              <a:defRPr sz="1800"/>
            </a:lvl5pPr>
          </a:lstStyle>
          <a:p>
            <a:r>
              <a:t>גוף רמה אחד</a:t>
            </a:r>
          </a:p>
          <a:p>
            <a:pPr lvl="1"/>
            <a:r>
              <a:t>גוף רמה שתיים</a:t>
            </a:r>
          </a:p>
          <a:p>
            <a:pPr lvl="2"/>
            <a:r>
              <a:t>גוף רמה שלוש</a:t>
            </a:r>
          </a:p>
          <a:p>
            <a:pPr lvl="3"/>
            <a:r>
              <a:t>גוף רמה ארבע</a:t>
            </a:r>
          </a:p>
          <a:p>
            <a:pPr lvl="4"/>
            <a:r>
              <a:t>גוף רמה חמש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1271886" y="5950268"/>
            <a:ext cx="231139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מלל כותרת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1772179" y="2658533"/>
            <a:ext cx="4607189" cy="576264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800">
                <a:solidFill>
                  <a:srgbClr val="688727"/>
                </a:solidFill>
              </a:defRPr>
            </a:lvl1pPr>
            <a:lvl2pPr marL="0" indent="0">
              <a:buClrTx/>
              <a:buSzTx/>
              <a:buFontTx/>
              <a:buNone/>
              <a:defRPr sz="2800">
                <a:solidFill>
                  <a:srgbClr val="688727"/>
                </a:solidFill>
              </a:defRPr>
            </a:lvl2pPr>
            <a:lvl3pPr marL="0" indent="0">
              <a:buClrTx/>
              <a:buSzTx/>
              <a:buFontTx/>
              <a:buNone/>
              <a:defRPr sz="2800">
                <a:solidFill>
                  <a:srgbClr val="688727"/>
                </a:solidFill>
              </a:defRPr>
            </a:lvl3pPr>
            <a:lvl4pPr marL="0" indent="0">
              <a:buClrTx/>
              <a:buSzTx/>
              <a:buFontTx/>
              <a:buNone/>
              <a:defRPr sz="2800">
                <a:solidFill>
                  <a:srgbClr val="688727"/>
                </a:solidFill>
              </a:defRPr>
            </a:lvl4pPr>
            <a:lvl5pPr marL="0" indent="0">
              <a:buClrTx/>
              <a:buSzTx/>
              <a:buFontTx/>
              <a:buNone/>
              <a:defRPr sz="2800">
                <a:solidFill>
                  <a:srgbClr val="688727"/>
                </a:solidFill>
              </a:defRPr>
            </a:lvl5pPr>
          </a:lstStyle>
          <a:p>
            <a:r>
              <a:t>גוף רמה אחד</a:t>
            </a:r>
          </a:p>
          <a:p>
            <a:pPr lvl="1"/>
            <a:r>
              <a:t>גוף רמה שתיים</a:t>
            </a:r>
          </a:p>
          <a:p>
            <a:pPr lvl="2"/>
            <a:r>
              <a:t>גוף רמה שלוש</a:t>
            </a:r>
          </a:p>
          <a:p>
            <a:pPr lvl="3"/>
            <a:r>
              <a:t>גוף רמה ארבע</a:t>
            </a:r>
          </a:p>
          <a:p>
            <a:pPr lvl="4"/>
            <a:r>
              <a:t>גוף רמה חמש</a:t>
            </a:r>
          </a:p>
        </p:txBody>
      </p:sp>
      <p:sp>
        <p:nvSpPr>
          <p:cNvPr id="63" name="Shape 63"/>
          <p:cNvSpPr>
            <a:spLocks noGrp="1"/>
          </p:cNvSpPr>
          <p:nvPr>
            <p:ph type="body" sz="quarter" idx="13"/>
          </p:nvPr>
        </p:nvSpPr>
        <p:spPr>
          <a:xfrm>
            <a:off x="6880486" y="2667000"/>
            <a:ext cx="4622539" cy="576263"/>
          </a:xfrm>
          <a:prstGeom prst="rect">
            <a:avLst/>
          </a:prstGeom>
        </p:spPr>
        <p:txBody>
          <a:bodyPr anchor="b"/>
          <a:lstStyle/>
          <a:p>
            <a:pPr rtl="0">
              <a:defRPr/>
            </a:pPr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1271886" y="5950268"/>
            <a:ext cx="231139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מלל כותרת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xfrm>
            <a:off x="11271886" y="5950268"/>
            <a:ext cx="231139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xfrm>
            <a:off x="11271886" y="5950268"/>
            <a:ext cx="231139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מלל כותרת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sz="half" idx="1"/>
          </p:nvPr>
        </p:nvSpPr>
        <p:spPr>
          <a:xfrm>
            <a:off x="5262033" y="685798"/>
            <a:ext cx="6240992" cy="510540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 marL="774700" indent="-317500">
              <a:defRPr sz="2000"/>
            </a:lvl2pPr>
            <a:lvl3pPr marL="1271587" indent="-357187">
              <a:defRPr sz="2000"/>
            </a:lvl3pPr>
            <a:lvl4pPr marL="1616527" indent="-244927">
              <a:defRPr sz="2000"/>
            </a:lvl4pPr>
            <a:lvl5pPr marL="2073728" indent="-244928">
              <a:defRPr sz="2000"/>
            </a:lvl5pPr>
          </a:lstStyle>
          <a:p>
            <a:r>
              <a:t>גוף רמה אחד</a:t>
            </a:r>
          </a:p>
          <a:p>
            <a:pPr lvl="1"/>
            <a:r>
              <a:t>גוף רמה שתיים</a:t>
            </a:r>
          </a:p>
          <a:p>
            <a:pPr lvl="2"/>
            <a:r>
              <a:t>גוף רמה שלוש</a:t>
            </a:r>
          </a:p>
          <a:p>
            <a:pPr lvl="3"/>
            <a:r>
              <a:t>גוף רמה ארבע</a:t>
            </a:r>
          </a:p>
          <a:p>
            <a:pPr lvl="4"/>
            <a:r>
              <a:t>גוף רמה חמש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sz="quarter" idx="13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</p:spPr>
        <p:txBody>
          <a:bodyPr/>
          <a:lstStyle/>
          <a:p>
            <a:pPr rtl="0">
              <a:defRPr/>
            </a:pPr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sldNum" sz="quarter" idx="2"/>
          </p:nvPr>
        </p:nvSpPr>
        <p:spPr>
          <a:xfrm>
            <a:off x="11271886" y="5950268"/>
            <a:ext cx="231139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1"/>
          </a:xfrm>
          <a:prstGeom prst="rect">
            <a:avLst/>
          </a:prstGeom>
        </p:spPr>
        <p:txBody>
          <a:bodyPr anchor="b"/>
          <a:lstStyle>
            <a:lvl1pPr>
              <a:defRPr sz="2800"/>
            </a:lvl1pPr>
          </a:lstStyle>
          <a:p>
            <a:r>
              <a:t>מלל כותרת</a:t>
            </a:r>
          </a:p>
        </p:txBody>
      </p:sp>
      <p:sp>
        <p:nvSpPr>
          <p:cNvPr id="97" name="Shape 97"/>
          <p:cNvSpPr>
            <a:spLocks noGrp="1"/>
          </p:cNvSpPr>
          <p:nvPr>
            <p:ph type="pic" sz="quarter" idx="13"/>
          </p:nvPr>
        </p:nvSpPr>
        <p:spPr>
          <a:xfrm>
            <a:off x="7594682" y="914400"/>
            <a:ext cx="3280976" cy="4572000"/>
          </a:xfrm>
          <a:prstGeom prst="rect">
            <a:avLst/>
          </a:prstGeom>
          <a:ln w="38100">
            <a:solidFill>
              <a:srgbClr val="B2B7B8"/>
            </a:solidFill>
            <a:round/>
          </a:ln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98" name="Shape 98"/>
          <p:cNvSpPr>
            <a:spLocks noGrp="1"/>
          </p:cNvSpPr>
          <p:nvPr>
            <p:ph type="body" sz="quarter" idx="1"/>
          </p:nvPr>
        </p:nvSpPr>
        <p:spPr>
          <a:xfrm>
            <a:off x="1482724" y="3124199"/>
            <a:ext cx="5426158" cy="18288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800"/>
            </a:lvl1pPr>
            <a:lvl2pPr marL="0" indent="0" algn="ctr">
              <a:buClrTx/>
              <a:buSzTx/>
              <a:buFontTx/>
              <a:buNone/>
              <a:defRPr sz="1800"/>
            </a:lvl2pPr>
            <a:lvl3pPr marL="0" indent="0" algn="ctr">
              <a:buClrTx/>
              <a:buSzTx/>
              <a:buFontTx/>
              <a:buNone/>
              <a:defRPr sz="1800"/>
            </a:lvl3pPr>
            <a:lvl4pPr marL="0" indent="0" algn="ctr">
              <a:buClrTx/>
              <a:buSzTx/>
              <a:buFontTx/>
              <a:buNone/>
              <a:defRPr sz="1800"/>
            </a:lvl4pPr>
            <a:lvl5pPr marL="0" indent="0" algn="ctr">
              <a:buClrTx/>
              <a:buSzTx/>
              <a:buFontTx/>
              <a:buNone/>
              <a:defRPr sz="1800"/>
            </a:lvl5pPr>
          </a:lstStyle>
          <a:p>
            <a:r>
              <a:t>גוף רמה אחד</a:t>
            </a:r>
          </a:p>
          <a:p>
            <a:pPr lvl="1"/>
            <a:r>
              <a:t>גוף רמה שתיים</a:t>
            </a:r>
          </a:p>
          <a:p>
            <a:pPr lvl="2"/>
            <a:r>
              <a:t>גוף רמה שלוש</a:t>
            </a:r>
          </a:p>
          <a:p>
            <a:pPr lvl="3"/>
            <a:r>
              <a:t>גוף רמה ארבע</a:t>
            </a:r>
          </a:p>
          <a:p>
            <a:pPr lvl="4"/>
            <a:r>
              <a:t>גוף רמה חמש</a:t>
            </a:r>
          </a:p>
        </p:txBody>
      </p:sp>
      <p:sp>
        <p:nvSpPr>
          <p:cNvPr id="99" name="Shape 99"/>
          <p:cNvSpPr>
            <a:spLocks noGrp="1"/>
          </p:cNvSpPr>
          <p:nvPr>
            <p:ph type="sldNum" sz="quarter" idx="2"/>
          </p:nvPr>
        </p:nvSpPr>
        <p:spPr>
          <a:xfrm>
            <a:off x="11271886" y="5950268"/>
            <a:ext cx="231139" cy="2311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150811" y="0"/>
            <a:ext cx="2436817" cy="6858002"/>
            <a:chOff x="0" y="0"/>
            <a:chExt cx="2436815" cy="6858001"/>
          </a:xfrm>
        </p:grpSpPr>
        <p:sp>
          <p:nvSpPr>
            <p:cNvPr id="2" name="Shape 2"/>
            <p:cNvSpPr/>
            <p:nvPr/>
          </p:nvSpPr>
          <p:spPr>
            <a:xfrm>
              <a:off x="306388" y="-1"/>
              <a:ext cx="1122365" cy="5329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426"/>
                  </a:moveTo>
                  <a:lnTo>
                    <a:pt x="4766" y="21600"/>
                  </a:lnTo>
                  <a:lnTo>
                    <a:pt x="21600" y="0"/>
                  </a:lnTo>
                  <a:lnTo>
                    <a:pt x="16712" y="0"/>
                  </a:lnTo>
                  <a:lnTo>
                    <a:pt x="0" y="2142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rtl="0">
                <a:defRPr>
                  <a:latin typeface="+mj-lt"/>
                  <a:ea typeface="+mj-ea"/>
                  <a:cs typeface="+mj-cs"/>
                  <a:sym typeface="Corbel"/>
                </a:defRPr>
              </a:pPr>
              <a:endParaRPr dirty="0"/>
            </a:p>
          </p:txBody>
        </p:sp>
        <p:sp>
          <p:nvSpPr>
            <p:cNvPr id="3" name="Shape 3"/>
            <p:cNvSpPr/>
            <p:nvPr/>
          </p:nvSpPr>
          <p:spPr>
            <a:xfrm>
              <a:off x="-1" y="0"/>
              <a:ext cx="1117603" cy="5276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6722" y="0"/>
                  </a:lnTo>
                  <a:lnTo>
                    <a:pt x="0" y="21444"/>
                  </a:lnTo>
                  <a:lnTo>
                    <a:pt x="481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rtl="0">
                <a:defRPr>
                  <a:latin typeface="+mj-lt"/>
                  <a:ea typeface="+mj-ea"/>
                  <a:cs typeface="+mj-cs"/>
                  <a:sym typeface="Corbel"/>
                </a:defRPr>
              </a:pPr>
              <a:endParaRPr dirty="0"/>
            </a:p>
          </p:txBody>
        </p:sp>
        <p:sp>
          <p:nvSpPr>
            <p:cNvPr id="4" name="Shape 4"/>
            <p:cNvSpPr/>
            <p:nvPr/>
          </p:nvSpPr>
          <p:spPr>
            <a:xfrm>
              <a:off x="-1" y="5238749"/>
              <a:ext cx="1228728" cy="1619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651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rtl="0">
                <a:defRPr>
                  <a:latin typeface="+mj-lt"/>
                  <a:ea typeface="+mj-ea"/>
                  <a:cs typeface="+mj-cs"/>
                  <a:sym typeface="Corbel"/>
                </a:defRPr>
              </a:pPr>
              <a:endParaRPr dirty="0"/>
            </a:p>
          </p:txBody>
        </p:sp>
        <p:sp>
          <p:nvSpPr>
            <p:cNvPr id="5" name="Shape 5"/>
            <p:cNvSpPr/>
            <p:nvPr/>
          </p:nvSpPr>
          <p:spPr>
            <a:xfrm>
              <a:off x="306388" y="5291137"/>
              <a:ext cx="1495427" cy="1566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843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1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rtl="0">
                <a:defRPr>
                  <a:latin typeface="+mj-lt"/>
                  <a:ea typeface="+mj-ea"/>
                  <a:cs typeface="+mj-cs"/>
                  <a:sym typeface="Corbel"/>
                </a:defRPr>
              </a:pPr>
              <a:endParaRPr dirty="0"/>
            </a:p>
          </p:txBody>
        </p:sp>
        <p:sp>
          <p:nvSpPr>
            <p:cNvPr id="6" name="Shape 6"/>
            <p:cNvSpPr/>
            <p:nvPr/>
          </p:nvSpPr>
          <p:spPr>
            <a:xfrm>
              <a:off x="306388" y="5286374"/>
              <a:ext cx="2130428" cy="1571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5"/>
                  </a:moveTo>
                  <a:lnTo>
                    <a:pt x="15162" y="21600"/>
                  </a:lnTo>
                  <a:lnTo>
                    <a:pt x="21600" y="21600"/>
                  </a:lnTo>
                  <a:lnTo>
                    <a:pt x="2511" y="589"/>
                  </a:lnTo>
                  <a:lnTo>
                    <a:pt x="0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68872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rtl="0">
                <a:defRPr>
                  <a:latin typeface="+mj-lt"/>
                  <a:ea typeface="+mj-ea"/>
                  <a:cs typeface="+mj-cs"/>
                  <a:sym typeface="Corbel"/>
                </a:defRPr>
              </a:pPr>
              <a:endParaRPr dirty="0"/>
            </a:p>
          </p:txBody>
        </p:sp>
        <p:sp>
          <p:nvSpPr>
            <p:cNvPr id="7" name="Shape 7"/>
            <p:cNvSpPr/>
            <p:nvPr/>
          </p:nvSpPr>
          <p:spPr>
            <a:xfrm>
              <a:off x="-1" y="5238749"/>
              <a:ext cx="1695453" cy="1619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3721" y="1271"/>
                  </a:lnTo>
                  <a:lnTo>
                    <a:pt x="3115" y="572"/>
                  </a:lnTo>
                  <a:lnTo>
                    <a:pt x="3175" y="572"/>
                  </a:lnTo>
                  <a:lnTo>
                    <a:pt x="3175" y="508"/>
                  </a:lnTo>
                  <a:lnTo>
                    <a:pt x="3115" y="508"/>
                  </a:lnTo>
                  <a:lnTo>
                    <a:pt x="0" y="0"/>
                  </a:lnTo>
                  <a:lnTo>
                    <a:pt x="15654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rtl="0">
                <a:defRPr>
                  <a:latin typeface="+mj-lt"/>
                  <a:ea typeface="+mj-ea"/>
                  <a:cs typeface="+mj-cs"/>
                  <a:sym typeface="Corbel"/>
                </a:defRPr>
              </a:pPr>
              <a:endParaRPr dirty="0"/>
            </a:p>
          </p:txBody>
        </p:sp>
      </p:grpSp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5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מלל כותרת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1484309" y="2666999"/>
            <a:ext cx="10018715" cy="312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גוף רמה אחד</a:t>
            </a:r>
          </a:p>
          <a:p>
            <a:pPr lvl="1"/>
            <a:r>
              <a:t>גוף רמה שתיים</a:t>
            </a:r>
          </a:p>
          <a:p>
            <a:pPr lvl="2"/>
            <a:r>
              <a:t>גוף רמה שלוש</a:t>
            </a:r>
          </a:p>
          <a:p>
            <a:pPr lvl="3"/>
            <a:r>
              <a:t>גוף רמה ארבע</a:t>
            </a:r>
          </a:p>
          <a:p>
            <a:pPr lvl="4"/>
            <a:r>
              <a:t>גוף רמה חמש</a:t>
            </a:r>
          </a:p>
        </p:txBody>
      </p:sp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xfrm>
            <a:off x="11271886" y="5934124"/>
            <a:ext cx="231139" cy="2311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latin typeface="+mj-lt"/>
                <a:ea typeface="+mj-ea"/>
                <a:cs typeface="+mj-cs"/>
                <a:sym typeface="Corbel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ctr" defTabSz="4572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1pPr>
      <a:lvl2pPr marL="0" marR="0" indent="0" algn="ctr" defTabSz="4572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2pPr>
      <a:lvl3pPr marL="0" marR="0" indent="0" algn="ctr" defTabSz="4572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3pPr>
      <a:lvl4pPr marL="0" marR="0" indent="0" algn="ctr" defTabSz="4572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4pPr>
      <a:lvl5pPr marL="0" marR="0" indent="0" algn="ctr" defTabSz="4572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5pPr>
      <a:lvl6pPr marL="0" marR="0" indent="0" algn="ctr" defTabSz="4572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6pPr>
      <a:lvl7pPr marL="0" marR="0" indent="0" algn="ctr" defTabSz="4572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7pPr>
      <a:lvl8pPr marL="0" marR="0" indent="0" algn="ctr" defTabSz="4572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8pPr>
      <a:lvl9pPr marL="0" marR="0" indent="0" algn="ctr" defTabSz="4572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9pPr>
    </p:titleStyle>
    <p:bodyStyle>
      <a:lvl1pPr marL="285750" marR="0" indent="-285750" algn="r" defTabSz="457200" rtl="1" latinLnBrk="0">
        <a:lnSpc>
          <a:spcPct val="100000"/>
        </a:lnSpc>
        <a:spcBef>
          <a:spcPts val="600"/>
        </a:spcBef>
        <a:spcAft>
          <a:spcPts val="0"/>
        </a:spcAft>
        <a:buClr>
          <a:srgbClr val="688727"/>
        </a:buClr>
        <a:buSzPct val="14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1pPr>
      <a:lvl2pPr marL="800100" marR="0" indent="-342900" algn="r" defTabSz="457200" rtl="1" latinLnBrk="0">
        <a:lnSpc>
          <a:spcPct val="100000"/>
        </a:lnSpc>
        <a:spcBef>
          <a:spcPts val="600"/>
        </a:spcBef>
        <a:spcAft>
          <a:spcPts val="0"/>
        </a:spcAft>
        <a:buClr>
          <a:srgbClr val="688727"/>
        </a:buClr>
        <a:buSzPct val="14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2pPr>
      <a:lvl3pPr marL="1295400" marR="0" indent="-381000" algn="r" defTabSz="457200" rtl="1" latinLnBrk="0">
        <a:lnSpc>
          <a:spcPct val="100000"/>
        </a:lnSpc>
        <a:spcBef>
          <a:spcPts val="600"/>
        </a:spcBef>
        <a:spcAft>
          <a:spcPts val="0"/>
        </a:spcAft>
        <a:buClr>
          <a:srgbClr val="688727"/>
        </a:buClr>
        <a:buSzPct val="14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3pPr>
      <a:lvl4pPr marL="1628775" marR="0" indent="-257175" algn="r" defTabSz="457200" rtl="1" latinLnBrk="0">
        <a:lnSpc>
          <a:spcPct val="100000"/>
        </a:lnSpc>
        <a:spcBef>
          <a:spcPts val="600"/>
        </a:spcBef>
        <a:spcAft>
          <a:spcPts val="0"/>
        </a:spcAft>
        <a:buClr>
          <a:srgbClr val="688727"/>
        </a:buClr>
        <a:buSzPct val="14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4pPr>
      <a:lvl5pPr marL="2122714" marR="0" indent="-293914" algn="r" defTabSz="457200" rtl="1" latinLnBrk="0">
        <a:lnSpc>
          <a:spcPct val="100000"/>
        </a:lnSpc>
        <a:spcBef>
          <a:spcPts val="600"/>
        </a:spcBef>
        <a:spcAft>
          <a:spcPts val="0"/>
        </a:spcAft>
        <a:buClr>
          <a:srgbClr val="688727"/>
        </a:buClr>
        <a:buSzPct val="14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5pPr>
      <a:lvl6pPr marL="2677884" marR="0" indent="-391884" algn="r" defTabSz="457200" rtl="1" latinLnBrk="0">
        <a:lnSpc>
          <a:spcPct val="100000"/>
        </a:lnSpc>
        <a:spcBef>
          <a:spcPts val="600"/>
        </a:spcBef>
        <a:spcAft>
          <a:spcPts val="0"/>
        </a:spcAft>
        <a:buClr>
          <a:srgbClr val="688727"/>
        </a:buClr>
        <a:buSzPct val="14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6pPr>
      <a:lvl7pPr marL="3135084" marR="0" indent="-391884" algn="r" defTabSz="457200" rtl="1" latinLnBrk="0">
        <a:lnSpc>
          <a:spcPct val="100000"/>
        </a:lnSpc>
        <a:spcBef>
          <a:spcPts val="600"/>
        </a:spcBef>
        <a:spcAft>
          <a:spcPts val="0"/>
        </a:spcAft>
        <a:buClr>
          <a:srgbClr val="688727"/>
        </a:buClr>
        <a:buSzPct val="14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7pPr>
      <a:lvl8pPr marL="3592284" marR="0" indent="-391884" algn="r" defTabSz="457200" rtl="1" latinLnBrk="0">
        <a:lnSpc>
          <a:spcPct val="100000"/>
        </a:lnSpc>
        <a:spcBef>
          <a:spcPts val="600"/>
        </a:spcBef>
        <a:spcAft>
          <a:spcPts val="0"/>
        </a:spcAft>
        <a:buClr>
          <a:srgbClr val="688727"/>
        </a:buClr>
        <a:buSzPct val="14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8pPr>
      <a:lvl9pPr marL="4049484" marR="0" indent="-391884" algn="r" defTabSz="457200" rtl="1" latinLnBrk="0">
        <a:lnSpc>
          <a:spcPct val="100000"/>
        </a:lnSpc>
        <a:spcBef>
          <a:spcPts val="600"/>
        </a:spcBef>
        <a:spcAft>
          <a:spcPts val="0"/>
        </a:spcAft>
        <a:buClr>
          <a:srgbClr val="688727"/>
        </a:buClr>
        <a:buSzPct val="14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9pPr>
    </p:bodyStyle>
    <p:otherStyle>
      <a:lvl1pPr marL="0" marR="0" indent="0" algn="r" defTabSz="4572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1pPr>
      <a:lvl2pPr marL="0" marR="0" indent="0" algn="r" defTabSz="4572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2pPr>
      <a:lvl3pPr marL="0" marR="0" indent="0" algn="r" defTabSz="4572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3pPr>
      <a:lvl4pPr marL="0" marR="0" indent="0" algn="r" defTabSz="4572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4pPr>
      <a:lvl5pPr marL="0" marR="0" indent="0" algn="r" defTabSz="4572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5pPr>
      <a:lvl6pPr marL="0" marR="0" indent="0" algn="r" defTabSz="4572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6pPr>
      <a:lvl7pPr marL="0" marR="0" indent="0" algn="r" defTabSz="4572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7pPr>
      <a:lvl8pPr marL="0" marR="0" indent="0" algn="r" defTabSz="4572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8pPr>
      <a:lvl9pPr marL="0" marR="0" indent="0" algn="r" defTabSz="457200" rtl="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1551384" y="1735433"/>
            <a:ext cx="11193613" cy="1994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 rtl="0">
              <a:defRPr sz="6600" b="1">
                <a:ln w="12698">
                  <a:solidFill>
                    <a:schemeClr val="accent1"/>
                  </a:solidFill>
                </a:ln>
                <a:solidFill>
                  <a:srgbClr val="BAD384"/>
                </a:solidFill>
                <a:effectLst>
                  <a:outerShdw dist="38100" dir="2640000" rotWithShape="0">
                    <a:schemeClr val="accent1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Seniors In </a:t>
            </a:r>
            <a:r>
              <a:rPr dirty="0" err="1"/>
              <a:t>Touchnology</a:t>
            </a:r>
            <a:r>
              <a:rPr dirty="0"/>
              <a:t> </a:t>
            </a:r>
          </a:p>
          <a:p>
            <a:pPr algn="ctr" rtl="0">
              <a:defRPr sz="6600" b="1">
                <a:ln w="12698">
                  <a:solidFill>
                    <a:schemeClr val="accent1"/>
                  </a:solidFill>
                </a:ln>
                <a:solidFill>
                  <a:srgbClr val="BAD384"/>
                </a:solidFill>
                <a:effectLst>
                  <a:outerShdw dist="38100" dir="2640000" rotWithShape="0">
                    <a:schemeClr val="accent1"/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(SIT)</a:t>
            </a:r>
          </a:p>
        </p:txBody>
      </p:sp>
      <p:sp>
        <p:nvSpPr>
          <p:cNvPr id="189" name="Shape 189"/>
          <p:cNvSpPr/>
          <p:nvPr/>
        </p:nvSpPr>
        <p:spPr>
          <a:xfrm>
            <a:off x="5447209" y="4103585"/>
            <a:ext cx="6744791" cy="584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3200"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פרויקט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עבור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הארגון</a:t>
            </a:r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:</a:t>
            </a:r>
            <a:r>
              <a:rPr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מחשבה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טובה</a:t>
            </a:r>
            <a:endParaRPr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</p:txBody>
      </p:sp>
      <p:pic>
        <p:nvPicPr>
          <p:cNvPr id="190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40900" y="25400"/>
            <a:ext cx="2463800" cy="1336298"/>
          </a:xfrm>
          <a:prstGeom prst="rect">
            <a:avLst/>
          </a:prstGeom>
          <a:ln w="12700">
            <a:miter lim="400000"/>
          </a:ln>
          <a:effectLst>
            <a:outerShdw blurRad="190500" rotWithShape="0">
              <a:srgbClr val="000000">
                <a:alpha val="70000"/>
              </a:srgbClr>
            </a:outerShdw>
          </a:effectLst>
        </p:spPr>
      </p:pic>
      <p:sp>
        <p:nvSpPr>
          <p:cNvPr id="8" name="Shape 189"/>
          <p:cNvSpPr/>
          <p:nvPr/>
        </p:nvSpPr>
        <p:spPr>
          <a:xfrm>
            <a:off x="4299045" y="5238625"/>
            <a:ext cx="7905655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>
              <a:defRPr sz="3200"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20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he-IL" dirty="0">
                <a:effectLst/>
                <a:latin typeface="Guttman Hatzvi" panose="02010401010101010101" pitchFamily="2" charset="-79"/>
                <a:cs typeface="Guttman Hatzvi" panose="02010401010101010101" pitchFamily="2" charset="-79"/>
              </a:rPr>
              <a:t>צוות הפרויקט: אורי אמיר, טל כהן, אפק חזן, מתן ענתבי </a:t>
            </a:r>
            <a:r>
              <a:rPr lang="he-IL" dirty="0" err="1">
                <a:effectLst/>
                <a:latin typeface="Guttman Hatzvi" panose="02010401010101010101" pitchFamily="2" charset="-79"/>
                <a:cs typeface="Guttman Hatzvi" panose="02010401010101010101" pitchFamily="2" charset="-79"/>
              </a:rPr>
              <a:t>ודוריאן</a:t>
            </a:r>
            <a:r>
              <a:rPr lang="he-IL" dirty="0">
                <a:effectLst/>
                <a:latin typeface="Guttman Hatzvi" panose="02010401010101010101" pitchFamily="2" charset="-79"/>
                <a:cs typeface="Guttman Hatzvi" panose="02010401010101010101" pitchFamily="2" charset="-79"/>
              </a:rPr>
              <a:t> צורפי</a:t>
            </a:r>
            <a:endParaRPr lang="he-IL" dirty="0">
              <a:effectLst/>
              <a:latin typeface="Guttman Hatzvi" panose="02010401010101010101" pitchFamily="2" charset="-79"/>
              <a:cs typeface="Guttman Hatzvi" panose="02010401010101010101" pitchFamily="2" charset="-79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8200" y="0"/>
            <a:ext cx="2463800" cy="1336298"/>
          </a:xfrm>
          <a:prstGeom prst="rect">
            <a:avLst/>
          </a:prstGeom>
          <a:ln w="12700">
            <a:miter lim="400000"/>
          </a:ln>
          <a:effectLst>
            <a:outerShdw blurRad="190500" rotWithShape="0">
              <a:srgbClr val="000000">
                <a:alpha val="70000"/>
              </a:srgbClr>
            </a:outerShdw>
          </a:effectLst>
        </p:spPr>
      </p:pic>
      <p:sp>
        <p:nvSpPr>
          <p:cNvPr id="194" name="Shape 194"/>
          <p:cNvSpPr/>
          <p:nvPr/>
        </p:nvSpPr>
        <p:spPr>
          <a:xfrm>
            <a:off x="5830275" y="976233"/>
            <a:ext cx="3040252" cy="1015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5500" b="1">
                <a:ln w="22635">
                  <a:solidFill>
                    <a:schemeClr val="accent1"/>
                  </a:solidFill>
                </a:ln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rtl="0">
              <a:defRPr/>
            </a:pPr>
            <a:r>
              <a:rPr sz="6000" b="0" dirty="0" err="1"/>
              <a:t>על</a:t>
            </a:r>
            <a:r>
              <a:rPr sz="6000" b="0" dirty="0"/>
              <a:t> </a:t>
            </a:r>
            <a:r>
              <a:rPr sz="6000" b="0" dirty="0" err="1"/>
              <a:t>הארגון</a:t>
            </a:r>
            <a:endParaRPr sz="6000" b="0" dirty="0"/>
          </a:p>
        </p:txBody>
      </p:sp>
      <p:sp>
        <p:nvSpPr>
          <p:cNvPr id="195" name="Shape 195"/>
          <p:cNvSpPr/>
          <p:nvPr/>
        </p:nvSpPr>
        <p:spPr>
          <a:xfrm>
            <a:off x="1911616" y="2404171"/>
            <a:ext cx="9211309" cy="2862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>
              <a:defRPr sz="36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מחשבה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טובה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הוקמה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בשנ</a:t>
            </a: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ת </a:t>
            </a:r>
            <a:r>
              <a:rPr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2003</a:t>
            </a: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ע"י</a:t>
            </a:r>
            <a:r>
              <a:rPr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אנשי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חינוך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והיי-טק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אשר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מטרתם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העיקרית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הייתה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לחבר</a:t>
            </a:r>
            <a:endParaRPr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algn="ctr">
              <a:defRPr sz="36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את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האוכלוסיות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המוחלשות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לאפשרויות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b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</a:b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הרבות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הטמונות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בעולם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הטכנולוגי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. </a:t>
            </a:r>
          </a:p>
        </p:txBody>
      </p:sp>
      <p:pic>
        <p:nvPicPr>
          <p:cNvPr id="196" name="image1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0719103">
            <a:off x="2090927" y="359850"/>
            <a:ext cx="2712486" cy="16845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image2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28199" y="5235592"/>
            <a:ext cx="2311401" cy="14446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8200" y="0"/>
            <a:ext cx="2463800" cy="1336298"/>
          </a:xfrm>
          <a:prstGeom prst="rect">
            <a:avLst/>
          </a:prstGeom>
          <a:ln w="12700">
            <a:miter lim="400000"/>
          </a:ln>
          <a:effectLst>
            <a:outerShdw blurRad="190500" rotWithShape="0">
              <a:srgbClr val="000000">
                <a:alpha val="70000"/>
              </a:srgbClr>
            </a:outerShdw>
          </a:effectLst>
        </p:spPr>
      </p:pic>
      <p:sp>
        <p:nvSpPr>
          <p:cNvPr id="200" name="Shape 200"/>
          <p:cNvSpPr/>
          <p:nvPr/>
        </p:nvSpPr>
        <p:spPr>
          <a:xfrm>
            <a:off x="3563022" y="353932"/>
            <a:ext cx="5189780" cy="1015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5400">
                <a:ln w="22225">
                  <a:solidFill>
                    <a:schemeClr val="accent1"/>
                  </a:solidFill>
                </a:ln>
                <a:solidFill>
                  <a:schemeClr val="accent1"/>
                </a:solidFill>
                <a:latin typeface="+mj-lt"/>
                <a:ea typeface="+mj-ea"/>
                <a:cs typeface="+mj-cs"/>
                <a:sym typeface="Corbel"/>
              </a:defRPr>
            </a:lvl1pPr>
          </a:lstStyle>
          <a:p>
            <a:pPr rtl="0">
              <a:defRPr/>
            </a:pPr>
            <a:r>
              <a:rPr sz="6000" dirty="0" err="1"/>
              <a:t>המוצר</a:t>
            </a:r>
            <a:endParaRPr sz="6000" dirty="0"/>
          </a:p>
        </p:txBody>
      </p:sp>
      <p:sp>
        <p:nvSpPr>
          <p:cNvPr id="201" name="Shape 201"/>
          <p:cNvSpPr/>
          <p:nvPr/>
        </p:nvSpPr>
        <p:spPr>
          <a:xfrm>
            <a:off x="2182192" y="1525657"/>
            <a:ext cx="9342782" cy="3416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sz="3600"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אתר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אינטרנט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המציג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תכני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מידע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הקשורים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לארגון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והרשמה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אליהם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:</a:t>
            </a:r>
          </a:p>
          <a:p>
            <a:pPr marL="571500" indent="-571500" algn="r">
              <a:buSzPct val="100000"/>
              <a:buFont typeface="Arial"/>
              <a:buChar char="•"/>
              <a:defRPr sz="3600"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קורסים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שמעביר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הארגון</a:t>
            </a:r>
            <a:endParaRPr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marL="571500" indent="-571500" algn="r">
              <a:buSzPct val="100000"/>
              <a:buFont typeface="Arial"/>
              <a:buChar char="•"/>
              <a:defRPr sz="3600"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התנדבויות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מוצעות</a:t>
            </a:r>
            <a:endParaRPr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marL="571500" indent="-571500" algn="r">
              <a:buSzPct val="100000"/>
              <a:buFont typeface="Arial"/>
              <a:buChar char="•"/>
              <a:defRPr sz="3600"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הצעות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עבודה</a:t>
            </a:r>
            <a:endParaRPr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marL="571500" indent="-571500" algn="r">
              <a:buSzPct val="100000"/>
              <a:buFont typeface="Arial"/>
              <a:buChar char="•"/>
              <a:defRPr sz="3600"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ניוזלטרים</a:t>
            </a:r>
            <a:endParaRPr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</p:txBody>
      </p:sp>
      <p:pic>
        <p:nvPicPr>
          <p:cNvPr id="202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8067" y="3233815"/>
            <a:ext cx="5345516" cy="25030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3892730" y="658732"/>
            <a:ext cx="5075027" cy="1015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5400">
                <a:ln w="22225">
                  <a:solidFill>
                    <a:schemeClr val="accent1"/>
                  </a:solidFill>
                </a:ln>
                <a:solidFill>
                  <a:schemeClr val="accent1"/>
                </a:solidFill>
                <a:latin typeface="+mj-lt"/>
                <a:ea typeface="+mj-ea"/>
                <a:cs typeface="+mj-cs"/>
                <a:sym typeface="Corbel"/>
              </a:defRPr>
            </a:lvl1pPr>
          </a:lstStyle>
          <a:p>
            <a:pPr rtl="0">
              <a:defRPr/>
            </a:pPr>
            <a:r>
              <a:rPr sz="6000" dirty="0" err="1"/>
              <a:t>רטרוספקטיבה</a:t>
            </a:r>
            <a:endParaRPr sz="6000" dirty="0"/>
          </a:p>
        </p:txBody>
      </p:sp>
      <p:sp>
        <p:nvSpPr>
          <p:cNvPr id="205" name="Shape 205"/>
          <p:cNvSpPr/>
          <p:nvPr/>
        </p:nvSpPr>
        <p:spPr>
          <a:xfrm>
            <a:off x="2108576" y="1734462"/>
            <a:ext cx="9252779" cy="483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sz="2800"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אנו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חברי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הצוות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מרגישים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שלאחר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האיטרציה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השנייה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הבנו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הרבה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יותר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איך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לעבוד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בשיטת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הסבבים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ולמדנו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להיות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יותר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ספציפיים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בדרישת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המשימות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לכל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סבב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.</a:t>
            </a:r>
          </a:p>
          <a:p>
            <a:pPr algn="r">
              <a:defRPr sz="2800"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algn="r">
              <a:defRPr sz="2800"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התכנון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שלנו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היה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ליצור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אתר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שמציג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מידע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בצורה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ברורה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ואפשרות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קלה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יותר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להירשם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לארגון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ואנחנו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חושבים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שהביצוע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שלנו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איכותי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ומספק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את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הנדרש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. </a:t>
            </a:r>
          </a:p>
          <a:p>
            <a:pPr algn="r">
              <a:defRPr sz="2800"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algn="r">
              <a:defRPr sz="2800">
                <a:effectLst>
                  <a:outerShdw blurRad="38100" dist="19050" dir="2700000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גילינו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יחד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את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היכולת</a:t>
            </a: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 של </a:t>
            </a:r>
            <a:r>
              <a:rPr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dirty="0" err="1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לשחזר</a:t>
            </a:r>
            <a:r>
              <a:rPr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גרסאות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ישנות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ששם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היה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שמור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מידע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חשוב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שנמחק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מהפרויקט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במהלך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העבודה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.</a:t>
            </a:r>
          </a:p>
        </p:txBody>
      </p:sp>
      <p:pic>
        <p:nvPicPr>
          <p:cNvPr id="206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8200" y="0"/>
            <a:ext cx="2463800" cy="1336298"/>
          </a:xfrm>
          <a:prstGeom prst="rect">
            <a:avLst/>
          </a:prstGeom>
          <a:ln w="12700">
            <a:miter lim="400000"/>
          </a:ln>
          <a:effectLst>
            <a:outerShdw blurRad="1905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8200" y="0"/>
            <a:ext cx="2463800" cy="1336298"/>
          </a:xfrm>
          <a:prstGeom prst="rect">
            <a:avLst/>
          </a:prstGeom>
          <a:ln w="12700">
            <a:miter lim="400000"/>
          </a:ln>
          <a:effectLst>
            <a:outerShdw blurRad="254000" dist="127000" dir="16200000" rotWithShape="0">
              <a:srgbClr val="000000">
                <a:alpha val="70000"/>
              </a:srgbClr>
            </a:outerShdw>
          </a:effectLst>
        </p:spPr>
      </p:pic>
      <p:sp>
        <p:nvSpPr>
          <p:cNvPr id="209" name="Shape 209"/>
          <p:cNvSpPr/>
          <p:nvPr/>
        </p:nvSpPr>
        <p:spPr>
          <a:xfrm>
            <a:off x="4849655" y="709928"/>
            <a:ext cx="3472821" cy="1031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6100" b="1">
                <a:ln w="25106">
                  <a:solidFill>
                    <a:schemeClr val="accent1"/>
                  </a:solidFill>
                </a:ln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rtl="0">
              <a:defRPr/>
            </a:pPr>
            <a:r>
              <a:rPr sz="6000" b="0" dirty="0" err="1"/>
              <a:t>תהליכים</a:t>
            </a:r>
            <a:endParaRPr sz="6000" b="0" dirty="0"/>
          </a:p>
        </p:txBody>
      </p:sp>
      <p:sp>
        <p:nvSpPr>
          <p:cNvPr id="210" name="Shape 210"/>
          <p:cNvSpPr/>
          <p:nvPr/>
        </p:nvSpPr>
        <p:spPr>
          <a:xfrm>
            <a:off x="2001651" y="2056128"/>
            <a:ext cx="9168829" cy="4493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בפרויקט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שלנו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המטרה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הסופית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הייתה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שיהיה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מוצר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ראוי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להגיש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ללקוח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וזה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אכן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מה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שקרה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.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עבדנו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לפי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שלבים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מתוכננים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ולפי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האיטרציות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.</a:t>
            </a:r>
          </a:p>
          <a:p>
            <a:pPr algn="r"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מכל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איטרציה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למדנו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משהו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שאותו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יישמנו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לאיטרציה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הבאה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והפקנו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את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הלקחים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ואת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הטעויות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הקודמות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ולמדנו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איך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למקסם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את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העבודה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שלנו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.</a:t>
            </a:r>
          </a:p>
          <a:p>
            <a:pPr algn="r"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לדוגמא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,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באיטרציה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של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ה-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ZFR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,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שהייתה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האיטרציה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הראשונה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הערכת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הזמן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שלנו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למשימות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לא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הייתה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נכונה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ולכן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כשבאנו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לתכנן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את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האיטרציה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הבאה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הקדשנו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יותר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זמן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ומאמץ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כדי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להעריך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כמה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זמן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תיקח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העבודה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ועל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מה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כדאי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להשקיע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יותר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זמן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ועל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מה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פחות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זמן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8200" y="0"/>
            <a:ext cx="2463800" cy="1336298"/>
          </a:xfrm>
          <a:prstGeom prst="rect">
            <a:avLst/>
          </a:prstGeom>
          <a:ln w="12700">
            <a:miter lim="400000"/>
          </a:ln>
          <a:effectLst>
            <a:outerShdw blurRad="190500" rotWithShape="0">
              <a:srgbClr val="000000">
                <a:alpha val="70000"/>
              </a:srgbClr>
            </a:outerShdw>
          </a:effectLst>
        </p:spPr>
      </p:pic>
      <p:sp>
        <p:nvSpPr>
          <p:cNvPr id="213" name="Shape 213"/>
          <p:cNvSpPr/>
          <p:nvPr/>
        </p:nvSpPr>
        <p:spPr>
          <a:xfrm>
            <a:off x="3824766" y="748030"/>
            <a:ext cx="5209517" cy="1015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6400" b="1">
                <a:ln w="26340">
                  <a:solidFill>
                    <a:schemeClr val="accent1"/>
                  </a:solidFill>
                </a:ln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rtl="0">
              <a:defRPr/>
            </a:pPr>
            <a:r>
              <a:rPr sz="6000" b="0" dirty="0" err="1"/>
              <a:t>אבטחת</a:t>
            </a:r>
            <a:r>
              <a:rPr sz="6000" b="0" dirty="0"/>
              <a:t> </a:t>
            </a:r>
            <a:r>
              <a:rPr sz="6000" b="0" dirty="0" err="1"/>
              <a:t>מידע</a:t>
            </a:r>
            <a:endParaRPr sz="6000" b="0" dirty="0"/>
          </a:p>
        </p:txBody>
      </p:sp>
      <p:sp>
        <p:nvSpPr>
          <p:cNvPr id="5" name="Shape 210"/>
          <p:cNvSpPr/>
          <p:nvPr/>
        </p:nvSpPr>
        <p:spPr>
          <a:xfrm>
            <a:off x="2206367" y="1752678"/>
            <a:ext cx="9168829" cy="4832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בפרויקט זה רצינו להוסיף אפשרות של כניסה למנהל על מנת שיוכל להוסיף ולערוך נתונים שמוצגים באתר .</a:t>
            </a:r>
          </a:p>
          <a:p>
            <a:pPr algn="r"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על מנת לשמור על אבטחת המידע והכניסה לממשק הניהול </a:t>
            </a: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השתמשנו ב-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Authentication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he-IL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של </a:t>
            </a:r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גוגל. הכניסה מתרחשת באמצעות התחברות עם </a:t>
            </a: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חשבון</a:t>
            </a:r>
            <a:r>
              <a:rPr lang="en-US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   </a:t>
            </a:r>
            <a:r>
              <a:rPr lang="en-US" dirty="0" smtClean="0">
                <a:cs typeface="Guttman Hatzvi" panose="02010401010101010101" pitchFamily="2" charset="-79"/>
              </a:rPr>
              <a:t>google</a:t>
            </a:r>
            <a:r>
              <a:rPr lang="en-US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 והיא </a:t>
            </a:r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מאובטחת וקלה לתפעול. </a:t>
            </a:r>
          </a:p>
          <a:p>
            <a:pPr algn="r"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רשימת החשבונות אשר מורשים להיכנס לממשק הניהול רשומה במסדי הנתונים ובעת הכניסה מתבצעת בדיקה האם חשבון </a:t>
            </a:r>
            <a:r>
              <a:rPr lang="he-IL"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הגוגל</a:t>
            </a:r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 הוא אכן מנהל.</a:t>
            </a:r>
          </a:p>
          <a:p>
            <a:pPr algn="r"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למעשה אפשר לומר שהאבטחה של גוגל היא מהטובות בעולם ולכן בחרנו לעבוד עם הממשק שלהם.</a:t>
            </a:r>
            <a:endParaRPr lang="he-IL"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/>
        </p:nvSpPr>
        <p:spPr>
          <a:xfrm>
            <a:off x="1828847" y="1234220"/>
            <a:ext cx="10018715" cy="5693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אחד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מתכני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הקורס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החשובים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שנלמדו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בקורס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זה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הוא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גיט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והאתר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גיטאהב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.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זו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הפעם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הראשונה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שנתקלנו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בשני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מושגים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אלה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,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והשתמשנו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בהם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לאורך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כל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הפרויקט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מההתחלה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ועד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סופו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.</a:t>
            </a:r>
          </a:p>
          <a:p>
            <a:pPr algn="r"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גיט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היא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מערכת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ניהול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גרסאות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מבוזרת</a:t>
            </a: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,</a:t>
            </a:r>
            <a:r>
              <a:rPr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והיא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למעשה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מתחברת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יחד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עם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גיטאהב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שהוא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למעשה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אתר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שמארח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מאגרי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גיט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רבים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ומגוונים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.</a:t>
            </a:r>
          </a:p>
          <a:p>
            <a:pPr algn="r"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בפרויקט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שלנו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למדנו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והבנו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איך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משתמשים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בגיט</a:t>
            </a: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,</a:t>
            </a:r>
            <a:r>
              <a:rPr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איך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עובדים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כמה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משתמשים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יחד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על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אותו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קוד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וכו</a:t>
            </a:r>
            <a:r>
              <a:rPr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׳</a:t>
            </a: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.</a:t>
            </a:r>
            <a:r>
              <a:rPr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הגיט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עזר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לנו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להסתנכרן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יחד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על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אותם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קבצים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,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הוא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עזר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לנו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לשמור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על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גרסאות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קודמות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במידה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ונרצה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לחזור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אליהם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ואולי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הדבר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הכי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חשוב</a:t>
            </a:r>
            <a:r>
              <a:rPr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- </a:t>
            </a: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לתת</a:t>
            </a:r>
            <a:r>
              <a:rPr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הערות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וביקורות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אחד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לשני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על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העבודה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השונה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במהלך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העבודה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על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הפרויקט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,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מה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שגרם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לכולנו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לעבוד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בצורה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טובה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יותר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.</a:t>
            </a:r>
          </a:p>
          <a:p>
            <a:pPr algn="r">
              <a:defRPr sz="2600">
                <a:latin typeface="Arial"/>
                <a:ea typeface="Arial"/>
                <a:cs typeface="Arial"/>
                <a:sym typeface="Arial"/>
              </a:defRPr>
            </a:pP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נוכל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לומר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בלי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שום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ספק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שזה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כלי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שעזר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לנו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בכל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אספקט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והוא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מומלץ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לכל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קבוצה</a:t>
            </a:r>
            <a:r>
              <a:rPr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שעובד</a:t>
            </a:r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ת</a:t>
            </a:r>
            <a:r>
              <a:rPr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על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פיתוח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של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מוצר</a:t>
            </a:r>
            <a:r>
              <a:rPr lang="he-IL"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 תוכנה</a:t>
            </a:r>
            <a:r>
              <a:rPr dirty="0" smtClean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כלשהו</a:t>
            </a:r>
            <a:r>
              <a:rPr dirty="0">
                <a:latin typeface="Guttman Hatzvi" panose="02010401010101010101" pitchFamily="2" charset="-79"/>
                <a:cs typeface="Guttman Hatzvi" panose="02010401010101010101" pitchFamily="2" charset="-79"/>
              </a:rPr>
              <a:t>.</a:t>
            </a:r>
          </a:p>
        </p:txBody>
      </p:sp>
      <p:pic>
        <p:nvPicPr>
          <p:cNvPr id="218" name="image1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8847" y="409432"/>
            <a:ext cx="1574102" cy="657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image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27139" y="0"/>
            <a:ext cx="1564861" cy="848739"/>
          </a:xfrm>
          <a:prstGeom prst="rect">
            <a:avLst/>
          </a:prstGeom>
          <a:ln w="12700">
            <a:miter lim="400000"/>
          </a:ln>
          <a:effectLst>
            <a:outerShdw blurRad="190500" rotWithShape="0">
              <a:srgbClr val="000000">
                <a:alpha val="70000"/>
              </a:srgbClr>
            </a:outerShdw>
          </a:effectLst>
        </p:spPr>
      </p:pic>
      <p:sp>
        <p:nvSpPr>
          <p:cNvPr id="6" name="Shape 209"/>
          <p:cNvSpPr/>
          <p:nvPr/>
        </p:nvSpPr>
        <p:spPr>
          <a:xfrm>
            <a:off x="3962551" y="137512"/>
            <a:ext cx="5836542" cy="1031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>
              <a:defRPr sz="6100" b="1">
                <a:ln w="25106">
                  <a:solidFill>
                    <a:schemeClr val="accent1"/>
                  </a:solidFill>
                </a:ln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r>
              <a:rPr lang="he-IL" sz="6000" b="0" dirty="0"/>
              <a:t>דיון: </a:t>
            </a:r>
            <a:r>
              <a:rPr lang="en-US" sz="6000" b="0" dirty="0"/>
              <a:t>git &amp; GitHub</a:t>
            </a:r>
            <a:endParaRPr sz="6000" b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רלקסה">
  <a:themeElements>
    <a:clrScheme name="פרלקסה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0000FF"/>
      </a:hlink>
      <a:folHlink>
        <a:srgbClr val="FF00FF"/>
      </a:folHlink>
    </a:clrScheme>
    <a:fontScheme name="פרלקסה">
      <a:majorFont>
        <a:latin typeface="Corbel"/>
        <a:ea typeface="Corbel"/>
        <a:cs typeface="Corbel"/>
      </a:majorFont>
      <a:minorFont>
        <a:latin typeface="Helvetica"/>
        <a:ea typeface="Helvetica"/>
        <a:cs typeface="Helvetica"/>
      </a:minorFont>
    </a:fontScheme>
    <a:fmtScheme name="פרלקסה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stA="26000" endPos="40000" dir="5400000" sy="-100000" algn="bl" rotWithShape="0"/>
          </a:effectLst>
        </a:effectStyle>
        <a:effectStyle>
          <a:effectLst>
            <a:reflection stA="26000" endPos="40000" dir="5400000" sy="-100000" algn="bl" rotWithShape="0"/>
          </a:effectLst>
        </a:effectStyle>
        <a:effectStyle>
          <a:effectLst>
            <a:reflection stA="26000" endPos="40000" dir="5400000" sy="-100000" algn="bl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reflection stA="26000" endPos="40000" dir="5400000" sy="-100000" algn="bl" rotWithShape="0"/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1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reflection stA="26000" endPos="40000" dir="5400000" sy="-100000" algn="bl" rotWithShape="0"/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1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פרלקסה">
  <a:themeElements>
    <a:clrScheme name="פרלקסה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0000FF"/>
      </a:hlink>
      <a:folHlink>
        <a:srgbClr val="FF00FF"/>
      </a:folHlink>
    </a:clrScheme>
    <a:fontScheme name="פרלקסה">
      <a:majorFont>
        <a:latin typeface="Corbel"/>
        <a:ea typeface="Corbel"/>
        <a:cs typeface="Corbel"/>
      </a:majorFont>
      <a:minorFont>
        <a:latin typeface="Helvetica"/>
        <a:ea typeface="Helvetica"/>
        <a:cs typeface="Helvetica"/>
      </a:minorFont>
    </a:fontScheme>
    <a:fmtScheme name="פרלקסה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stA="26000" endPos="40000" dir="5400000" sy="-100000" algn="bl" rotWithShape="0"/>
          </a:effectLst>
        </a:effectStyle>
        <a:effectStyle>
          <a:effectLst>
            <a:reflection stA="26000" endPos="40000" dir="5400000" sy="-100000" algn="bl" rotWithShape="0"/>
          </a:effectLst>
        </a:effectStyle>
        <a:effectStyle>
          <a:effectLst>
            <a:reflection stA="26000" endPos="40000" dir="5400000" sy="-100000" algn="bl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reflection stA="26000" endPos="40000" dir="5400000" sy="-100000" algn="bl" rotWithShape="0"/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1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reflection stA="26000" endPos="40000" dir="5400000" sy="-100000" algn="bl" rotWithShape="0"/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1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452</Words>
  <Application>Microsoft Office PowerPoint</Application>
  <PresentationFormat>מסך רחב</PresentationFormat>
  <Paragraphs>33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2" baseType="lpstr">
      <vt:lpstr>Arial</vt:lpstr>
      <vt:lpstr>Corbel</vt:lpstr>
      <vt:lpstr>Guttman Hatzvi</vt:lpstr>
      <vt:lpstr>Helvetica</vt:lpstr>
      <vt:lpstr>פרלקסה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Dorian Tsorfy</cp:lastModifiedBy>
  <cp:revision>30</cp:revision>
  <dcterms:modified xsi:type="dcterms:W3CDTF">2016-06-19T13:56:51Z</dcterms:modified>
</cp:coreProperties>
</file>