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719786" y="1824334"/>
            <a:ext cx="929441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Seniors In Touchnology </a:t>
            </a:r>
          </a:p>
          <a:p>
            <a:pPr algn="ctr"/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(SIT)</a:t>
            </a:r>
          </a:p>
        </p:txBody>
      </p:sp>
      <p:sp>
        <p:nvSpPr>
          <p:cNvPr id="5" name="מלבן 4"/>
          <p:cNvSpPr/>
          <p:nvPr/>
        </p:nvSpPr>
        <p:spPr>
          <a:xfrm>
            <a:off x="5773375" y="4910435"/>
            <a:ext cx="57406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עבור הארגון: מחשבה טובה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מלבן 6"/>
          <p:cNvSpPr/>
          <p:nvPr/>
        </p:nvSpPr>
        <p:spPr>
          <a:xfrm>
            <a:off x="5811728" y="6488668"/>
            <a:ext cx="64155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b="1" i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צוות הפרויקט: אורי אמיר, טל כהן, אפק חזן, מתן ענטבי ודוריאו צורפי</a:t>
            </a:r>
            <a:endParaRPr lang="he-IL" b="1" i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1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מלבן 5"/>
          <p:cNvSpPr/>
          <p:nvPr/>
        </p:nvSpPr>
        <p:spPr>
          <a:xfrm>
            <a:off x="5475598" y="874633"/>
            <a:ext cx="2036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הארגון</a:t>
            </a:r>
            <a:endParaRPr lang="he-IL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911616" y="2404171"/>
            <a:ext cx="916409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מחשבה </a:t>
            </a:r>
            <a:r>
              <a:rPr lang="he-I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טובה </a:t>
            </a:r>
            <a:r>
              <a:rPr lang="he-I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הוקמה </a:t>
            </a:r>
            <a:r>
              <a:rPr lang="he-I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בשנת 2003 ע"י אנשי </a:t>
            </a:r>
            <a:r>
              <a:rPr lang="he-I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חינוך והיי-טק אשר מטרתם העיקרית הייתה לחבר</a:t>
            </a:r>
          </a:p>
          <a:p>
            <a:pPr algn="ctr"/>
            <a:r>
              <a:rPr lang="he-I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 את האוכלוסיות המוחלשות </a:t>
            </a:r>
            <a:r>
              <a:rPr lang="he-I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לאפשרויות </a:t>
            </a:r>
            <a:br>
              <a:rPr lang="he-I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</a:br>
            <a:r>
              <a:rPr lang="he-I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הרבות הטמונות בעולם הטכנולוגי. 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uttman Hatzvi" panose="02010401010101010101" pitchFamily="2" charset="-79"/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Guttman Hatzvi" panose="02010401010101010101" pitchFamily="2" charset="-79"/>
              </a:rPr>
            </a:b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104">
            <a:off x="2090928" y="416864"/>
            <a:ext cx="2712483" cy="1684595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5191145"/>
            <a:ext cx="2667000" cy="16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מלבן 2"/>
          <p:cNvSpPr/>
          <p:nvPr/>
        </p:nvSpPr>
        <p:spPr>
          <a:xfrm>
            <a:off x="5546131" y="874633"/>
            <a:ext cx="1895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המוצר</a:t>
            </a:r>
            <a:endParaRPr lang="he-IL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144092" y="2097157"/>
            <a:ext cx="934278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אתר אינטרנט המציג תכני מידע והרשמה –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קורסים שמעביר הארגון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התנדבויות מוצעות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הצעות עבודה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ניוזלטרים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91" y="3873500"/>
            <a:ext cx="5494008" cy="25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529025" y="874633"/>
            <a:ext cx="3929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רטרוספקטיבה</a:t>
            </a:r>
            <a:endParaRPr lang="he-IL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1867277" y="1797963"/>
            <a:ext cx="9252778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אנו חברי הצוות מרגישים שלאחר האיטרציה השנייה הבנו הרבה יותר איך לעבוד בשיטת הסבבים ולמדנו להיות יותר ספציפיים בדרישת המשימות לכל סבב.</a:t>
            </a:r>
          </a:p>
          <a:p>
            <a:pPr algn="ctr" rtl="1"/>
            <a:endParaRPr lang="he-IL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ctr" rtl="1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התכנון שלנו היה ליצור אתר שמציג מידע בצורה ברורה ואפשרות קלה יותר להירשם לארגון ואנחנו חושבים שהביצוע שלנו איכותי ומספק את הנדרש. </a:t>
            </a:r>
          </a:p>
          <a:p>
            <a:pPr algn="ctr" rtl="1"/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ctr" rtl="1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גילינו יחד את היכולת של </a:t>
            </a:r>
            <a:r>
              <a:rPr lang="en-US" sz="2800" dirty="0" smtClean="0">
                <a:ln w="0"/>
                <a:latin typeface="Calibri" panose="020F0502020204030204" pitchFamily="34" charset="0"/>
                <a:cs typeface="Guttman Hatzvi" panose="02010401010101010101" pitchFamily="2" charset="-79"/>
              </a:rPr>
              <a:t>git</a:t>
            </a:r>
            <a:r>
              <a:rPr lang="he-IL" sz="2800" dirty="0" smtClean="0">
                <a:ln w="0"/>
                <a:latin typeface="Calibri" panose="020F0502020204030204" pitchFamily="34" charset="0"/>
                <a:cs typeface="Guttman Hatzvi" panose="02010401010101010101" pitchFamily="2" charset="-79"/>
              </a:rPr>
              <a:t> לשחזר גרסאות ישנות ששם היה שמור מידע חשוב שנמחק מהפרויקט במהלך העבודה.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57</TotalTime>
  <Words>130</Words>
  <Application>Microsoft Office PowerPoint</Application>
  <PresentationFormat>מסך רחב</PresentationFormat>
  <Paragraphs>19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Guttman Hatzvi</vt:lpstr>
      <vt:lpstr>Miriam</vt:lpstr>
      <vt:lpstr>פרלקסה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Dorian Tsorfy</dc:creator>
  <cp:lastModifiedBy>Dorian Tsorfy</cp:lastModifiedBy>
  <cp:revision>8</cp:revision>
  <dcterms:created xsi:type="dcterms:W3CDTF">2016-06-18T08:04:58Z</dcterms:created>
  <dcterms:modified xsi:type="dcterms:W3CDTF">2016-06-18T09:02:02Z</dcterms:modified>
</cp:coreProperties>
</file>