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5CC"/>
          </a:solidFill>
        </a:fill>
      </a:tcStyle>
    </a:wholeTbl>
    <a:band2H>
      <a:tcTxStyle b="def" i="def"/>
      <a:tcStyle>
        <a:tcBdr/>
        <a:fill>
          <a:solidFill>
            <a:srgbClr val="EDF2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CE5"/>
          </a:solidFill>
        </a:fill>
      </a:tcStyle>
    </a:wholeTbl>
    <a:band2H>
      <a:tcTxStyle b="def" i="def"/>
      <a:tcStyle>
        <a:tcBdr/>
        <a:fill>
          <a:solidFill>
            <a:srgbClr val="E7EEF2"/>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E2CE"/>
          </a:solidFill>
        </a:fill>
      </a:tcStyle>
    </a:wholeTbl>
    <a:band2H>
      <a:tcTxStyle b="def" i="def"/>
      <a:tcStyle>
        <a:tcBdr/>
        <a:fill>
          <a:solidFill>
            <a:srgbClr val="F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sldImg"/>
          </p:nvPr>
        </p:nvSpPr>
        <p:spPr>
          <a:xfrm>
            <a:off x="1143000" y="685800"/>
            <a:ext cx="4572000" cy="3429000"/>
          </a:xfrm>
          <a:prstGeom prst="rect">
            <a:avLst/>
          </a:prstGeom>
        </p:spPr>
        <p:txBody>
          <a:bodyPr/>
          <a:lstStyle/>
          <a:p>
            <a:pPr/>
          </a:p>
        </p:txBody>
      </p:sp>
      <p:sp>
        <p:nvSpPr>
          <p:cNvPr id="186" name="Shape 18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rtl="1" latinLnBrk="0">
      <a:defRPr sz="1200">
        <a:latin typeface="+mj-lt"/>
        <a:ea typeface="+mj-ea"/>
        <a:cs typeface="+mj-cs"/>
        <a:sym typeface="Corbel"/>
      </a:defRPr>
    </a:lvl1pPr>
    <a:lvl2pPr indent="228600" defTabSz="457200" rtl="1" latinLnBrk="0">
      <a:defRPr sz="1200">
        <a:latin typeface="+mj-lt"/>
        <a:ea typeface="+mj-ea"/>
        <a:cs typeface="+mj-cs"/>
        <a:sym typeface="Corbel"/>
      </a:defRPr>
    </a:lvl2pPr>
    <a:lvl3pPr indent="457200" defTabSz="457200" rtl="1" latinLnBrk="0">
      <a:defRPr sz="1200">
        <a:latin typeface="+mj-lt"/>
        <a:ea typeface="+mj-ea"/>
        <a:cs typeface="+mj-cs"/>
        <a:sym typeface="Corbel"/>
      </a:defRPr>
    </a:lvl3pPr>
    <a:lvl4pPr indent="685800" defTabSz="457200" rtl="1" latinLnBrk="0">
      <a:defRPr sz="1200">
        <a:latin typeface="+mj-lt"/>
        <a:ea typeface="+mj-ea"/>
        <a:cs typeface="+mj-cs"/>
        <a:sym typeface="Corbel"/>
      </a:defRPr>
    </a:lvl4pPr>
    <a:lvl5pPr indent="914400" defTabSz="457200" rtl="1" latinLnBrk="0">
      <a:defRPr sz="1200">
        <a:latin typeface="+mj-lt"/>
        <a:ea typeface="+mj-ea"/>
        <a:cs typeface="+mj-cs"/>
        <a:sym typeface="Corbel"/>
      </a:defRPr>
    </a:lvl5pPr>
    <a:lvl6pPr indent="1143000" defTabSz="457200" rtl="1" latinLnBrk="0">
      <a:defRPr sz="1200">
        <a:latin typeface="+mj-lt"/>
        <a:ea typeface="+mj-ea"/>
        <a:cs typeface="+mj-cs"/>
        <a:sym typeface="Corbel"/>
      </a:defRPr>
    </a:lvl6pPr>
    <a:lvl7pPr indent="1371600" defTabSz="457200" rtl="1" latinLnBrk="0">
      <a:defRPr sz="1200">
        <a:latin typeface="+mj-lt"/>
        <a:ea typeface="+mj-ea"/>
        <a:cs typeface="+mj-cs"/>
        <a:sym typeface="Corbel"/>
      </a:defRPr>
    </a:lvl7pPr>
    <a:lvl8pPr indent="1600200" defTabSz="457200" rtl="1" latinLnBrk="0">
      <a:defRPr sz="1200">
        <a:latin typeface="+mj-lt"/>
        <a:ea typeface="+mj-ea"/>
        <a:cs typeface="+mj-cs"/>
        <a:sym typeface="Corbel"/>
      </a:defRPr>
    </a:lvl8pPr>
    <a:lvl9pPr indent="1828800" defTabSz="457200" rtl="1" latinLnBrk="0">
      <a:defRPr sz="1200">
        <a:latin typeface="+mj-lt"/>
        <a:ea typeface="+mj-ea"/>
        <a:cs typeface="+mj-cs"/>
        <a:sym typeface="Corbel"/>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שקופית כותרת">
    <p:spTree>
      <p:nvGrpSpPr>
        <p:cNvPr id="1" name=""/>
        <p:cNvGrpSpPr/>
        <p:nvPr/>
      </p:nvGrpSpPr>
      <p:grpSpPr>
        <a:xfrm>
          <a:off x="0" y="0"/>
          <a:ext cx="0" cy="0"/>
          <a:chOff x="0" y="0"/>
          <a:chExt cx="0" cy="0"/>
        </a:xfrm>
      </p:grpSpPr>
      <p:grpSp>
        <p:nvGrpSpPr>
          <p:cNvPr id="24" name="Group 24"/>
          <p:cNvGrpSpPr/>
          <p:nvPr/>
        </p:nvGrpSpPr>
        <p:grpSpPr>
          <a:xfrm>
            <a:off x="546098" y="-4763"/>
            <a:ext cx="5014916" cy="6862766"/>
            <a:chOff x="0" y="0"/>
            <a:chExt cx="5014915" cy="6862764"/>
          </a:xfrm>
        </p:grpSpPr>
        <p:sp>
          <p:nvSpPr>
            <p:cNvPr id="18" name="Shape 18"/>
            <p:cNvSpPr/>
            <p:nvPr/>
          </p:nvSpPr>
          <p:spPr>
            <a:xfrm>
              <a:off x="438150" y="0"/>
              <a:ext cx="1063627" cy="2782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898"/>
                  </a:moveTo>
                  <a:lnTo>
                    <a:pt x="7254" y="21600"/>
                  </a:lnTo>
                  <a:lnTo>
                    <a:pt x="21600" y="0"/>
                  </a:lnTo>
                  <a:lnTo>
                    <a:pt x="13863" y="0"/>
                  </a:lnTo>
                  <a:lnTo>
                    <a:pt x="0" y="20898"/>
                  </a:lnTo>
                  <a:close/>
                </a:path>
              </a:pathLst>
            </a:custGeom>
            <a:solidFill>
              <a:schemeClr val="accent1"/>
            </a:solidFill>
            <a:ln w="12700" cap="flat">
              <a:noFill/>
              <a:miter lim="400000"/>
            </a:ln>
            <a:effectLst/>
          </p:spPr>
          <p:txBody>
            <a:bodyPr wrap="square" lIns="45718" tIns="45718" rIns="45718" bIns="45718" numCol="1" anchor="t">
              <a:noAutofit/>
            </a:bodyPr>
            <a:lstStyle/>
            <a:p>
              <a:pPr rtl="0">
                <a:defRPr>
                  <a:latin typeface="+mj-lt"/>
                  <a:ea typeface="+mj-ea"/>
                  <a:cs typeface="+mj-cs"/>
                  <a:sym typeface="Corbel"/>
                </a:defRPr>
              </a:pPr>
            </a:p>
          </p:txBody>
        </p:sp>
        <p:sp>
          <p:nvSpPr>
            <p:cNvPr id="19" name="Shape 19"/>
            <p:cNvSpPr/>
            <p:nvPr/>
          </p:nvSpPr>
          <p:spPr>
            <a:xfrm>
              <a:off x="0" y="0"/>
              <a:ext cx="1035052" cy="26733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54" y="21600"/>
                  </a:moveTo>
                  <a:lnTo>
                    <a:pt x="21600" y="0"/>
                  </a:lnTo>
                  <a:lnTo>
                    <a:pt x="13616" y="0"/>
                  </a:lnTo>
                  <a:lnTo>
                    <a:pt x="0" y="20869"/>
                  </a:lnTo>
                  <a:lnTo>
                    <a:pt x="7255" y="21562"/>
                  </a:lnTo>
                  <a:lnTo>
                    <a:pt x="7454" y="21600"/>
                  </a:lnTo>
                  <a:close/>
                </a:path>
              </a:pathLst>
            </a:custGeom>
            <a:solidFill>
              <a:srgbClr val="595959"/>
            </a:solidFill>
            <a:ln w="12700" cap="flat">
              <a:noFill/>
              <a:miter lim="400000"/>
            </a:ln>
            <a:effectLst/>
          </p:spPr>
          <p:txBody>
            <a:bodyPr wrap="square" lIns="45718" tIns="45718" rIns="45718" bIns="45718" numCol="1" anchor="t">
              <a:noAutofit/>
            </a:bodyPr>
            <a:lstStyle/>
            <a:p>
              <a:pPr rtl="0">
                <a:defRPr>
                  <a:latin typeface="+mj-lt"/>
                  <a:ea typeface="+mj-ea"/>
                  <a:cs typeface="+mj-cs"/>
                  <a:sym typeface="Corbel"/>
                </a:defRPr>
              </a:pPr>
            </a:p>
          </p:txBody>
        </p:sp>
        <p:sp>
          <p:nvSpPr>
            <p:cNvPr id="20" name="Shape 20"/>
            <p:cNvSpPr/>
            <p:nvPr/>
          </p:nvSpPr>
          <p:spPr>
            <a:xfrm>
              <a:off x="-1" y="2587625"/>
              <a:ext cx="2693991" cy="427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645" y="21600"/>
                  </a:lnTo>
                  <a:lnTo>
                    <a:pt x="21600" y="21600"/>
                  </a:lnTo>
                  <a:lnTo>
                    <a:pt x="0" y="0"/>
                  </a:lnTo>
                  <a:close/>
                </a:path>
              </a:pathLst>
            </a:custGeom>
            <a:solidFill>
              <a:srgbClr val="262626"/>
            </a:solidFill>
            <a:ln w="12700" cap="flat">
              <a:noFill/>
              <a:miter lim="400000"/>
            </a:ln>
            <a:effectLst/>
          </p:spPr>
          <p:txBody>
            <a:bodyPr wrap="square" lIns="45718" tIns="45718" rIns="45718" bIns="45718" numCol="1" anchor="t">
              <a:noAutofit/>
            </a:bodyPr>
            <a:lstStyle/>
            <a:p>
              <a:pPr rtl="0">
                <a:defRPr>
                  <a:latin typeface="+mj-lt"/>
                  <a:ea typeface="+mj-ea"/>
                  <a:cs typeface="+mj-cs"/>
                  <a:sym typeface="Corbel"/>
                </a:defRPr>
              </a:pPr>
            </a:p>
          </p:txBody>
        </p:sp>
        <p:sp>
          <p:nvSpPr>
            <p:cNvPr id="21" name="Shape 21"/>
            <p:cNvSpPr/>
            <p:nvPr/>
          </p:nvSpPr>
          <p:spPr>
            <a:xfrm>
              <a:off x="442911" y="2697163"/>
              <a:ext cx="3332166" cy="4165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lnTo>
                    <a:pt x="20797" y="21600"/>
                  </a:lnTo>
                  <a:lnTo>
                    <a:pt x="21600" y="21600"/>
                  </a:lnTo>
                  <a:close/>
                </a:path>
              </a:pathLst>
            </a:custGeom>
            <a:solidFill>
              <a:srgbClr val="455A1A"/>
            </a:solidFill>
            <a:ln w="12700" cap="flat">
              <a:noFill/>
              <a:miter lim="400000"/>
            </a:ln>
            <a:effectLst/>
          </p:spPr>
          <p:txBody>
            <a:bodyPr wrap="square" lIns="45718" tIns="45718" rIns="45718" bIns="45718" numCol="1" anchor="t">
              <a:noAutofit/>
            </a:bodyPr>
            <a:lstStyle/>
            <a:p>
              <a:pPr rtl="0">
                <a:defRPr>
                  <a:latin typeface="+mj-lt"/>
                  <a:ea typeface="+mj-ea"/>
                  <a:cs typeface="+mj-cs"/>
                  <a:sym typeface="Corbel"/>
                </a:defRPr>
              </a:pPr>
            </a:p>
          </p:txBody>
        </p:sp>
        <p:sp>
          <p:nvSpPr>
            <p:cNvPr id="22" name="Shape 22"/>
            <p:cNvSpPr/>
            <p:nvPr/>
          </p:nvSpPr>
          <p:spPr>
            <a:xfrm>
              <a:off x="438150" y="2692400"/>
              <a:ext cx="4576765" cy="41703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2" y="25"/>
                  </a:lnTo>
                  <a:lnTo>
                    <a:pt x="15749" y="21600"/>
                  </a:lnTo>
                  <a:lnTo>
                    <a:pt x="21600" y="21600"/>
                  </a:lnTo>
                  <a:lnTo>
                    <a:pt x="1686" y="469"/>
                  </a:lnTo>
                  <a:lnTo>
                    <a:pt x="0" y="0"/>
                  </a:lnTo>
                  <a:close/>
                </a:path>
              </a:pathLst>
            </a:custGeom>
            <a:solidFill>
              <a:srgbClr val="688727"/>
            </a:solidFill>
            <a:ln w="12700" cap="flat">
              <a:noFill/>
              <a:miter lim="400000"/>
            </a:ln>
            <a:effectLst/>
          </p:spPr>
          <p:txBody>
            <a:bodyPr wrap="square" lIns="45718" tIns="45718" rIns="45718" bIns="45718" numCol="1" anchor="t">
              <a:noAutofit/>
            </a:bodyPr>
            <a:lstStyle/>
            <a:p>
              <a:pPr rtl="0">
                <a:defRPr>
                  <a:latin typeface="+mj-lt"/>
                  <a:ea typeface="+mj-ea"/>
                  <a:cs typeface="+mj-cs"/>
                  <a:sym typeface="Corbel"/>
                </a:defRPr>
              </a:pPr>
            </a:p>
          </p:txBody>
        </p:sp>
        <p:sp>
          <p:nvSpPr>
            <p:cNvPr id="23" name="Shape 23"/>
            <p:cNvSpPr/>
            <p:nvPr/>
          </p:nvSpPr>
          <p:spPr>
            <a:xfrm>
              <a:off x="0" y="2582863"/>
              <a:ext cx="3584578" cy="4279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525" y="889"/>
                  </a:lnTo>
                  <a:lnTo>
                    <a:pt x="2181" y="481"/>
                  </a:lnTo>
                  <a:lnTo>
                    <a:pt x="2152" y="457"/>
                  </a:lnTo>
                  <a:lnTo>
                    <a:pt x="0" y="0"/>
                  </a:lnTo>
                  <a:lnTo>
                    <a:pt x="0" y="24"/>
                  </a:lnTo>
                  <a:lnTo>
                    <a:pt x="16233" y="21600"/>
                  </a:lnTo>
                  <a:lnTo>
                    <a:pt x="21600" y="21600"/>
                  </a:lnTo>
                  <a:close/>
                </a:path>
              </a:pathLst>
            </a:custGeom>
            <a:solidFill>
              <a:srgbClr val="404040"/>
            </a:solidFill>
            <a:ln w="12700" cap="flat">
              <a:noFill/>
              <a:miter lim="400000"/>
            </a:ln>
            <a:effectLst/>
          </p:spPr>
          <p:txBody>
            <a:bodyPr wrap="square" lIns="45718" tIns="45718" rIns="45718" bIns="45718" numCol="1" anchor="t">
              <a:noAutofit/>
            </a:bodyPr>
            <a:lstStyle/>
            <a:p>
              <a:pPr rtl="0">
                <a:defRPr>
                  <a:latin typeface="+mj-lt"/>
                  <a:ea typeface="+mj-ea"/>
                  <a:cs typeface="+mj-cs"/>
                  <a:sym typeface="Corbel"/>
                </a:defRPr>
              </a:pPr>
            </a:p>
          </p:txBody>
        </p:sp>
      </p:grpSp>
      <p:sp>
        <p:nvSpPr>
          <p:cNvPr id="25" name="Shape 25"/>
          <p:cNvSpPr/>
          <p:nvPr>
            <p:ph type="title"/>
          </p:nvPr>
        </p:nvSpPr>
        <p:spPr>
          <a:xfrm>
            <a:off x="2928399" y="1380067"/>
            <a:ext cx="8574625" cy="2616201"/>
          </a:xfrm>
          <a:prstGeom prst="rect">
            <a:avLst/>
          </a:prstGeom>
        </p:spPr>
        <p:txBody>
          <a:bodyPr anchor="b"/>
          <a:lstStyle>
            <a:lvl1pPr algn="r">
              <a:defRPr sz="6000"/>
            </a:lvl1pPr>
          </a:lstStyle>
          <a:p>
            <a:pPr/>
            <a:r>
              <a:t>מלל כותרת</a:t>
            </a:r>
          </a:p>
        </p:txBody>
      </p:sp>
      <p:sp>
        <p:nvSpPr>
          <p:cNvPr id="26" name="Shape 26"/>
          <p:cNvSpPr/>
          <p:nvPr>
            <p:ph type="body" sz="quarter" idx="1"/>
          </p:nvPr>
        </p:nvSpPr>
        <p:spPr>
          <a:xfrm>
            <a:off x="4515377" y="3996266"/>
            <a:ext cx="6987645" cy="1388536"/>
          </a:xfrm>
          <a:prstGeom prst="rect">
            <a:avLst/>
          </a:prstGeom>
        </p:spPr>
        <p:txBody>
          <a:bodyPr anchor="t"/>
          <a:lstStyle>
            <a:lvl1pPr marL="0" indent="0">
              <a:buClrTx/>
              <a:buSzTx/>
              <a:buFontTx/>
              <a:buNone/>
              <a:defRPr sz="2100"/>
            </a:lvl1pPr>
            <a:lvl2pPr marL="0" indent="0">
              <a:buClrTx/>
              <a:buSzTx/>
              <a:buFontTx/>
              <a:buNone/>
              <a:defRPr sz="2100"/>
            </a:lvl2pPr>
            <a:lvl3pPr marL="0" indent="0">
              <a:buClrTx/>
              <a:buSzTx/>
              <a:buFontTx/>
              <a:buNone/>
              <a:defRPr sz="2100"/>
            </a:lvl3pPr>
            <a:lvl4pPr marL="0" indent="0">
              <a:buClrTx/>
              <a:buSzTx/>
              <a:buFontTx/>
              <a:buNone/>
              <a:defRPr sz="2100"/>
            </a:lvl4pPr>
            <a:lvl5pPr marL="0" indent="0">
              <a:buClrTx/>
              <a:buSzTx/>
              <a:buFontTx/>
              <a:buNone/>
              <a:defRPr sz="2100"/>
            </a:lvl5p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27" name="Shape 27"/>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תמונה פנורמית עם כיתוב">
    <p:spTree>
      <p:nvGrpSpPr>
        <p:cNvPr id="1" name=""/>
        <p:cNvGrpSpPr/>
        <p:nvPr/>
      </p:nvGrpSpPr>
      <p:grpSpPr>
        <a:xfrm>
          <a:off x="0" y="0"/>
          <a:ext cx="0" cy="0"/>
          <a:chOff x="0" y="0"/>
          <a:chExt cx="0" cy="0"/>
        </a:xfrm>
      </p:grpSpPr>
      <p:sp>
        <p:nvSpPr>
          <p:cNvPr id="106" name="Shape 106"/>
          <p:cNvSpPr/>
          <p:nvPr>
            <p:ph type="title"/>
          </p:nvPr>
        </p:nvSpPr>
        <p:spPr>
          <a:xfrm>
            <a:off x="1484311" y="4732863"/>
            <a:ext cx="10018711" cy="566740"/>
          </a:xfrm>
          <a:prstGeom prst="rect">
            <a:avLst/>
          </a:prstGeom>
        </p:spPr>
        <p:txBody>
          <a:bodyPr anchor="b"/>
          <a:lstStyle>
            <a:lvl1pPr>
              <a:defRPr sz="2400"/>
            </a:lvl1pPr>
          </a:lstStyle>
          <a:p>
            <a:pPr/>
            <a:r>
              <a:t>מלל כותרת</a:t>
            </a:r>
          </a:p>
        </p:txBody>
      </p:sp>
      <p:sp>
        <p:nvSpPr>
          <p:cNvPr id="107" name="Shape 107"/>
          <p:cNvSpPr/>
          <p:nvPr>
            <p:ph type="pic" sz="half" idx="13"/>
          </p:nvPr>
        </p:nvSpPr>
        <p:spPr>
          <a:xfrm>
            <a:off x="2386010" y="932112"/>
            <a:ext cx="8225945" cy="3164976"/>
          </a:xfrm>
          <a:prstGeom prst="rect">
            <a:avLst/>
          </a:prstGeom>
          <a:ln w="38100">
            <a:solidFill>
              <a:srgbClr val="B2B7B8"/>
            </a:solidFill>
            <a:round/>
          </a:ln>
        </p:spPr>
        <p:txBody>
          <a:bodyPr lIns="91439" tIns="45719" rIns="91439" bIns="45719" anchor="t">
            <a:noAutofit/>
          </a:bodyPr>
          <a:lstStyle/>
          <a:p>
            <a:pPr/>
          </a:p>
        </p:txBody>
      </p:sp>
      <p:sp>
        <p:nvSpPr>
          <p:cNvPr id="108" name="Shape 108"/>
          <p:cNvSpPr/>
          <p:nvPr>
            <p:ph type="body" sz="quarter" idx="1"/>
          </p:nvPr>
        </p:nvSpPr>
        <p:spPr>
          <a:xfrm>
            <a:off x="1484311" y="5299602"/>
            <a:ext cx="10018711" cy="493714"/>
          </a:xfrm>
          <a:prstGeom prst="rect">
            <a:avLst/>
          </a:prstGeom>
        </p:spPr>
        <p:txBody>
          <a:bodyPr/>
          <a:lstStyle>
            <a:lvl1pPr marL="0" indent="0" algn="ctr">
              <a:buClrTx/>
              <a:buSzTx/>
              <a:buFontTx/>
              <a:buNone/>
              <a:defRPr sz="1400"/>
            </a:lvl1pPr>
            <a:lvl2pPr marL="0" indent="0" algn="ctr">
              <a:buClrTx/>
              <a:buSzTx/>
              <a:buFontTx/>
              <a:buNone/>
              <a:defRPr sz="1400"/>
            </a:lvl2pPr>
            <a:lvl3pPr marL="0" indent="0" algn="ctr">
              <a:buClrTx/>
              <a:buSzTx/>
              <a:buFontTx/>
              <a:buNone/>
              <a:defRPr sz="1400"/>
            </a:lvl3pPr>
            <a:lvl4pPr marL="0" indent="0" algn="ctr">
              <a:buClrTx/>
              <a:buSzTx/>
              <a:buFontTx/>
              <a:buNone/>
              <a:defRPr sz="1400"/>
            </a:lvl4pPr>
            <a:lvl5pPr marL="0" indent="0" algn="ctr">
              <a:buClrTx/>
              <a:buSzTx/>
              <a:buFontTx/>
              <a:buNone/>
              <a:defRPr sz="1400"/>
            </a:lvl5p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109" name="Shape 109"/>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כותרת וכיתוב">
    <p:spTree>
      <p:nvGrpSpPr>
        <p:cNvPr id="1" name=""/>
        <p:cNvGrpSpPr/>
        <p:nvPr/>
      </p:nvGrpSpPr>
      <p:grpSpPr>
        <a:xfrm>
          <a:off x="0" y="0"/>
          <a:ext cx="0" cy="0"/>
          <a:chOff x="0" y="0"/>
          <a:chExt cx="0" cy="0"/>
        </a:xfrm>
      </p:grpSpPr>
      <p:sp>
        <p:nvSpPr>
          <p:cNvPr id="116" name="Shape 116"/>
          <p:cNvSpPr/>
          <p:nvPr>
            <p:ph type="title"/>
          </p:nvPr>
        </p:nvSpPr>
        <p:spPr>
          <a:xfrm>
            <a:off x="1484312" y="685800"/>
            <a:ext cx="10018711" cy="3048000"/>
          </a:xfrm>
          <a:prstGeom prst="rect">
            <a:avLst/>
          </a:prstGeom>
        </p:spPr>
        <p:txBody>
          <a:bodyPr/>
          <a:lstStyle>
            <a:lvl1pPr>
              <a:defRPr sz="3200"/>
            </a:lvl1pPr>
          </a:lstStyle>
          <a:p>
            <a:pPr/>
            <a:r>
              <a:t>מלל כותרת</a:t>
            </a:r>
          </a:p>
        </p:txBody>
      </p:sp>
      <p:sp>
        <p:nvSpPr>
          <p:cNvPr id="117" name="Shape 117"/>
          <p:cNvSpPr/>
          <p:nvPr>
            <p:ph type="body" sz="quarter" idx="1"/>
          </p:nvPr>
        </p:nvSpPr>
        <p:spPr>
          <a:xfrm>
            <a:off x="1484312" y="4343400"/>
            <a:ext cx="10018715" cy="1447800"/>
          </a:xfrm>
          <a:prstGeom prst="rect">
            <a:avLst/>
          </a:prstGeom>
        </p:spPr>
        <p:txBody>
          <a:bodyPr/>
          <a:lstStyle>
            <a:lvl1pPr marL="0" indent="0" algn="ctr">
              <a:buClrTx/>
              <a:buSzTx/>
              <a:buFontTx/>
              <a:buNone/>
              <a:defRPr sz="2000"/>
            </a:lvl1pPr>
            <a:lvl2pPr marL="0" indent="0" algn="ctr">
              <a:buClrTx/>
              <a:buSzTx/>
              <a:buFontTx/>
              <a:buNone/>
              <a:defRPr sz="2000"/>
            </a:lvl2pPr>
            <a:lvl3pPr marL="0" indent="0" algn="ctr">
              <a:buClrTx/>
              <a:buSzTx/>
              <a:buFontTx/>
              <a:buNone/>
              <a:defRPr sz="2000"/>
            </a:lvl3pPr>
            <a:lvl4pPr marL="0" indent="0" algn="ctr">
              <a:buClrTx/>
              <a:buSzTx/>
              <a:buFontTx/>
              <a:buNone/>
              <a:defRPr sz="2000"/>
            </a:lvl4pPr>
            <a:lvl5pPr marL="0" indent="0" algn="ctr">
              <a:buClrTx/>
              <a:buSzTx/>
              <a:buFontTx/>
              <a:buNone/>
              <a:defRPr sz="2000"/>
            </a:lvl5p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118" name="Shape 118"/>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ציטוט עם כיתוב">
    <p:spTree>
      <p:nvGrpSpPr>
        <p:cNvPr id="1" name=""/>
        <p:cNvGrpSpPr/>
        <p:nvPr/>
      </p:nvGrpSpPr>
      <p:grpSpPr>
        <a:xfrm>
          <a:off x="0" y="0"/>
          <a:ext cx="0" cy="0"/>
          <a:chOff x="0" y="0"/>
          <a:chExt cx="0" cy="0"/>
        </a:xfrm>
      </p:grpSpPr>
      <p:sp>
        <p:nvSpPr>
          <p:cNvPr id="125" name="Shape 125"/>
          <p:cNvSpPr/>
          <p:nvPr/>
        </p:nvSpPr>
        <p:spPr>
          <a:xfrm>
            <a:off x="1598612" y="531840"/>
            <a:ext cx="609602" cy="1247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cap="all" sz="8000">
                <a:latin typeface="+mj-lt"/>
                <a:ea typeface="+mj-ea"/>
                <a:cs typeface="+mj-cs"/>
                <a:sym typeface="Corbel"/>
              </a:defRPr>
            </a:lvl1pPr>
          </a:lstStyle>
          <a:p>
            <a:pPr rtl="0">
              <a:defRPr/>
            </a:pPr>
            <a:r>
              <a:t>“</a:t>
            </a:r>
          </a:p>
        </p:txBody>
      </p:sp>
      <p:sp>
        <p:nvSpPr>
          <p:cNvPr id="126" name="Shape 126"/>
          <p:cNvSpPr/>
          <p:nvPr/>
        </p:nvSpPr>
        <p:spPr>
          <a:xfrm>
            <a:off x="10893425" y="2488216"/>
            <a:ext cx="609600" cy="1247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cap="all" sz="8000">
                <a:latin typeface="+mj-lt"/>
                <a:ea typeface="+mj-ea"/>
                <a:cs typeface="+mj-cs"/>
                <a:sym typeface="Corbel"/>
              </a:defRPr>
            </a:lvl1pPr>
          </a:lstStyle>
          <a:p>
            <a:pPr rtl="0">
              <a:defRPr/>
            </a:pPr>
            <a:r>
              <a:t>”</a:t>
            </a:r>
          </a:p>
        </p:txBody>
      </p:sp>
      <p:sp>
        <p:nvSpPr>
          <p:cNvPr id="127" name="Shape 127"/>
          <p:cNvSpPr/>
          <p:nvPr>
            <p:ph type="title"/>
          </p:nvPr>
        </p:nvSpPr>
        <p:spPr>
          <a:xfrm>
            <a:off x="2208210" y="685800"/>
            <a:ext cx="8990015" cy="2743200"/>
          </a:xfrm>
          <a:prstGeom prst="rect">
            <a:avLst/>
          </a:prstGeom>
        </p:spPr>
        <p:txBody>
          <a:bodyPr/>
          <a:lstStyle>
            <a:lvl1pPr>
              <a:defRPr sz="3200"/>
            </a:lvl1pPr>
          </a:lstStyle>
          <a:p>
            <a:pPr/>
            <a:r>
              <a:t>מלל כותרת</a:t>
            </a:r>
          </a:p>
        </p:txBody>
      </p:sp>
      <p:sp>
        <p:nvSpPr>
          <p:cNvPr id="128" name="Shape 128"/>
          <p:cNvSpPr/>
          <p:nvPr>
            <p:ph type="body" sz="quarter" idx="1"/>
          </p:nvPr>
        </p:nvSpPr>
        <p:spPr>
          <a:xfrm>
            <a:off x="2436809" y="3428998"/>
            <a:ext cx="8532818" cy="381002"/>
          </a:xfrm>
          <a:prstGeom prst="rect">
            <a:avLst/>
          </a:prstGeom>
        </p:spPr>
        <p:txBody>
          <a:bodyPr/>
          <a:lstStyle>
            <a:lvl1pPr marL="0" indent="0">
              <a:buClrTx/>
              <a:buSzTx/>
              <a:buFontTx/>
              <a:buNone/>
              <a:defRPr sz="1800"/>
            </a:lvl1pPr>
            <a:lvl2pPr marL="0" indent="0">
              <a:buClrTx/>
              <a:buSzTx/>
              <a:buFontTx/>
              <a:buNone/>
              <a:defRPr sz="1800"/>
            </a:lvl2pPr>
            <a:lvl3pPr marL="0" indent="0">
              <a:buClrTx/>
              <a:buSzTx/>
              <a:buFontTx/>
              <a:buNone/>
              <a:defRPr sz="1800"/>
            </a:lvl3pPr>
            <a:lvl4pPr marL="0" indent="0">
              <a:buClrTx/>
              <a:buSzTx/>
              <a:buFontTx/>
              <a:buNone/>
              <a:defRPr sz="1800"/>
            </a:lvl4pPr>
            <a:lvl5pPr marL="0" indent="0">
              <a:buClrTx/>
              <a:buSzTx/>
              <a:buFontTx/>
              <a:buNone/>
              <a:defRPr sz="1800"/>
            </a:lvl5p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129" name="Shape 129"/>
          <p:cNvSpPr/>
          <p:nvPr>
            <p:ph type="body" sz="quarter" idx="13"/>
          </p:nvPr>
        </p:nvSpPr>
        <p:spPr>
          <a:xfrm>
            <a:off x="1484311" y="4343400"/>
            <a:ext cx="10018712" cy="1447800"/>
          </a:xfrm>
          <a:prstGeom prst="rect">
            <a:avLst/>
          </a:prstGeom>
        </p:spPr>
        <p:txBody>
          <a:bodyPr/>
          <a:lstStyle/>
          <a:p>
            <a:pPr rtl="0">
              <a:defRPr/>
            </a:pPr>
          </a:p>
        </p:txBody>
      </p:sp>
      <p:sp>
        <p:nvSpPr>
          <p:cNvPr id="130" name="Shape 130"/>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כרטיס שם">
    <p:spTree>
      <p:nvGrpSpPr>
        <p:cNvPr id="1" name=""/>
        <p:cNvGrpSpPr/>
        <p:nvPr/>
      </p:nvGrpSpPr>
      <p:grpSpPr>
        <a:xfrm>
          <a:off x="0" y="0"/>
          <a:ext cx="0" cy="0"/>
          <a:chOff x="0" y="0"/>
          <a:chExt cx="0" cy="0"/>
        </a:xfrm>
      </p:grpSpPr>
      <p:sp>
        <p:nvSpPr>
          <p:cNvPr id="137" name="Shape 137"/>
          <p:cNvSpPr/>
          <p:nvPr>
            <p:ph type="title"/>
          </p:nvPr>
        </p:nvSpPr>
        <p:spPr>
          <a:xfrm>
            <a:off x="1484312" y="3308579"/>
            <a:ext cx="10018711" cy="1468802"/>
          </a:xfrm>
          <a:prstGeom prst="rect">
            <a:avLst/>
          </a:prstGeom>
        </p:spPr>
        <p:txBody>
          <a:bodyPr anchor="b"/>
          <a:lstStyle>
            <a:lvl1pPr algn="r">
              <a:defRPr sz="3200"/>
            </a:lvl1pPr>
          </a:lstStyle>
          <a:p>
            <a:pPr/>
            <a:r>
              <a:t>מלל כותרת</a:t>
            </a:r>
          </a:p>
        </p:txBody>
      </p:sp>
      <p:sp>
        <p:nvSpPr>
          <p:cNvPr id="138" name="Shape 138"/>
          <p:cNvSpPr/>
          <p:nvPr>
            <p:ph type="body" sz="quarter" idx="1"/>
          </p:nvPr>
        </p:nvSpPr>
        <p:spPr>
          <a:xfrm>
            <a:off x="1484312" y="4777380"/>
            <a:ext cx="10018711" cy="860402"/>
          </a:xfrm>
          <a:prstGeom prst="rect">
            <a:avLst/>
          </a:prstGeom>
        </p:spPr>
        <p:txBody>
          <a:bodyPr anchor="t"/>
          <a:lstStyle>
            <a:lvl1pPr marL="0" indent="0">
              <a:buClrTx/>
              <a:buSzTx/>
              <a:buFontTx/>
              <a:buNone/>
              <a:defRPr sz="2000"/>
            </a:lvl1pPr>
            <a:lvl2pPr marL="0" indent="0">
              <a:buClrTx/>
              <a:buSzTx/>
              <a:buFontTx/>
              <a:buNone/>
              <a:defRPr sz="2000"/>
            </a:lvl2pPr>
            <a:lvl3pPr marL="0" indent="0">
              <a:buClrTx/>
              <a:buSzTx/>
              <a:buFontTx/>
              <a:buNone/>
              <a:defRPr sz="2000"/>
            </a:lvl3pPr>
            <a:lvl4pPr marL="0" indent="0">
              <a:buClrTx/>
              <a:buSzTx/>
              <a:buFontTx/>
              <a:buNone/>
              <a:defRPr sz="2000"/>
            </a:lvl4pPr>
            <a:lvl5pPr marL="0" indent="0">
              <a:buClrTx/>
              <a:buSzTx/>
              <a:buFontTx/>
              <a:buNone/>
              <a:defRPr sz="2000"/>
            </a:lvl5p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139" name="Shape 139"/>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כרטיס שם עם ציטוט">
    <p:spTree>
      <p:nvGrpSpPr>
        <p:cNvPr id="1" name=""/>
        <p:cNvGrpSpPr/>
        <p:nvPr/>
      </p:nvGrpSpPr>
      <p:grpSpPr>
        <a:xfrm>
          <a:off x="0" y="0"/>
          <a:ext cx="0" cy="0"/>
          <a:chOff x="0" y="0"/>
          <a:chExt cx="0" cy="0"/>
        </a:xfrm>
      </p:grpSpPr>
      <p:sp>
        <p:nvSpPr>
          <p:cNvPr id="146" name="Shape 146"/>
          <p:cNvSpPr/>
          <p:nvPr/>
        </p:nvSpPr>
        <p:spPr>
          <a:xfrm>
            <a:off x="1598612" y="531840"/>
            <a:ext cx="609602" cy="1247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cap="all" sz="8000">
                <a:latin typeface="+mj-lt"/>
                <a:ea typeface="+mj-ea"/>
                <a:cs typeface="+mj-cs"/>
                <a:sym typeface="Corbel"/>
              </a:defRPr>
            </a:lvl1pPr>
          </a:lstStyle>
          <a:p>
            <a:pPr rtl="0">
              <a:defRPr/>
            </a:pPr>
            <a:r>
              <a:t>“</a:t>
            </a:r>
          </a:p>
        </p:txBody>
      </p:sp>
      <p:sp>
        <p:nvSpPr>
          <p:cNvPr id="147" name="Shape 147"/>
          <p:cNvSpPr/>
          <p:nvPr/>
        </p:nvSpPr>
        <p:spPr>
          <a:xfrm>
            <a:off x="10893425" y="2488216"/>
            <a:ext cx="609600" cy="1247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cap="all" sz="8000">
                <a:latin typeface="+mj-lt"/>
                <a:ea typeface="+mj-ea"/>
                <a:cs typeface="+mj-cs"/>
                <a:sym typeface="Corbel"/>
              </a:defRPr>
            </a:lvl1pPr>
          </a:lstStyle>
          <a:p>
            <a:pPr rtl="0">
              <a:defRPr/>
            </a:pPr>
            <a:r>
              <a:t>”</a:t>
            </a:r>
          </a:p>
        </p:txBody>
      </p:sp>
      <p:sp>
        <p:nvSpPr>
          <p:cNvPr id="148" name="Shape 148"/>
          <p:cNvSpPr/>
          <p:nvPr>
            <p:ph type="title"/>
          </p:nvPr>
        </p:nvSpPr>
        <p:spPr>
          <a:xfrm>
            <a:off x="2208210" y="685800"/>
            <a:ext cx="8990015" cy="2743200"/>
          </a:xfrm>
          <a:prstGeom prst="rect">
            <a:avLst/>
          </a:prstGeom>
        </p:spPr>
        <p:txBody>
          <a:bodyPr/>
          <a:lstStyle>
            <a:lvl1pPr>
              <a:defRPr sz="3200"/>
            </a:lvl1pPr>
          </a:lstStyle>
          <a:p>
            <a:pPr/>
            <a:r>
              <a:t>מלל כותרת</a:t>
            </a:r>
          </a:p>
        </p:txBody>
      </p:sp>
      <p:sp>
        <p:nvSpPr>
          <p:cNvPr id="149" name="Shape 149"/>
          <p:cNvSpPr/>
          <p:nvPr>
            <p:ph type="body" sz="quarter" idx="1"/>
          </p:nvPr>
        </p:nvSpPr>
        <p:spPr>
          <a:xfrm>
            <a:off x="1484312" y="3886200"/>
            <a:ext cx="10018712" cy="889000"/>
          </a:xfrm>
          <a:prstGeom prst="rect">
            <a:avLst/>
          </a:prstGeom>
        </p:spPr>
        <p:txBody>
          <a:bodyPr anchor="b"/>
          <a:lstStyle>
            <a:lvl1pPr marL="571500" indent="-857250">
              <a:buClrTx/>
              <a:buSzTx/>
              <a:buFontTx/>
              <a:buNone/>
            </a:lvl1pPr>
            <a:lvl2pPr>
              <a:buClrTx/>
              <a:buFontTx/>
            </a:lvl2pPr>
            <a:lvl3pPr>
              <a:buClrTx/>
              <a:buFontTx/>
            </a:lvl3pPr>
            <a:lvl4pPr>
              <a:buClrTx/>
              <a:buFontTx/>
            </a:lvl4pPr>
            <a:lvl5pPr>
              <a:buClrTx/>
              <a:buFontTx/>
            </a:lvl5p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150" name="Shape 150"/>
          <p:cNvSpPr/>
          <p:nvPr>
            <p:ph type="body" sz="quarter" idx="13"/>
          </p:nvPr>
        </p:nvSpPr>
        <p:spPr>
          <a:xfrm>
            <a:off x="1484310" y="4775200"/>
            <a:ext cx="10018714" cy="1016000"/>
          </a:xfrm>
          <a:prstGeom prst="rect">
            <a:avLst/>
          </a:prstGeom>
        </p:spPr>
        <p:txBody>
          <a:bodyPr anchor="t"/>
          <a:lstStyle/>
          <a:p>
            <a:pPr rtl="0">
              <a:defRPr/>
            </a:pPr>
          </a:p>
        </p:txBody>
      </p:sp>
      <p:sp>
        <p:nvSpPr>
          <p:cNvPr id="151" name="Shape 151"/>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rue או False">
    <p:spTree>
      <p:nvGrpSpPr>
        <p:cNvPr id="1" name=""/>
        <p:cNvGrpSpPr/>
        <p:nvPr/>
      </p:nvGrpSpPr>
      <p:grpSpPr>
        <a:xfrm>
          <a:off x="0" y="0"/>
          <a:ext cx="0" cy="0"/>
          <a:chOff x="0" y="0"/>
          <a:chExt cx="0" cy="0"/>
        </a:xfrm>
      </p:grpSpPr>
      <p:sp>
        <p:nvSpPr>
          <p:cNvPr id="158" name="Shape 158"/>
          <p:cNvSpPr/>
          <p:nvPr>
            <p:ph type="title"/>
          </p:nvPr>
        </p:nvSpPr>
        <p:spPr>
          <a:xfrm>
            <a:off x="1484312" y="685800"/>
            <a:ext cx="10018714" cy="2727325"/>
          </a:xfrm>
          <a:prstGeom prst="rect">
            <a:avLst/>
          </a:prstGeom>
        </p:spPr>
        <p:txBody>
          <a:bodyPr/>
          <a:lstStyle/>
          <a:p>
            <a:pPr/>
            <a:r>
              <a:t>מלל כותרת</a:t>
            </a:r>
          </a:p>
        </p:txBody>
      </p:sp>
      <p:sp>
        <p:nvSpPr>
          <p:cNvPr id="159" name="Shape 159"/>
          <p:cNvSpPr/>
          <p:nvPr>
            <p:ph type="body" sz="quarter" idx="1"/>
          </p:nvPr>
        </p:nvSpPr>
        <p:spPr>
          <a:xfrm>
            <a:off x="1484312" y="3505200"/>
            <a:ext cx="10018715" cy="838200"/>
          </a:xfrm>
          <a:prstGeom prst="rect">
            <a:avLst/>
          </a:prstGeom>
        </p:spPr>
        <p:txBody>
          <a:bodyPr anchor="b"/>
          <a:lstStyle>
            <a:lvl1pPr marL="571500" indent="-857250">
              <a:buClrTx/>
              <a:buSzTx/>
              <a:buFontTx/>
              <a:buNone/>
              <a:defRPr sz="2800"/>
            </a:lvl1pPr>
            <a:lvl2pPr marL="857250" indent="-400050">
              <a:buClrTx/>
              <a:buFontTx/>
              <a:defRPr sz="2800"/>
            </a:lvl2pPr>
            <a:lvl3pPr marL="1358900" indent="-444500">
              <a:buClrTx/>
              <a:buFontTx/>
              <a:defRPr sz="2800"/>
            </a:lvl3pPr>
            <a:lvl4pPr marL="1671636" indent="-300037">
              <a:buClrTx/>
              <a:buFontTx/>
              <a:defRPr sz="2800"/>
            </a:lvl4pPr>
            <a:lvl5pPr marL="2171700" indent="-342900">
              <a:buClrTx/>
              <a:buFontTx/>
              <a:defRPr sz="2800"/>
            </a:lvl5p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160" name="Shape 160"/>
          <p:cNvSpPr/>
          <p:nvPr>
            <p:ph type="body" sz="quarter" idx="13"/>
          </p:nvPr>
        </p:nvSpPr>
        <p:spPr>
          <a:xfrm>
            <a:off x="1484310" y="4343400"/>
            <a:ext cx="10018715" cy="1447800"/>
          </a:xfrm>
          <a:prstGeom prst="rect">
            <a:avLst/>
          </a:prstGeom>
        </p:spPr>
        <p:txBody>
          <a:bodyPr anchor="t"/>
          <a:lstStyle/>
          <a:p>
            <a:pPr rtl="0">
              <a:defRPr/>
            </a:pPr>
          </a:p>
        </p:txBody>
      </p:sp>
      <p:sp>
        <p:nvSpPr>
          <p:cNvPr id="161" name="Shape 161"/>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כותרת וטקסט אנכי">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מלל כותרת</a:t>
            </a:r>
          </a:p>
        </p:txBody>
      </p:sp>
      <p:sp>
        <p:nvSpPr>
          <p:cNvPr id="169" name="Shape 169"/>
          <p:cNvSpPr/>
          <p:nvPr>
            <p:ph type="body" sz="half" idx="1"/>
          </p:nvPr>
        </p:nvSpPr>
        <p:spPr>
          <a:prstGeom prst="rect">
            <a:avLst/>
          </a:prstGeom>
        </p:spPr>
        <p:txBody>
          <a:bodyPr anchor="t"/>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170" name="Shape 170"/>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כותרת אנכית וטקסט">
    <p:spTree>
      <p:nvGrpSpPr>
        <p:cNvPr id="1" name=""/>
        <p:cNvGrpSpPr/>
        <p:nvPr/>
      </p:nvGrpSpPr>
      <p:grpSpPr>
        <a:xfrm>
          <a:off x="0" y="0"/>
          <a:ext cx="0" cy="0"/>
          <a:chOff x="0" y="0"/>
          <a:chExt cx="0" cy="0"/>
        </a:xfrm>
      </p:grpSpPr>
      <p:sp>
        <p:nvSpPr>
          <p:cNvPr id="177" name="Shape 177"/>
          <p:cNvSpPr/>
          <p:nvPr>
            <p:ph type="title"/>
          </p:nvPr>
        </p:nvSpPr>
        <p:spPr>
          <a:xfrm>
            <a:off x="9732653" y="685800"/>
            <a:ext cx="1770372" cy="5105400"/>
          </a:xfrm>
          <a:prstGeom prst="rect">
            <a:avLst/>
          </a:prstGeom>
        </p:spPr>
        <p:txBody>
          <a:bodyPr/>
          <a:lstStyle/>
          <a:p>
            <a:pPr/>
            <a:r>
              <a:t>מלל כותרת</a:t>
            </a:r>
          </a:p>
        </p:txBody>
      </p:sp>
      <p:sp>
        <p:nvSpPr>
          <p:cNvPr id="178" name="Shape 178"/>
          <p:cNvSpPr/>
          <p:nvPr>
            <p:ph type="body" idx="1"/>
          </p:nvPr>
        </p:nvSpPr>
        <p:spPr>
          <a:xfrm>
            <a:off x="1484312" y="685800"/>
            <a:ext cx="8019744" cy="5105400"/>
          </a:xfrm>
          <a:prstGeom prst="rect">
            <a:avLst/>
          </a:prstGeom>
        </p:spPr>
        <p:txBody>
          <a:bodyPr anchor="t"/>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179" name="Shape 179"/>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כותרת ותוכן">
    <p:spTree>
      <p:nvGrpSpPr>
        <p:cNvPr id="1" name=""/>
        <p:cNvGrpSpPr/>
        <p:nvPr/>
      </p:nvGrpSpPr>
      <p:grpSpPr>
        <a:xfrm>
          <a:off x="0" y="0"/>
          <a:ext cx="0" cy="0"/>
          <a:chOff x="0" y="0"/>
          <a:chExt cx="0" cy="0"/>
        </a:xfrm>
      </p:grpSpPr>
      <p:sp>
        <p:nvSpPr>
          <p:cNvPr id="34" name="Shape 34"/>
          <p:cNvSpPr/>
          <p:nvPr>
            <p:ph type="title"/>
          </p:nvPr>
        </p:nvSpPr>
        <p:spPr>
          <a:prstGeom prst="rect">
            <a:avLst/>
          </a:prstGeom>
        </p:spPr>
        <p:txBody>
          <a:bodyPr/>
          <a:lstStyle/>
          <a:p>
            <a:pPr/>
            <a:r>
              <a:t>מלל כותרת</a:t>
            </a:r>
          </a:p>
        </p:txBody>
      </p:sp>
      <p:sp>
        <p:nvSpPr>
          <p:cNvPr id="35" name="Shape 35"/>
          <p:cNvSpPr/>
          <p:nvPr>
            <p:ph type="body" sz="half" idx="1"/>
          </p:nvPr>
        </p:nvSpPr>
        <p:spPr>
          <a:prstGeom prst="rect">
            <a:avLst/>
          </a:prstGeom>
        </p:spPr>
        <p:txBody>
          <a:body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36" name="Shape 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כותרת מקטע עליונה">
    <p:spTree>
      <p:nvGrpSpPr>
        <p:cNvPr id="1" name=""/>
        <p:cNvGrpSpPr/>
        <p:nvPr/>
      </p:nvGrpSpPr>
      <p:grpSpPr>
        <a:xfrm>
          <a:off x="0" y="0"/>
          <a:ext cx="0" cy="0"/>
          <a:chOff x="0" y="0"/>
          <a:chExt cx="0" cy="0"/>
        </a:xfrm>
      </p:grpSpPr>
      <p:sp>
        <p:nvSpPr>
          <p:cNvPr id="43" name="Shape 43"/>
          <p:cNvSpPr/>
          <p:nvPr>
            <p:ph type="title"/>
          </p:nvPr>
        </p:nvSpPr>
        <p:spPr>
          <a:xfrm>
            <a:off x="2572279" y="2666999"/>
            <a:ext cx="8930748" cy="2110384"/>
          </a:xfrm>
          <a:prstGeom prst="rect">
            <a:avLst/>
          </a:prstGeom>
        </p:spPr>
        <p:txBody>
          <a:bodyPr anchor="b"/>
          <a:lstStyle>
            <a:lvl1pPr algn="r"/>
          </a:lstStyle>
          <a:p>
            <a:pPr/>
            <a:r>
              <a:t>מלל כותרת</a:t>
            </a:r>
          </a:p>
        </p:txBody>
      </p:sp>
      <p:sp>
        <p:nvSpPr>
          <p:cNvPr id="44" name="Shape 44"/>
          <p:cNvSpPr/>
          <p:nvPr>
            <p:ph type="body" sz="quarter" idx="1"/>
          </p:nvPr>
        </p:nvSpPr>
        <p:spPr>
          <a:xfrm>
            <a:off x="2572278" y="4777380"/>
            <a:ext cx="8930748" cy="860402"/>
          </a:xfrm>
          <a:prstGeom prst="rect">
            <a:avLst/>
          </a:prstGeom>
        </p:spPr>
        <p:txBody>
          <a:bodyPr anchor="t"/>
          <a:lstStyle>
            <a:lvl1pPr marL="0" indent="0">
              <a:buClrTx/>
              <a:buSzTx/>
              <a:buFontTx/>
              <a:buNone/>
              <a:defRPr sz="2000"/>
            </a:lvl1pPr>
            <a:lvl2pPr marL="0" indent="0">
              <a:buClrTx/>
              <a:buSzTx/>
              <a:buFontTx/>
              <a:buNone/>
              <a:defRPr sz="2000"/>
            </a:lvl2pPr>
            <a:lvl3pPr marL="0" indent="0">
              <a:buClrTx/>
              <a:buSzTx/>
              <a:buFontTx/>
              <a:buNone/>
              <a:defRPr sz="2000"/>
            </a:lvl3pPr>
            <a:lvl4pPr marL="0" indent="0">
              <a:buClrTx/>
              <a:buSzTx/>
              <a:buFontTx/>
              <a:buNone/>
              <a:defRPr sz="2000"/>
            </a:lvl4pPr>
            <a:lvl5pPr marL="0" indent="0">
              <a:buClrTx/>
              <a:buSzTx/>
              <a:buFontTx/>
              <a:buNone/>
              <a:defRPr sz="2000"/>
            </a:lvl5p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45" name="Shape 45"/>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שני תכנים">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p>
            <a:pPr/>
            <a:r>
              <a:t>מלל כותרת</a:t>
            </a:r>
          </a:p>
        </p:txBody>
      </p:sp>
      <p:sp>
        <p:nvSpPr>
          <p:cNvPr id="53" name="Shape 53"/>
          <p:cNvSpPr/>
          <p:nvPr>
            <p:ph type="body" sz="quarter" idx="1"/>
          </p:nvPr>
        </p:nvSpPr>
        <p:spPr>
          <a:xfrm>
            <a:off x="1484312" y="2666999"/>
            <a:ext cx="4895056" cy="3124201"/>
          </a:xfrm>
          <a:prstGeom prst="rect">
            <a:avLst/>
          </a:prstGeom>
        </p:spPr>
        <p:txBody>
          <a:bodyPr/>
          <a:lstStyle>
            <a:lvl1pPr>
              <a:defRPr sz="1800"/>
            </a:lvl1pPr>
            <a:lvl2pPr marL="778668" indent="-321468">
              <a:defRPr sz="1800"/>
            </a:lvl2pPr>
            <a:lvl3pPr marL="1281792" indent="-367392">
              <a:defRPr sz="1800"/>
            </a:lvl3pPr>
            <a:lvl4pPr>
              <a:defRPr sz="1800"/>
            </a:lvl4pPr>
            <a:lvl5pPr marL="2085975" indent="-257175">
              <a:defRPr sz="1800"/>
            </a:lvl5p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54" name="Shape 54"/>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השוואה">
    <p:spTree>
      <p:nvGrpSpPr>
        <p:cNvPr id="1" name=""/>
        <p:cNvGrpSpPr/>
        <p:nvPr/>
      </p:nvGrpSpPr>
      <p:grpSpPr>
        <a:xfrm>
          <a:off x="0" y="0"/>
          <a:ext cx="0" cy="0"/>
          <a:chOff x="0" y="0"/>
          <a:chExt cx="0" cy="0"/>
        </a:xfrm>
      </p:grpSpPr>
      <p:sp>
        <p:nvSpPr>
          <p:cNvPr id="61" name="Shape 61"/>
          <p:cNvSpPr/>
          <p:nvPr>
            <p:ph type="title"/>
          </p:nvPr>
        </p:nvSpPr>
        <p:spPr>
          <a:prstGeom prst="rect">
            <a:avLst/>
          </a:prstGeom>
        </p:spPr>
        <p:txBody>
          <a:bodyPr/>
          <a:lstStyle/>
          <a:p>
            <a:pPr/>
            <a:r>
              <a:t>מלל כותרת</a:t>
            </a:r>
          </a:p>
        </p:txBody>
      </p:sp>
      <p:sp>
        <p:nvSpPr>
          <p:cNvPr id="62" name="Shape 62"/>
          <p:cNvSpPr/>
          <p:nvPr>
            <p:ph type="body" sz="quarter" idx="1"/>
          </p:nvPr>
        </p:nvSpPr>
        <p:spPr>
          <a:xfrm>
            <a:off x="1772179" y="2658533"/>
            <a:ext cx="4607189" cy="576264"/>
          </a:xfrm>
          <a:prstGeom prst="rect">
            <a:avLst/>
          </a:prstGeom>
        </p:spPr>
        <p:txBody>
          <a:bodyPr anchor="b"/>
          <a:lstStyle>
            <a:lvl1pPr marL="0" indent="0">
              <a:buClrTx/>
              <a:buSzTx/>
              <a:buFontTx/>
              <a:buNone/>
              <a:defRPr sz="2800">
                <a:solidFill>
                  <a:srgbClr val="688727"/>
                </a:solidFill>
              </a:defRPr>
            </a:lvl1pPr>
            <a:lvl2pPr marL="0" indent="0">
              <a:buClrTx/>
              <a:buSzTx/>
              <a:buFontTx/>
              <a:buNone/>
              <a:defRPr sz="2800">
                <a:solidFill>
                  <a:srgbClr val="688727"/>
                </a:solidFill>
              </a:defRPr>
            </a:lvl2pPr>
            <a:lvl3pPr marL="0" indent="0">
              <a:buClrTx/>
              <a:buSzTx/>
              <a:buFontTx/>
              <a:buNone/>
              <a:defRPr sz="2800">
                <a:solidFill>
                  <a:srgbClr val="688727"/>
                </a:solidFill>
              </a:defRPr>
            </a:lvl3pPr>
            <a:lvl4pPr marL="0" indent="0">
              <a:buClrTx/>
              <a:buSzTx/>
              <a:buFontTx/>
              <a:buNone/>
              <a:defRPr sz="2800">
                <a:solidFill>
                  <a:srgbClr val="688727"/>
                </a:solidFill>
              </a:defRPr>
            </a:lvl4pPr>
            <a:lvl5pPr marL="0" indent="0">
              <a:buClrTx/>
              <a:buSzTx/>
              <a:buFontTx/>
              <a:buNone/>
              <a:defRPr sz="2800">
                <a:solidFill>
                  <a:srgbClr val="688727"/>
                </a:solidFill>
              </a:defRPr>
            </a:lvl5p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63" name="Shape 63"/>
          <p:cNvSpPr/>
          <p:nvPr>
            <p:ph type="body" sz="quarter" idx="13"/>
          </p:nvPr>
        </p:nvSpPr>
        <p:spPr>
          <a:xfrm>
            <a:off x="6880486" y="2667000"/>
            <a:ext cx="4622539" cy="576263"/>
          </a:xfrm>
          <a:prstGeom prst="rect">
            <a:avLst/>
          </a:prstGeom>
        </p:spPr>
        <p:txBody>
          <a:bodyPr anchor="b"/>
          <a:lstStyle/>
          <a:p>
            <a:pPr rtl="0">
              <a:defRPr/>
            </a:pPr>
          </a:p>
        </p:txBody>
      </p:sp>
      <p:sp>
        <p:nvSpPr>
          <p:cNvPr id="64" name="Shape 64"/>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כותרת בלבד">
    <p:spTree>
      <p:nvGrpSpPr>
        <p:cNvPr id="1" name=""/>
        <p:cNvGrpSpPr/>
        <p:nvPr/>
      </p:nvGrpSpPr>
      <p:grpSpPr>
        <a:xfrm>
          <a:off x="0" y="0"/>
          <a:ext cx="0" cy="0"/>
          <a:chOff x="0" y="0"/>
          <a:chExt cx="0" cy="0"/>
        </a:xfrm>
      </p:grpSpPr>
      <p:sp>
        <p:nvSpPr>
          <p:cNvPr id="71" name="Shape 71"/>
          <p:cNvSpPr/>
          <p:nvPr>
            <p:ph type="title"/>
          </p:nvPr>
        </p:nvSpPr>
        <p:spPr>
          <a:prstGeom prst="rect">
            <a:avLst/>
          </a:prstGeom>
        </p:spPr>
        <p:txBody>
          <a:bodyPr/>
          <a:lstStyle/>
          <a:p>
            <a:pPr/>
            <a:r>
              <a:t>מלל כותרת</a:t>
            </a:r>
          </a:p>
        </p:txBody>
      </p:sp>
      <p:sp>
        <p:nvSpPr>
          <p:cNvPr id="72" name="Shape 72"/>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ריק">
    <p:spTree>
      <p:nvGrpSpPr>
        <p:cNvPr id="1" name=""/>
        <p:cNvGrpSpPr/>
        <p:nvPr/>
      </p:nvGrpSpPr>
      <p:grpSpPr>
        <a:xfrm>
          <a:off x="0" y="0"/>
          <a:ext cx="0" cy="0"/>
          <a:chOff x="0" y="0"/>
          <a:chExt cx="0" cy="0"/>
        </a:xfrm>
      </p:grpSpPr>
      <p:sp>
        <p:nvSpPr>
          <p:cNvPr id="79" name="Shape 79"/>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תוכן עם כיתוב">
    <p:spTree>
      <p:nvGrpSpPr>
        <p:cNvPr id="1" name=""/>
        <p:cNvGrpSpPr/>
        <p:nvPr/>
      </p:nvGrpSpPr>
      <p:grpSpPr>
        <a:xfrm>
          <a:off x="0" y="0"/>
          <a:ext cx="0" cy="0"/>
          <a:chOff x="0" y="0"/>
          <a:chExt cx="0" cy="0"/>
        </a:xfrm>
      </p:grpSpPr>
      <p:sp>
        <p:nvSpPr>
          <p:cNvPr id="86" name="Shape 86"/>
          <p:cNvSpPr/>
          <p:nvPr>
            <p:ph type="title"/>
          </p:nvPr>
        </p:nvSpPr>
        <p:spPr>
          <a:xfrm>
            <a:off x="1484312" y="1600200"/>
            <a:ext cx="3549121" cy="1371600"/>
          </a:xfrm>
          <a:prstGeom prst="rect">
            <a:avLst/>
          </a:prstGeom>
        </p:spPr>
        <p:txBody>
          <a:bodyPr anchor="b"/>
          <a:lstStyle>
            <a:lvl1pPr>
              <a:defRPr sz="2400"/>
            </a:lvl1pPr>
          </a:lstStyle>
          <a:p>
            <a:pPr/>
            <a:r>
              <a:t>מלל כותרת</a:t>
            </a:r>
          </a:p>
        </p:txBody>
      </p:sp>
      <p:sp>
        <p:nvSpPr>
          <p:cNvPr id="87" name="Shape 87"/>
          <p:cNvSpPr/>
          <p:nvPr>
            <p:ph type="body" sz="half" idx="1"/>
          </p:nvPr>
        </p:nvSpPr>
        <p:spPr>
          <a:xfrm>
            <a:off x="5262033" y="685798"/>
            <a:ext cx="6240992" cy="5105404"/>
          </a:xfrm>
          <a:prstGeom prst="rect">
            <a:avLst/>
          </a:prstGeom>
        </p:spPr>
        <p:txBody>
          <a:bodyPr/>
          <a:lstStyle>
            <a:lvl1pPr>
              <a:defRPr sz="2000"/>
            </a:lvl1pPr>
            <a:lvl2pPr marL="774700" indent="-317500">
              <a:defRPr sz="2000"/>
            </a:lvl2pPr>
            <a:lvl3pPr marL="1271587" indent="-357187">
              <a:defRPr sz="2000"/>
            </a:lvl3pPr>
            <a:lvl4pPr marL="1616527" indent="-244927">
              <a:defRPr sz="2000"/>
            </a:lvl4pPr>
            <a:lvl5pPr marL="2073728" indent="-244928">
              <a:defRPr sz="2000"/>
            </a:lvl5p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88" name="Shape 88"/>
          <p:cNvSpPr/>
          <p:nvPr>
            <p:ph type="body" sz="quarter" idx="13"/>
          </p:nvPr>
        </p:nvSpPr>
        <p:spPr>
          <a:xfrm>
            <a:off x="1484312" y="2971800"/>
            <a:ext cx="3549121" cy="1828800"/>
          </a:xfrm>
          <a:prstGeom prst="rect">
            <a:avLst/>
          </a:prstGeom>
        </p:spPr>
        <p:txBody>
          <a:bodyPr/>
          <a:lstStyle/>
          <a:p>
            <a:pPr rtl="0">
              <a:defRPr/>
            </a:pPr>
          </a:p>
        </p:txBody>
      </p:sp>
      <p:sp>
        <p:nvSpPr>
          <p:cNvPr id="89" name="Shape 89"/>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תמונה עם כיתוב">
    <p:spTree>
      <p:nvGrpSpPr>
        <p:cNvPr id="1" name=""/>
        <p:cNvGrpSpPr/>
        <p:nvPr/>
      </p:nvGrpSpPr>
      <p:grpSpPr>
        <a:xfrm>
          <a:off x="0" y="0"/>
          <a:ext cx="0" cy="0"/>
          <a:chOff x="0" y="0"/>
          <a:chExt cx="0" cy="0"/>
        </a:xfrm>
      </p:grpSpPr>
      <p:sp>
        <p:nvSpPr>
          <p:cNvPr id="96" name="Shape 96"/>
          <p:cNvSpPr/>
          <p:nvPr>
            <p:ph type="title"/>
          </p:nvPr>
        </p:nvSpPr>
        <p:spPr>
          <a:xfrm>
            <a:off x="1482724" y="1752599"/>
            <a:ext cx="5426158" cy="1371601"/>
          </a:xfrm>
          <a:prstGeom prst="rect">
            <a:avLst/>
          </a:prstGeom>
        </p:spPr>
        <p:txBody>
          <a:bodyPr anchor="b"/>
          <a:lstStyle>
            <a:lvl1pPr>
              <a:defRPr sz="2800"/>
            </a:lvl1pPr>
          </a:lstStyle>
          <a:p>
            <a:pPr/>
            <a:r>
              <a:t>מלל כותרת</a:t>
            </a:r>
          </a:p>
        </p:txBody>
      </p:sp>
      <p:sp>
        <p:nvSpPr>
          <p:cNvPr id="97" name="Shape 97"/>
          <p:cNvSpPr/>
          <p:nvPr>
            <p:ph type="pic" sz="quarter" idx="13"/>
          </p:nvPr>
        </p:nvSpPr>
        <p:spPr>
          <a:xfrm>
            <a:off x="7594682" y="914400"/>
            <a:ext cx="3280976" cy="4572000"/>
          </a:xfrm>
          <a:prstGeom prst="rect">
            <a:avLst/>
          </a:prstGeom>
          <a:ln w="38100">
            <a:solidFill>
              <a:srgbClr val="B2B7B8"/>
            </a:solidFill>
            <a:round/>
          </a:ln>
        </p:spPr>
        <p:txBody>
          <a:bodyPr lIns="91439" tIns="45719" rIns="91439" bIns="45719" anchor="t">
            <a:noAutofit/>
          </a:bodyPr>
          <a:lstStyle/>
          <a:p>
            <a:pPr/>
          </a:p>
        </p:txBody>
      </p:sp>
      <p:sp>
        <p:nvSpPr>
          <p:cNvPr id="98" name="Shape 98"/>
          <p:cNvSpPr/>
          <p:nvPr>
            <p:ph type="body" sz="quarter" idx="1"/>
          </p:nvPr>
        </p:nvSpPr>
        <p:spPr>
          <a:xfrm>
            <a:off x="1482724" y="3124199"/>
            <a:ext cx="5426158" cy="1828801"/>
          </a:xfrm>
          <a:prstGeom prst="rect">
            <a:avLst/>
          </a:prstGeom>
        </p:spPr>
        <p:txBody>
          <a:bodyPr/>
          <a:lstStyle>
            <a:lvl1pPr marL="0" indent="0" algn="ctr">
              <a:buClrTx/>
              <a:buSzTx/>
              <a:buFontTx/>
              <a:buNone/>
              <a:defRPr sz="1800"/>
            </a:lvl1pPr>
            <a:lvl2pPr marL="0" indent="0" algn="ctr">
              <a:buClrTx/>
              <a:buSzTx/>
              <a:buFontTx/>
              <a:buNone/>
              <a:defRPr sz="1800"/>
            </a:lvl2pPr>
            <a:lvl3pPr marL="0" indent="0" algn="ctr">
              <a:buClrTx/>
              <a:buSzTx/>
              <a:buFontTx/>
              <a:buNone/>
              <a:defRPr sz="1800"/>
            </a:lvl3pPr>
            <a:lvl4pPr marL="0" indent="0" algn="ctr">
              <a:buClrTx/>
              <a:buSzTx/>
              <a:buFontTx/>
              <a:buNone/>
              <a:defRPr sz="1800"/>
            </a:lvl4pPr>
            <a:lvl5pPr marL="0" indent="0" algn="ctr">
              <a:buClrTx/>
              <a:buSzTx/>
              <a:buFontTx/>
              <a:buNone/>
              <a:defRPr sz="1800"/>
            </a:lvl5p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99" name="Shape 99"/>
          <p:cNvSpPr/>
          <p:nvPr>
            <p:ph type="sldNum" sz="quarter" idx="2"/>
          </p:nvPr>
        </p:nvSpPr>
        <p:spPr>
          <a:xfrm>
            <a:off x="11271886" y="5950268"/>
            <a:ext cx="231139"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grpSp>
        <p:nvGrpSpPr>
          <p:cNvPr id="8" name="Group 8"/>
          <p:cNvGrpSpPr/>
          <p:nvPr/>
        </p:nvGrpSpPr>
        <p:grpSpPr>
          <a:xfrm>
            <a:off x="150811" y="0"/>
            <a:ext cx="2436817" cy="6858002"/>
            <a:chOff x="0" y="0"/>
            <a:chExt cx="2436815" cy="6858001"/>
          </a:xfrm>
        </p:grpSpPr>
        <p:sp>
          <p:nvSpPr>
            <p:cNvPr id="2" name="Shape 2"/>
            <p:cNvSpPr/>
            <p:nvPr/>
          </p:nvSpPr>
          <p:spPr>
            <a:xfrm>
              <a:off x="306388" y="-1"/>
              <a:ext cx="1122365" cy="53292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26"/>
                  </a:moveTo>
                  <a:lnTo>
                    <a:pt x="4766" y="21600"/>
                  </a:lnTo>
                  <a:lnTo>
                    <a:pt x="21600" y="0"/>
                  </a:lnTo>
                  <a:lnTo>
                    <a:pt x="16712" y="0"/>
                  </a:lnTo>
                  <a:lnTo>
                    <a:pt x="0" y="21426"/>
                  </a:lnTo>
                  <a:close/>
                </a:path>
              </a:pathLst>
            </a:custGeom>
            <a:solidFill>
              <a:schemeClr val="accent1"/>
            </a:solidFill>
            <a:ln w="12700" cap="flat">
              <a:noFill/>
              <a:miter lim="400000"/>
            </a:ln>
            <a:effectLst/>
          </p:spPr>
          <p:txBody>
            <a:bodyPr wrap="square" lIns="45718" tIns="45718" rIns="45718" bIns="45718" numCol="1" anchor="t">
              <a:noAutofit/>
            </a:bodyPr>
            <a:lstStyle/>
            <a:p>
              <a:pPr rtl="0">
                <a:defRPr>
                  <a:latin typeface="+mj-lt"/>
                  <a:ea typeface="+mj-ea"/>
                  <a:cs typeface="+mj-cs"/>
                  <a:sym typeface="Corbel"/>
                </a:defRPr>
              </a:pPr>
            </a:p>
          </p:txBody>
        </p:sp>
        <p:sp>
          <p:nvSpPr>
            <p:cNvPr id="3" name="Shape 3"/>
            <p:cNvSpPr/>
            <p:nvPr/>
          </p:nvSpPr>
          <p:spPr>
            <a:xfrm>
              <a:off x="-1" y="0"/>
              <a:ext cx="1117603" cy="527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6722" y="0"/>
                  </a:lnTo>
                  <a:lnTo>
                    <a:pt x="0" y="21444"/>
                  </a:lnTo>
                  <a:lnTo>
                    <a:pt x="4817" y="21600"/>
                  </a:lnTo>
                  <a:lnTo>
                    <a:pt x="21600" y="0"/>
                  </a:lnTo>
                  <a:close/>
                </a:path>
              </a:pathLst>
            </a:custGeom>
            <a:solidFill>
              <a:srgbClr val="595959"/>
            </a:solidFill>
            <a:ln w="12700" cap="flat">
              <a:noFill/>
              <a:miter lim="400000"/>
            </a:ln>
            <a:effectLst/>
          </p:spPr>
          <p:txBody>
            <a:bodyPr wrap="square" lIns="45718" tIns="45718" rIns="45718" bIns="45718" numCol="1" anchor="t">
              <a:noAutofit/>
            </a:bodyPr>
            <a:lstStyle/>
            <a:p>
              <a:pPr rtl="0">
                <a:defRPr>
                  <a:latin typeface="+mj-lt"/>
                  <a:ea typeface="+mj-ea"/>
                  <a:cs typeface="+mj-cs"/>
                  <a:sym typeface="Corbel"/>
                </a:defRPr>
              </a:pPr>
            </a:p>
          </p:txBody>
        </p:sp>
        <p:sp>
          <p:nvSpPr>
            <p:cNvPr id="4" name="Shape 4"/>
            <p:cNvSpPr/>
            <p:nvPr/>
          </p:nvSpPr>
          <p:spPr>
            <a:xfrm>
              <a:off x="-1" y="5238749"/>
              <a:ext cx="1228728" cy="1619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651" y="21600"/>
                  </a:lnTo>
                  <a:lnTo>
                    <a:pt x="21600" y="21600"/>
                  </a:lnTo>
                  <a:lnTo>
                    <a:pt x="0" y="0"/>
                  </a:lnTo>
                  <a:close/>
                </a:path>
              </a:pathLst>
            </a:custGeom>
            <a:solidFill>
              <a:srgbClr val="262626"/>
            </a:solidFill>
            <a:ln w="12700" cap="flat">
              <a:noFill/>
              <a:miter lim="400000"/>
            </a:ln>
            <a:effectLst/>
          </p:spPr>
          <p:txBody>
            <a:bodyPr wrap="square" lIns="45718" tIns="45718" rIns="45718" bIns="45718" numCol="1" anchor="t">
              <a:noAutofit/>
            </a:bodyPr>
            <a:lstStyle/>
            <a:p>
              <a:pPr rtl="0">
                <a:defRPr>
                  <a:latin typeface="+mj-lt"/>
                  <a:ea typeface="+mj-ea"/>
                  <a:cs typeface="+mj-cs"/>
                  <a:sym typeface="Corbel"/>
                </a:defRPr>
              </a:pPr>
            </a:p>
          </p:txBody>
        </p:sp>
        <p:sp>
          <p:nvSpPr>
            <p:cNvPr id="5" name="Shape 5"/>
            <p:cNvSpPr/>
            <p:nvPr/>
          </p:nvSpPr>
          <p:spPr>
            <a:xfrm>
              <a:off x="306388" y="5291137"/>
              <a:ext cx="1495427" cy="1566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43" y="21600"/>
                  </a:lnTo>
                  <a:lnTo>
                    <a:pt x="21600" y="21600"/>
                  </a:lnTo>
                  <a:lnTo>
                    <a:pt x="0" y="0"/>
                  </a:lnTo>
                  <a:close/>
                </a:path>
              </a:pathLst>
            </a:custGeom>
            <a:solidFill>
              <a:srgbClr val="455A1A"/>
            </a:solidFill>
            <a:ln w="12700" cap="flat">
              <a:noFill/>
              <a:miter lim="400000"/>
            </a:ln>
            <a:effectLst/>
          </p:spPr>
          <p:txBody>
            <a:bodyPr wrap="square" lIns="45718" tIns="45718" rIns="45718" bIns="45718" numCol="1" anchor="t">
              <a:noAutofit/>
            </a:bodyPr>
            <a:lstStyle/>
            <a:p>
              <a:pPr rtl="0">
                <a:defRPr>
                  <a:latin typeface="+mj-lt"/>
                  <a:ea typeface="+mj-ea"/>
                  <a:cs typeface="+mj-cs"/>
                  <a:sym typeface="Corbel"/>
                </a:defRPr>
              </a:pPr>
            </a:p>
          </p:txBody>
        </p:sp>
        <p:sp>
          <p:nvSpPr>
            <p:cNvPr id="6" name="Shape 6"/>
            <p:cNvSpPr/>
            <p:nvPr/>
          </p:nvSpPr>
          <p:spPr>
            <a:xfrm>
              <a:off x="306388" y="5286374"/>
              <a:ext cx="2130428" cy="1571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5"/>
                  </a:moveTo>
                  <a:lnTo>
                    <a:pt x="15162" y="21600"/>
                  </a:lnTo>
                  <a:lnTo>
                    <a:pt x="21600" y="21600"/>
                  </a:lnTo>
                  <a:lnTo>
                    <a:pt x="2511" y="589"/>
                  </a:lnTo>
                  <a:lnTo>
                    <a:pt x="0" y="0"/>
                  </a:lnTo>
                  <a:lnTo>
                    <a:pt x="0" y="65"/>
                  </a:lnTo>
                  <a:close/>
                </a:path>
              </a:pathLst>
            </a:custGeom>
            <a:solidFill>
              <a:srgbClr val="688727"/>
            </a:solidFill>
            <a:ln w="12700" cap="flat">
              <a:noFill/>
              <a:miter lim="400000"/>
            </a:ln>
            <a:effectLst/>
          </p:spPr>
          <p:txBody>
            <a:bodyPr wrap="square" lIns="45718" tIns="45718" rIns="45718" bIns="45718" numCol="1" anchor="t">
              <a:noAutofit/>
            </a:bodyPr>
            <a:lstStyle/>
            <a:p>
              <a:pPr rtl="0">
                <a:defRPr>
                  <a:latin typeface="+mj-lt"/>
                  <a:ea typeface="+mj-ea"/>
                  <a:cs typeface="+mj-cs"/>
                  <a:sym typeface="Corbel"/>
                </a:defRPr>
              </a:pPr>
            </a:p>
          </p:txBody>
        </p:sp>
        <p:sp>
          <p:nvSpPr>
            <p:cNvPr id="7" name="Shape 7"/>
            <p:cNvSpPr/>
            <p:nvPr/>
          </p:nvSpPr>
          <p:spPr>
            <a:xfrm>
              <a:off x="-1" y="5238749"/>
              <a:ext cx="1695453" cy="1619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721" y="1271"/>
                  </a:lnTo>
                  <a:lnTo>
                    <a:pt x="3115" y="572"/>
                  </a:lnTo>
                  <a:lnTo>
                    <a:pt x="3175" y="572"/>
                  </a:lnTo>
                  <a:lnTo>
                    <a:pt x="3175" y="508"/>
                  </a:lnTo>
                  <a:lnTo>
                    <a:pt x="3115" y="508"/>
                  </a:lnTo>
                  <a:lnTo>
                    <a:pt x="0" y="0"/>
                  </a:lnTo>
                  <a:lnTo>
                    <a:pt x="15654" y="21600"/>
                  </a:lnTo>
                  <a:lnTo>
                    <a:pt x="21600" y="21600"/>
                  </a:lnTo>
                  <a:close/>
                </a:path>
              </a:pathLst>
            </a:custGeom>
            <a:solidFill>
              <a:srgbClr val="404040"/>
            </a:solidFill>
            <a:ln w="12700" cap="flat">
              <a:noFill/>
              <a:miter lim="400000"/>
            </a:ln>
            <a:effectLst/>
          </p:spPr>
          <p:txBody>
            <a:bodyPr wrap="square" lIns="45718" tIns="45718" rIns="45718" bIns="45718" numCol="1" anchor="t">
              <a:noAutofit/>
            </a:bodyPr>
            <a:lstStyle/>
            <a:p>
              <a:pPr rtl="0">
                <a:defRPr>
                  <a:latin typeface="+mj-lt"/>
                  <a:ea typeface="+mj-ea"/>
                  <a:cs typeface="+mj-cs"/>
                  <a:sym typeface="Corbel"/>
                </a:defRPr>
              </a:pPr>
            </a:p>
          </p:txBody>
        </p:sp>
      </p:grpSp>
      <p:sp>
        <p:nvSpPr>
          <p:cNvPr id="9" name="Shape 9"/>
          <p:cNvSpPr/>
          <p:nvPr>
            <p:ph type="title"/>
          </p:nvPr>
        </p:nvSpPr>
        <p:spPr>
          <a:xfrm>
            <a:off x="1484311" y="685800"/>
            <a:ext cx="10018715" cy="1752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מלל כותרת</a:t>
            </a:r>
          </a:p>
        </p:txBody>
      </p:sp>
      <p:sp>
        <p:nvSpPr>
          <p:cNvPr id="10" name="Shape 10"/>
          <p:cNvSpPr/>
          <p:nvPr>
            <p:ph type="body" idx="1"/>
          </p:nvPr>
        </p:nvSpPr>
        <p:spPr>
          <a:xfrm>
            <a:off x="1484309" y="2666999"/>
            <a:ext cx="10018715" cy="31242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גוף רמה אחד</a:t>
            </a:r>
          </a:p>
          <a:p>
            <a:pPr lvl="1"/>
            <a:r>
              <a:t>גוף רמה שתיים</a:t>
            </a:r>
          </a:p>
          <a:p>
            <a:pPr lvl="2"/>
            <a:r>
              <a:t>גוף רמה שלוש</a:t>
            </a:r>
          </a:p>
          <a:p>
            <a:pPr lvl="3"/>
            <a:r>
              <a:t>גוף רמה ארבע</a:t>
            </a:r>
          </a:p>
          <a:p>
            <a:pPr lvl="4"/>
            <a:r>
              <a:t>גוף רמה חמש</a:t>
            </a:r>
          </a:p>
        </p:txBody>
      </p:sp>
      <p:sp>
        <p:nvSpPr>
          <p:cNvPr id="11" name="Shape 11"/>
          <p:cNvSpPr/>
          <p:nvPr>
            <p:ph type="sldNum" sz="quarter" idx="2"/>
          </p:nvPr>
        </p:nvSpPr>
        <p:spPr>
          <a:xfrm>
            <a:off x="11271886" y="5934124"/>
            <a:ext cx="231139" cy="231139"/>
          </a:xfrm>
          <a:prstGeom prst="rect">
            <a:avLst/>
          </a:prstGeom>
          <a:ln w="12700">
            <a:miter lim="400000"/>
          </a:ln>
        </p:spPr>
        <p:txBody>
          <a:bodyPr wrap="none" lIns="45718" tIns="45718" rIns="45718" bIns="45718" anchor="ctr">
            <a:spAutoFit/>
          </a:bodyPr>
          <a:lstStyle>
            <a:lvl1pPr algn="r">
              <a:defRPr sz="1000">
                <a:latin typeface="+mj-lt"/>
                <a:ea typeface="+mj-ea"/>
                <a:cs typeface="+mj-cs"/>
                <a:sym typeface="Corbe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ctr" defTabSz="457200" rtl="1"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1pPr>
      <a:lvl2pPr marL="0" marR="0" indent="0" algn="ctr" defTabSz="457200" rtl="1"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2pPr>
      <a:lvl3pPr marL="0" marR="0" indent="0" algn="ctr" defTabSz="457200" rtl="1"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3pPr>
      <a:lvl4pPr marL="0" marR="0" indent="0" algn="ctr" defTabSz="457200" rtl="1"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4pPr>
      <a:lvl5pPr marL="0" marR="0" indent="0" algn="ctr" defTabSz="457200" rtl="1"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5pPr>
      <a:lvl6pPr marL="0" marR="0" indent="0" algn="ctr" defTabSz="457200" rtl="1"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6pPr>
      <a:lvl7pPr marL="0" marR="0" indent="0" algn="ctr" defTabSz="457200" rtl="1"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7pPr>
      <a:lvl8pPr marL="0" marR="0" indent="0" algn="ctr" defTabSz="457200" rtl="1"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8pPr>
      <a:lvl9pPr marL="0" marR="0" indent="0" algn="ctr" defTabSz="457200" rtl="1"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9pPr>
    </p:titleStyle>
    <p:bodyStyle>
      <a:lvl1pPr marL="285750" marR="0" indent="-285750" algn="r" defTabSz="457200" rtl="1" latinLnBrk="0">
        <a:lnSpc>
          <a:spcPct val="100000"/>
        </a:lnSpc>
        <a:spcBef>
          <a:spcPts val="600"/>
        </a:spcBef>
        <a:spcAft>
          <a:spcPts val="0"/>
        </a:spcAft>
        <a:buClr>
          <a:srgbClr val="688727"/>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1pPr>
      <a:lvl2pPr marL="800100" marR="0" indent="-342900" algn="r" defTabSz="457200" rtl="1" latinLnBrk="0">
        <a:lnSpc>
          <a:spcPct val="100000"/>
        </a:lnSpc>
        <a:spcBef>
          <a:spcPts val="600"/>
        </a:spcBef>
        <a:spcAft>
          <a:spcPts val="0"/>
        </a:spcAft>
        <a:buClr>
          <a:srgbClr val="688727"/>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2pPr>
      <a:lvl3pPr marL="1295400" marR="0" indent="-381000" algn="r" defTabSz="457200" rtl="1" latinLnBrk="0">
        <a:lnSpc>
          <a:spcPct val="100000"/>
        </a:lnSpc>
        <a:spcBef>
          <a:spcPts val="600"/>
        </a:spcBef>
        <a:spcAft>
          <a:spcPts val="0"/>
        </a:spcAft>
        <a:buClr>
          <a:srgbClr val="688727"/>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3pPr>
      <a:lvl4pPr marL="1628775" marR="0" indent="-257175" algn="r" defTabSz="457200" rtl="1" latinLnBrk="0">
        <a:lnSpc>
          <a:spcPct val="100000"/>
        </a:lnSpc>
        <a:spcBef>
          <a:spcPts val="600"/>
        </a:spcBef>
        <a:spcAft>
          <a:spcPts val="0"/>
        </a:spcAft>
        <a:buClr>
          <a:srgbClr val="688727"/>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4pPr>
      <a:lvl5pPr marL="2122714" marR="0" indent="-293914" algn="r" defTabSz="457200" rtl="1" latinLnBrk="0">
        <a:lnSpc>
          <a:spcPct val="100000"/>
        </a:lnSpc>
        <a:spcBef>
          <a:spcPts val="600"/>
        </a:spcBef>
        <a:spcAft>
          <a:spcPts val="0"/>
        </a:spcAft>
        <a:buClr>
          <a:srgbClr val="688727"/>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5pPr>
      <a:lvl6pPr marL="2677884" marR="0" indent="-391884" algn="r" defTabSz="457200" rtl="1" latinLnBrk="0">
        <a:lnSpc>
          <a:spcPct val="100000"/>
        </a:lnSpc>
        <a:spcBef>
          <a:spcPts val="600"/>
        </a:spcBef>
        <a:spcAft>
          <a:spcPts val="0"/>
        </a:spcAft>
        <a:buClr>
          <a:srgbClr val="688727"/>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6pPr>
      <a:lvl7pPr marL="3135084" marR="0" indent="-391884" algn="r" defTabSz="457200" rtl="1" latinLnBrk="0">
        <a:lnSpc>
          <a:spcPct val="100000"/>
        </a:lnSpc>
        <a:spcBef>
          <a:spcPts val="600"/>
        </a:spcBef>
        <a:spcAft>
          <a:spcPts val="0"/>
        </a:spcAft>
        <a:buClr>
          <a:srgbClr val="688727"/>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7pPr>
      <a:lvl8pPr marL="3592284" marR="0" indent="-391884" algn="r" defTabSz="457200" rtl="1" latinLnBrk="0">
        <a:lnSpc>
          <a:spcPct val="100000"/>
        </a:lnSpc>
        <a:spcBef>
          <a:spcPts val="600"/>
        </a:spcBef>
        <a:spcAft>
          <a:spcPts val="0"/>
        </a:spcAft>
        <a:buClr>
          <a:srgbClr val="688727"/>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8pPr>
      <a:lvl9pPr marL="4049484" marR="0" indent="-391884" algn="r" defTabSz="457200" rtl="1" latinLnBrk="0">
        <a:lnSpc>
          <a:spcPct val="100000"/>
        </a:lnSpc>
        <a:spcBef>
          <a:spcPts val="600"/>
        </a:spcBef>
        <a:spcAft>
          <a:spcPts val="0"/>
        </a:spcAft>
        <a:buClr>
          <a:srgbClr val="688727"/>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9pPr>
    </p:bodyStyle>
    <p:otherStyle>
      <a:lvl1pPr marL="0" marR="0" indent="0" algn="r" defTabSz="457200" rtl="1"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1pPr>
      <a:lvl2pPr marL="0" marR="0" indent="0" algn="r" defTabSz="457200" rtl="1"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2pPr>
      <a:lvl3pPr marL="0" marR="0" indent="0" algn="r" defTabSz="457200" rtl="1"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3pPr>
      <a:lvl4pPr marL="0" marR="0" indent="0" algn="r" defTabSz="457200" rtl="1"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4pPr>
      <a:lvl5pPr marL="0" marR="0" indent="0" algn="r" defTabSz="457200" rtl="1"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5pPr>
      <a:lvl6pPr marL="0" marR="0" indent="0" algn="r" defTabSz="457200" rtl="1"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6pPr>
      <a:lvl7pPr marL="0" marR="0" indent="0" algn="r" defTabSz="457200" rtl="1"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7pPr>
      <a:lvl8pPr marL="0" marR="0" indent="0" algn="r" defTabSz="457200" rtl="1"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8pPr>
      <a:lvl9pPr marL="0" marR="0" indent="0" algn="r" defTabSz="457200" rtl="1"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gif"/><Relationship Id="rId4" Type="http://schemas.openxmlformats.org/officeDocument/2006/relationships/image" Target="../media/image2.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nvSpPr>
        <p:spPr>
          <a:xfrm>
            <a:off x="1551384" y="1735433"/>
            <a:ext cx="11193613" cy="19944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rtl="0">
              <a:defRPr b="1" sz="6600">
                <a:ln w="12698">
                  <a:solidFill>
                    <a:schemeClr val="accent1"/>
                  </a:solidFill>
                </a:ln>
                <a:solidFill>
                  <a:srgbClr val="BAD384"/>
                </a:solidFill>
                <a:effectLst>
                  <a:outerShdw sx="100000" sy="100000" kx="0" ky="0" algn="b" rotWithShape="0" blurRad="0" dist="38100" dir="2640000">
                    <a:schemeClr val="accent1"/>
                  </a:outerShdw>
                </a:effectLst>
                <a:latin typeface="Arial"/>
                <a:ea typeface="Arial"/>
                <a:cs typeface="Arial"/>
                <a:sym typeface="Arial"/>
              </a:defRPr>
            </a:pPr>
            <a:r>
              <a:t>Seniors In Touchnology </a:t>
            </a:r>
          </a:p>
          <a:p>
            <a:pPr algn="ctr" rtl="0">
              <a:defRPr b="1" sz="6600">
                <a:ln w="12698">
                  <a:solidFill>
                    <a:schemeClr val="accent1"/>
                  </a:solidFill>
                </a:ln>
                <a:solidFill>
                  <a:srgbClr val="BAD384"/>
                </a:solidFill>
                <a:effectLst>
                  <a:outerShdw sx="100000" sy="100000" kx="0" ky="0" algn="b" rotWithShape="0" blurRad="0" dist="38100" dir="2640000">
                    <a:schemeClr val="accent1"/>
                  </a:outerShdw>
                </a:effectLst>
                <a:latin typeface="Arial"/>
                <a:ea typeface="Arial"/>
                <a:cs typeface="Arial"/>
                <a:sym typeface="Arial"/>
              </a:defRPr>
            </a:pPr>
            <a:r>
              <a:t>(SIT)</a:t>
            </a:r>
          </a:p>
        </p:txBody>
      </p:sp>
      <p:sp>
        <p:nvSpPr>
          <p:cNvPr id="189" name="Shape 189"/>
          <p:cNvSpPr/>
          <p:nvPr/>
        </p:nvSpPr>
        <p:spPr>
          <a:xfrm>
            <a:off x="6409324" y="4103587"/>
            <a:ext cx="5586372" cy="54804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200">
                <a:effectLst>
                  <a:outerShdw sx="100000" sy="100000" kx="0" ky="0" algn="b" rotWithShape="0" blurRad="38100" dist="19050" dir="2700000">
                    <a:srgbClr val="000000">
                      <a:alpha val="40000"/>
                    </a:srgbClr>
                  </a:outerShdw>
                </a:effectLst>
                <a:latin typeface="Arial"/>
                <a:ea typeface="Arial"/>
                <a:cs typeface="Arial"/>
                <a:sym typeface="Arial"/>
              </a:defRPr>
            </a:lvl1pPr>
          </a:lstStyle>
          <a:p>
            <a:pPr rtl="0">
              <a:defRPr/>
            </a:pPr>
            <a:r>
              <a:t>פרויקט עבור הארגון: מחשבה טובה</a:t>
            </a:r>
          </a:p>
        </p:txBody>
      </p:sp>
      <p:pic>
        <p:nvPicPr>
          <p:cNvPr id="190" name="image1.jpeg"/>
          <p:cNvPicPr>
            <a:picLocks noChangeAspect="1"/>
          </p:cNvPicPr>
          <p:nvPr/>
        </p:nvPicPr>
        <p:blipFill>
          <a:blip r:embed="rId2">
            <a:extLst/>
          </a:blip>
          <a:stretch>
            <a:fillRect/>
          </a:stretch>
        </p:blipFill>
        <p:spPr>
          <a:xfrm>
            <a:off x="9740900" y="25400"/>
            <a:ext cx="2463800" cy="1336298"/>
          </a:xfrm>
          <a:prstGeom prst="rect">
            <a:avLst/>
          </a:prstGeom>
          <a:ln w="12700">
            <a:miter lim="400000"/>
          </a:ln>
          <a:effectLst>
            <a:outerShdw sx="100000" sy="100000" kx="0" ky="0" algn="b" rotWithShape="0" blurRad="190500" dist="0" dir="0">
              <a:srgbClr val="000000">
                <a:alpha val="70000"/>
              </a:srgbClr>
            </a:outerShdw>
          </a:effectLst>
        </p:spPr>
      </p:pic>
      <p:sp>
        <p:nvSpPr>
          <p:cNvPr id="191" name="Shape 191"/>
          <p:cNvSpPr/>
          <p:nvPr/>
        </p:nvSpPr>
        <p:spPr>
          <a:xfrm>
            <a:off x="4895134" y="5459967"/>
            <a:ext cx="7090752" cy="37522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rtl="0">
              <a:defRPr b="1" sz="2000">
                <a:effectLst>
                  <a:outerShdw sx="100000" sy="100000" kx="0" ky="0" algn="b" rotWithShape="0" blurRad="38100" dist="38100" dir="2700000">
                    <a:srgbClr val="000000">
                      <a:alpha val="43137"/>
                    </a:srgbClr>
                  </a:outerShdw>
                </a:effectLst>
                <a:latin typeface="Arial"/>
                <a:ea typeface="Arial"/>
                <a:cs typeface="Arial"/>
                <a:sym typeface="Arial"/>
              </a:defRPr>
            </a:pPr>
            <a:r>
              <a:t>צוות הפרויקט</a:t>
            </a:r>
            <a:r>
              <a:rPr b="0"/>
              <a:t>: </a:t>
            </a:r>
            <a:r>
              <a:t>אורי אמיר</a:t>
            </a:r>
            <a:r>
              <a:rPr b="0"/>
              <a:t>, </a:t>
            </a:r>
            <a:r>
              <a:t>טל כהן</a:t>
            </a:r>
            <a:r>
              <a:rPr b="0"/>
              <a:t>, </a:t>
            </a:r>
            <a:r>
              <a:t>אפק חזן</a:t>
            </a:r>
            <a:r>
              <a:rPr b="0"/>
              <a:t>, </a:t>
            </a:r>
            <a:r>
              <a:t>מתן ענתבי ודוריאן צורפי</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3" name="image1.jpeg"/>
          <p:cNvPicPr>
            <a:picLocks noChangeAspect="1"/>
          </p:cNvPicPr>
          <p:nvPr/>
        </p:nvPicPr>
        <p:blipFill>
          <a:blip r:embed="rId2">
            <a:extLst/>
          </a:blip>
          <a:stretch>
            <a:fillRect/>
          </a:stretch>
        </p:blipFill>
        <p:spPr>
          <a:xfrm>
            <a:off x="9728200" y="0"/>
            <a:ext cx="2463800" cy="1336298"/>
          </a:xfrm>
          <a:prstGeom prst="rect">
            <a:avLst/>
          </a:prstGeom>
          <a:ln w="12700">
            <a:miter lim="400000"/>
          </a:ln>
          <a:effectLst>
            <a:outerShdw sx="100000" sy="100000" kx="0" ky="0" algn="b" rotWithShape="0" blurRad="190500" dist="0" dir="0">
              <a:srgbClr val="000000">
                <a:alpha val="70000"/>
              </a:srgbClr>
            </a:outerShdw>
          </a:effectLst>
        </p:spPr>
      </p:pic>
      <p:sp>
        <p:nvSpPr>
          <p:cNvPr id="194" name="Shape 194"/>
          <p:cNvSpPr/>
          <p:nvPr/>
        </p:nvSpPr>
        <p:spPr>
          <a:xfrm>
            <a:off x="5888030" y="976233"/>
            <a:ext cx="2924742" cy="88138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b="1" sz="5500">
                <a:ln w="22635">
                  <a:solidFill>
                    <a:schemeClr val="accent1"/>
                  </a:solidFill>
                </a:ln>
                <a:solidFill>
                  <a:schemeClr val="accent1"/>
                </a:solidFill>
                <a:latin typeface="Arial"/>
                <a:ea typeface="Arial"/>
                <a:cs typeface="Arial"/>
                <a:sym typeface="Arial"/>
              </a:defRPr>
            </a:lvl1pPr>
          </a:lstStyle>
          <a:p>
            <a:pPr rtl="0">
              <a:defRPr/>
            </a:pPr>
            <a:r>
              <a:t>על הארגון</a:t>
            </a:r>
          </a:p>
        </p:txBody>
      </p:sp>
      <p:sp>
        <p:nvSpPr>
          <p:cNvPr id="195" name="Shape 195"/>
          <p:cNvSpPr/>
          <p:nvPr/>
        </p:nvSpPr>
        <p:spPr>
          <a:xfrm>
            <a:off x="1911616" y="2404171"/>
            <a:ext cx="9164099" cy="27434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rtl="0">
              <a:defRPr sz="3600">
                <a:effectLst>
                  <a:outerShdw sx="100000" sy="100000" kx="0" ky="0" algn="b" rotWithShape="0" blurRad="38100" dist="38100" dir="2700000">
                    <a:srgbClr val="000000">
                      <a:alpha val="43137"/>
                    </a:srgbClr>
                  </a:outerShdw>
                </a:effectLst>
                <a:latin typeface="Arial"/>
                <a:ea typeface="Arial"/>
                <a:cs typeface="Arial"/>
                <a:sym typeface="Arial"/>
              </a:defRPr>
            </a:pPr>
            <a:r>
              <a:t>מחשבה טובה הוקמה בשנת 2003 ע"י אנשי חינוך והיי-טק אשר מטרתם העיקרית הייתה לחבר</a:t>
            </a:r>
          </a:p>
          <a:p>
            <a:pPr algn="ctr" rtl="0">
              <a:defRPr sz="3600">
                <a:effectLst>
                  <a:outerShdw sx="100000" sy="100000" kx="0" ky="0" algn="b" rotWithShape="0" blurRad="38100" dist="38100" dir="2700000">
                    <a:srgbClr val="000000">
                      <a:alpha val="43137"/>
                    </a:srgbClr>
                  </a:outerShdw>
                </a:effectLst>
                <a:latin typeface="Arial"/>
                <a:ea typeface="Arial"/>
                <a:cs typeface="Arial"/>
                <a:sym typeface="Arial"/>
              </a:defRPr>
            </a:pPr>
            <a:r>
              <a:t> את האוכלוסיות המוחלשות לאפשרויות </a:t>
            </a:r>
            <a:br/>
            <a:r>
              <a:t>הרבות הטמונות בעולם הטכנולוגי. </a:t>
            </a:r>
            <a:br/>
          </a:p>
        </p:txBody>
      </p:sp>
      <p:pic>
        <p:nvPicPr>
          <p:cNvPr id="196" name="image1.gif"/>
          <p:cNvPicPr>
            <a:picLocks noChangeAspect="1"/>
          </p:cNvPicPr>
          <p:nvPr/>
        </p:nvPicPr>
        <p:blipFill>
          <a:blip r:embed="rId3">
            <a:extLst/>
          </a:blip>
          <a:stretch>
            <a:fillRect/>
          </a:stretch>
        </p:blipFill>
        <p:spPr>
          <a:xfrm rot="20719103">
            <a:off x="2090927" y="359850"/>
            <a:ext cx="2712486" cy="1684597"/>
          </a:xfrm>
          <a:prstGeom prst="rect">
            <a:avLst/>
          </a:prstGeom>
          <a:ln w="12700">
            <a:miter lim="400000"/>
          </a:ln>
        </p:spPr>
      </p:pic>
      <p:pic>
        <p:nvPicPr>
          <p:cNvPr id="197" name="image2.jpeg"/>
          <p:cNvPicPr>
            <a:picLocks noChangeAspect="1"/>
          </p:cNvPicPr>
          <p:nvPr/>
        </p:nvPicPr>
        <p:blipFill>
          <a:blip r:embed="rId4">
            <a:extLst/>
          </a:blip>
          <a:stretch>
            <a:fillRect/>
          </a:stretch>
        </p:blipFill>
        <p:spPr>
          <a:xfrm>
            <a:off x="9372600" y="5013345"/>
            <a:ext cx="2667001" cy="1666857"/>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9" name="image1.jpeg"/>
          <p:cNvPicPr>
            <a:picLocks noChangeAspect="1"/>
          </p:cNvPicPr>
          <p:nvPr/>
        </p:nvPicPr>
        <p:blipFill>
          <a:blip r:embed="rId2">
            <a:extLst/>
          </a:blip>
          <a:stretch>
            <a:fillRect/>
          </a:stretch>
        </p:blipFill>
        <p:spPr>
          <a:xfrm>
            <a:off x="9728200" y="0"/>
            <a:ext cx="2463800" cy="1336298"/>
          </a:xfrm>
          <a:prstGeom prst="rect">
            <a:avLst/>
          </a:prstGeom>
          <a:ln w="12700">
            <a:miter lim="400000"/>
          </a:ln>
          <a:effectLst>
            <a:outerShdw sx="100000" sy="100000" kx="0" ky="0" algn="b" rotWithShape="0" blurRad="190500" dist="0" dir="0">
              <a:srgbClr val="000000">
                <a:alpha val="70000"/>
              </a:srgbClr>
            </a:outerShdw>
          </a:effectLst>
        </p:spPr>
      </p:pic>
      <p:sp>
        <p:nvSpPr>
          <p:cNvPr id="200" name="Shape 200"/>
          <p:cNvSpPr/>
          <p:nvPr/>
        </p:nvSpPr>
        <p:spPr>
          <a:xfrm>
            <a:off x="3563022" y="353932"/>
            <a:ext cx="5189780" cy="891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n w="22225">
                  <a:solidFill>
                    <a:schemeClr val="accent1"/>
                  </a:solidFill>
                </a:ln>
                <a:solidFill>
                  <a:schemeClr val="accent1"/>
                </a:solidFill>
                <a:latin typeface="+mj-lt"/>
                <a:ea typeface="+mj-ea"/>
                <a:cs typeface="+mj-cs"/>
                <a:sym typeface="Corbel"/>
              </a:defRPr>
            </a:lvl1pPr>
          </a:lstStyle>
          <a:p>
            <a:pPr rtl="0">
              <a:defRPr/>
            </a:pPr>
            <a:r>
              <a:t>המוצר</a:t>
            </a:r>
          </a:p>
        </p:txBody>
      </p:sp>
      <p:sp>
        <p:nvSpPr>
          <p:cNvPr id="201" name="Shape 201"/>
          <p:cNvSpPr/>
          <p:nvPr/>
        </p:nvSpPr>
        <p:spPr>
          <a:xfrm>
            <a:off x="2182192" y="1525657"/>
            <a:ext cx="9342782" cy="32768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rtl="0">
              <a:defRPr sz="3600">
                <a:effectLst>
                  <a:outerShdw sx="100000" sy="100000" kx="0" ky="0" algn="b" rotWithShape="0" blurRad="38100" dist="19050" dir="2700000">
                    <a:srgbClr val="000000">
                      <a:alpha val="40000"/>
                    </a:srgbClr>
                  </a:outerShdw>
                </a:effectLst>
                <a:latin typeface="Arial"/>
                <a:ea typeface="Arial"/>
                <a:cs typeface="Arial"/>
                <a:sym typeface="Arial"/>
              </a:defRPr>
            </a:pPr>
            <a:r>
              <a:t>אתר אינטרנט המציג תכני מידע הקשורים לארגון והרשמה אליהם :</a:t>
            </a:r>
          </a:p>
          <a:p>
            <a:pPr marL="571500" indent="-571500" algn="r" rtl="0">
              <a:buSzPct val="100000"/>
              <a:buFont typeface="Arial"/>
              <a:buChar char="•"/>
              <a:defRPr sz="3600">
                <a:effectLst>
                  <a:outerShdw sx="100000" sy="100000" kx="0" ky="0" algn="b" rotWithShape="0" blurRad="38100" dist="19050" dir="2700000">
                    <a:srgbClr val="000000">
                      <a:alpha val="40000"/>
                    </a:srgbClr>
                  </a:outerShdw>
                </a:effectLst>
                <a:latin typeface="Arial"/>
                <a:ea typeface="Arial"/>
                <a:cs typeface="Arial"/>
                <a:sym typeface="Arial"/>
              </a:defRPr>
            </a:pPr>
            <a:r>
              <a:t>קורסים שמעביר הארגון</a:t>
            </a:r>
          </a:p>
          <a:p>
            <a:pPr marL="571500" indent="-571500" algn="r" rtl="0">
              <a:buSzPct val="100000"/>
              <a:buFont typeface="Arial"/>
              <a:buChar char="•"/>
              <a:defRPr sz="3600">
                <a:effectLst>
                  <a:outerShdw sx="100000" sy="100000" kx="0" ky="0" algn="b" rotWithShape="0" blurRad="38100" dist="19050" dir="2700000">
                    <a:srgbClr val="000000">
                      <a:alpha val="40000"/>
                    </a:srgbClr>
                  </a:outerShdw>
                </a:effectLst>
                <a:latin typeface="Arial"/>
                <a:ea typeface="Arial"/>
                <a:cs typeface="Arial"/>
                <a:sym typeface="Arial"/>
              </a:defRPr>
            </a:pPr>
            <a:r>
              <a:t>התנדבויות מוצעות</a:t>
            </a:r>
          </a:p>
          <a:p>
            <a:pPr marL="571500" indent="-571500" algn="r" rtl="0">
              <a:buSzPct val="100000"/>
              <a:buFont typeface="Arial"/>
              <a:buChar char="•"/>
              <a:defRPr sz="3600">
                <a:effectLst>
                  <a:outerShdw sx="100000" sy="100000" kx="0" ky="0" algn="b" rotWithShape="0" blurRad="38100" dist="19050" dir="2700000">
                    <a:srgbClr val="000000">
                      <a:alpha val="40000"/>
                    </a:srgbClr>
                  </a:outerShdw>
                </a:effectLst>
                <a:latin typeface="Arial"/>
                <a:ea typeface="Arial"/>
                <a:cs typeface="Arial"/>
                <a:sym typeface="Arial"/>
              </a:defRPr>
            </a:pPr>
            <a:r>
              <a:t>הצעות עבודה</a:t>
            </a:r>
          </a:p>
          <a:p>
            <a:pPr marL="571500" indent="-571500" algn="r" rtl="0">
              <a:buSzPct val="100000"/>
              <a:buFont typeface="Arial"/>
              <a:buChar char="•"/>
              <a:defRPr sz="3600">
                <a:effectLst>
                  <a:outerShdw sx="100000" sy="100000" kx="0" ky="0" algn="b" rotWithShape="0" blurRad="38100" dist="19050" dir="2700000">
                    <a:srgbClr val="000000">
                      <a:alpha val="40000"/>
                    </a:srgbClr>
                  </a:outerShdw>
                </a:effectLst>
                <a:latin typeface="Arial"/>
                <a:ea typeface="Arial"/>
                <a:cs typeface="Arial"/>
                <a:sym typeface="Arial"/>
              </a:defRPr>
            </a:pPr>
            <a:r>
              <a:t>ניוזלטרים</a:t>
            </a:r>
          </a:p>
        </p:txBody>
      </p:sp>
      <p:pic>
        <p:nvPicPr>
          <p:cNvPr id="202" name="image2.png"/>
          <p:cNvPicPr>
            <a:picLocks noChangeAspect="1"/>
          </p:cNvPicPr>
          <p:nvPr/>
        </p:nvPicPr>
        <p:blipFill>
          <a:blip r:embed="rId3">
            <a:extLst/>
          </a:blip>
          <a:stretch>
            <a:fillRect/>
          </a:stretch>
        </p:blipFill>
        <p:spPr>
          <a:xfrm>
            <a:off x="1704045" y="3449404"/>
            <a:ext cx="5345516" cy="2503092"/>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nvSpPr>
        <p:spPr>
          <a:xfrm>
            <a:off x="3892730" y="658732"/>
            <a:ext cx="5075027" cy="891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n w="22225">
                  <a:solidFill>
                    <a:schemeClr val="accent1"/>
                  </a:solidFill>
                </a:ln>
                <a:solidFill>
                  <a:schemeClr val="accent1"/>
                </a:solidFill>
                <a:latin typeface="+mj-lt"/>
                <a:ea typeface="+mj-ea"/>
                <a:cs typeface="+mj-cs"/>
                <a:sym typeface="Corbel"/>
              </a:defRPr>
            </a:lvl1pPr>
          </a:lstStyle>
          <a:p>
            <a:pPr rtl="0">
              <a:defRPr/>
            </a:pPr>
            <a:r>
              <a:t>רטרוספקטיבה</a:t>
            </a:r>
          </a:p>
        </p:txBody>
      </p:sp>
      <p:sp>
        <p:nvSpPr>
          <p:cNvPr id="205" name="Shape 205"/>
          <p:cNvSpPr/>
          <p:nvPr/>
        </p:nvSpPr>
        <p:spPr>
          <a:xfrm>
            <a:off x="2108576" y="1734462"/>
            <a:ext cx="9252779" cy="41438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rtl="0">
              <a:defRPr sz="2800">
                <a:effectLst>
                  <a:outerShdw sx="100000" sy="100000" kx="0" ky="0" algn="b" rotWithShape="0" blurRad="38100" dist="19050" dir="2700000">
                    <a:srgbClr val="000000">
                      <a:alpha val="40000"/>
                    </a:srgbClr>
                  </a:outerShdw>
                </a:effectLst>
                <a:latin typeface="Arial"/>
                <a:ea typeface="Arial"/>
                <a:cs typeface="Arial"/>
                <a:sym typeface="Arial"/>
              </a:defRPr>
            </a:pPr>
            <a:r>
              <a:t>אנו חברי הצוות מרגישים שלאחר האיטרציה השנייה הבנו הרבה יותר איך לעבוד בשיטת הסבבים ולמדנו להיות יותר ספציפיים בדרישת המשימות לכל סבב.</a:t>
            </a:r>
          </a:p>
          <a:p>
            <a:pPr algn="just" rtl="0">
              <a:defRPr sz="2800">
                <a:effectLst>
                  <a:outerShdw sx="100000" sy="100000" kx="0" ky="0" algn="b" rotWithShape="0" blurRad="38100" dist="19050" dir="2700000">
                    <a:srgbClr val="000000">
                      <a:alpha val="40000"/>
                    </a:srgbClr>
                  </a:outerShdw>
                </a:effectLst>
                <a:latin typeface="Arial"/>
                <a:ea typeface="Arial"/>
                <a:cs typeface="Arial"/>
                <a:sym typeface="Arial"/>
              </a:defRPr>
            </a:pPr>
          </a:p>
          <a:p>
            <a:pPr algn="just" rtl="0">
              <a:defRPr sz="2800">
                <a:effectLst>
                  <a:outerShdw sx="100000" sy="100000" kx="0" ky="0" algn="b" rotWithShape="0" blurRad="38100" dist="19050" dir="2700000">
                    <a:srgbClr val="000000">
                      <a:alpha val="40000"/>
                    </a:srgbClr>
                  </a:outerShdw>
                </a:effectLst>
                <a:latin typeface="Arial"/>
                <a:ea typeface="Arial"/>
                <a:cs typeface="Arial"/>
                <a:sym typeface="Arial"/>
              </a:defRPr>
            </a:pPr>
            <a:r>
              <a:t>התכנון שלנו היה ליצור אתר שמציג מידע בצורה ברורה ואפשרות קלה יותר להירשם לארגון ואנחנו חושבים שהביצוע שלנו איכותי ומספק את הנדרש. </a:t>
            </a:r>
          </a:p>
          <a:p>
            <a:pPr algn="just" rtl="0">
              <a:defRPr sz="2800">
                <a:effectLst>
                  <a:outerShdw sx="100000" sy="100000" kx="0" ky="0" algn="b" rotWithShape="0" blurRad="38100" dist="19050" dir="2700000">
                    <a:srgbClr val="000000">
                      <a:alpha val="40000"/>
                    </a:srgbClr>
                  </a:outerShdw>
                </a:effectLst>
                <a:latin typeface="Arial"/>
                <a:ea typeface="Arial"/>
                <a:cs typeface="Arial"/>
                <a:sym typeface="Arial"/>
              </a:defRPr>
            </a:pPr>
          </a:p>
          <a:p>
            <a:pPr algn="just" rtl="0">
              <a:defRPr sz="2800">
                <a:effectLst>
                  <a:outerShdw sx="100000" sy="100000" kx="0" ky="0" algn="b" rotWithShape="0" blurRad="38100" dist="19050" dir="2700000">
                    <a:srgbClr val="000000">
                      <a:alpha val="40000"/>
                    </a:srgbClr>
                  </a:outerShdw>
                </a:effectLst>
                <a:latin typeface="Arial"/>
                <a:ea typeface="Arial"/>
                <a:cs typeface="Arial"/>
                <a:sym typeface="Arial"/>
              </a:defRPr>
            </a:pPr>
            <a:r>
              <a:t>גילינו יחד את היכולת  git לשחזר גרסאות ישנות ששם היה שמור מידע חשוב שנמחק מהפרויקט במהלך העבודה.</a:t>
            </a:r>
          </a:p>
        </p:txBody>
      </p:sp>
      <p:pic>
        <p:nvPicPr>
          <p:cNvPr id="206" name="image1.jpeg"/>
          <p:cNvPicPr>
            <a:picLocks noChangeAspect="1"/>
          </p:cNvPicPr>
          <p:nvPr/>
        </p:nvPicPr>
        <p:blipFill>
          <a:blip r:embed="rId2">
            <a:extLst/>
          </a:blip>
          <a:stretch>
            <a:fillRect/>
          </a:stretch>
        </p:blipFill>
        <p:spPr>
          <a:xfrm>
            <a:off x="9728200" y="0"/>
            <a:ext cx="2463800" cy="1336298"/>
          </a:xfrm>
          <a:prstGeom prst="rect">
            <a:avLst/>
          </a:prstGeom>
          <a:ln w="12700">
            <a:miter lim="400000"/>
          </a:ln>
          <a:effectLst>
            <a:outerShdw sx="100000" sy="100000" kx="0" ky="0" algn="b" rotWithShape="0" blurRad="190500" dist="0" dir="0">
              <a:srgbClr val="000000">
                <a:alpha val="70000"/>
              </a:srgbClr>
            </a:outerShdw>
          </a:effectLst>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8" name="image1.jpeg"/>
          <p:cNvPicPr>
            <a:picLocks noChangeAspect="1"/>
          </p:cNvPicPr>
          <p:nvPr/>
        </p:nvPicPr>
        <p:blipFill>
          <a:blip r:embed="rId2">
            <a:extLst/>
          </a:blip>
          <a:stretch>
            <a:fillRect/>
          </a:stretch>
        </p:blipFill>
        <p:spPr>
          <a:xfrm>
            <a:off x="9728200" y="0"/>
            <a:ext cx="2463800" cy="1336298"/>
          </a:xfrm>
          <a:prstGeom prst="rect">
            <a:avLst/>
          </a:prstGeom>
          <a:ln w="12700">
            <a:miter lim="400000"/>
          </a:ln>
          <a:effectLst>
            <a:outerShdw sx="100000" sy="100000" kx="0" ky="0" algn="b" rotWithShape="0" blurRad="254000" dist="127000" dir="16200000">
              <a:srgbClr val="000000">
                <a:alpha val="70000"/>
              </a:srgbClr>
            </a:outerShdw>
          </a:effectLst>
        </p:spPr>
      </p:pic>
      <p:sp>
        <p:nvSpPr>
          <p:cNvPr id="209" name="Shape 209"/>
          <p:cNvSpPr/>
          <p:nvPr/>
        </p:nvSpPr>
        <p:spPr>
          <a:xfrm>
            <a:off x="4849655" y="709928"/>
            <a:ext cx="3472821" cy="95509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6100">
                <a:ln w="25106">
                  <a:solidFill>
                    <a:schemeClr val="accent1"/>
                  </a:solidFill>
                </a:ln>
                <a:solidFill>
                  <a:schemeClr val="accent1"/>
                </a:solidFill>
                <a:latin typeface="Arial"/>
                <a:ea typeface="Arial"/>
                <a:cs typeface="Arial"/>
                <a:sym typeface="Arial"/>
              </a:defRPr>
            </a:lvl1pPr>
          </a:lstStyle>
          <a:p>
            <a:pPr rtl="0">
              <a:defRPr/>
            </a:pPr>
            <a:r>
              <a:t>תהליכים</a:t>
            </a:r>
          </a:p>
        </p:txBody>
      </p:sp>
      <p:sp>
        <p:nvSpPr>
          <p:cNvPr id="210" name="Shape 210"/>
          <p:cNvSpPr/>
          <p:nvPr/>
        </p:nvSpPr>
        <p:spPr>
          <a:xfrm>
            <a:off x="2001651" y="2056128"/>
            <a:ext cx="9168829" cy="3230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rtl="0">
              <a:defRPr sz="2600">
                <a:latin typeface="Arial"/>
                <a:ea typeface="Arial"/>
                <a:cs typeface="Arial"/>
                <a:sym typeface="Arial"/>
              </a:defRPr>
            </a:pPr>
            <a:r>
              <a:t>בפרויקט שלנו המטרה הסופית הייתה שיהיה מוצר ראוי להגיש ללקוח וזה אכן מה שקרה. עבדנו לפי שלבים מתוכננים ולפי האיטרציות.</a:t>
            </a:r>
          </a:p>
          <a:p>
            <a:pPr algn="r" rtl="0">
              <a:defRPr sz="2600">
                <a:latin typeface="Arial"/>
                <a:ea typeface="Arial"/>
                <a:cs typeface="Arial"/>
                <a:sym typeface="Arial"/>
              </a:defRPr>
            </a:pPr>
            <a:r>
              <a:t>מכל איטרציה למדנו משהו שאותו יישמנו לאיטרציה הבאה והפקנו את הלקחים ואת הטעויות הקודמות ולמדנו איך למקסם את העבודה שלנו.</a:t>
            </a:r>
          </a:p>
          <a:p>
            <a:pPr algn="r" rtl="0">
              <a:defRPr sz="2600">
                <a:latin typeface="Arial"/>
                <a:ea typeface="Arial"/>
                <a:cs typeface="Arial"/>
                <a:sym typeface="Arial"/>
              </a:defRPr>
            </a:pPr>
            <a:r>
              <a:t>לדוגמא , באיטרציה של ה-ZFR ,שהייתה האיטרציה הראשונה הערכת הזמן שלנו למשימות לא הייתה נכונה ולכן כשבאנו לתכנן את האיטרציה הבאה הקדשנו יותר זמן ומאמץ כדי להעריך כמה זמן תיקח העבודה ועל מה כדאי להשקיע יותר זמן ועל מה פחות זמן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2" name="image1.jpeg"/>
          <p:cNvPicPr>
            <a:picLocks noChangeAspect="1"/>
          </p:cNvPicPr>
          <p:nvPr/>
        </p:nvPicPr>
        <p:blipFill>
          <a:blip r:embed="rId2">
            <a:extLst/>
          </a:blip>
          <a:stretch>
            <a:fillRect/>
          </a:stretch>
        </p:blipFill>
        <p:spPr>
          <a:xfrm>
            <a:off x="9652000" y="76200"/>
            <a:ext cx="2463800" cy="1336298"/>
          </a:xfrm>
          <a:prstGeom prst="rect">
            <a:avLst/>
          </a:prstGeom>
          <a:ln w="12700">
            <a:miter lim="400000"/>
          </a:ln>
          <a:effectLst>
            <a:outerShdw sx="100000" sy="100000" kx="0" ky="0" algn="b" rotWithShape="0" blurRad="190500" dist="0" dir="0">
              <a:srgbClr val="000000">
                <a:alpha val="70000"/>
              </a:srgbClr>
            </a:outerShdw>
          </a:effectLst>
        </p:spPr>
      </p:pic>
      <p:sp>
        <p:nvSpPr>
          <p:cNvPr id="213" name="Shape 213"/>
          <p:cNvSpPr/>
          <p:nvPr/>
        </p:nvSpPr>
        <p:spPr>
          <a:xfrm>
            <a:off x="3824766" y="748030"/>
            <a:ext cx="5209517" cy="100464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6400">
                <a:ln w="26340">
                  <a:solidFill>
                    <a:schemeClr val="accent1"/>
                  </a:solidFill>
                </a:ln>
                <a:solidFill>
                  <a:schemeClr val="accent1"/>
                </a:solidFill>
                <a:latin typeface="Arial"/>
                <a:ea typeface="Arial"/>
                <a:cs typeface="Arial"/>
                <a:sym typeface="Arial"/>
              </a:defRPr>
            </a:lvl1pPr>
          </a:lstStyle>
          <a:p>
            <a:pPr rtl="0">
              <a:defRPr/>
            </a:pPr>
            <a:r>
              <a:t>אבטחת מידע</a:t>
            </a:r>
          </a:p>
        </p:txBody>
      </p:sp>
      <p:sp>
        <p:nvSpPr>
          <p:cNvPr id="214" name="Shape 214"/>
          <p:cNvSpPr/>
          <p:nvPr/>
        </p:nvSpPr>
        <p:spPr>
          <a:xfrm>
            <a:off x="2001651" y="1916428"/>
            <a:ext cx="9634315" cy="4956606"/>
          </a:xfrm>
          <a:prstGeom prst="rect">
            <a:avLst/>
          </a:prstGeom>
          <a:ln w="12700">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algn="just" rtl="0">
              <a:defRPr sz="2800">
                <a:latin typeface="Arial"/>
                <a:ea typeface="Arial"/>
                <a:cs typeface="Arial"/>
                <a:sym typeface="Arial"/>
              </a:defRPr>
            </a:pPr>
            <a:r>
              <a:t>בפרויקט זה רצינו להוסיף אפשרות של כניסה למנהל על מנת שיוכל להוסיף ולערוך נתונים שמוצגים באתר .</a:t>
            </a:r>
          </a:p>
          <a:p>
            <a:pPr algn="just" rtl="0">
              <a:defRPr sz="2800">
                <a:latin typeface="Arial"/>
                <a:ea typeface="Arial"/>
                <a:cs typeface="Arial"/>
                <a:sym typeface="Arial"/>
              </a:defRPr>
            </a:pPr>
            <a:r>
              <a:t>על מנת לשמור על אבטחת המידע והכניסה לממשק הניהול השתמשנו</a:t>
            </a:r>
          </a:p>
          <a:p>
            <a:pPr algn="just" rtl="0">
              <a:defRPr sz="2800">
                <a:latin typeface="Arial"/>
                <a:ea typeface="Arial"/>
                <a:cs typeface="Arial"/>
                <a:sym typeface="Arial"/>
              </a:defRPr>
            </a:pPr>
            <a:r>
              <a:t>ב - Authentication API של גוגל . הכניסה מתרחשת באמצעות התחברות עם חשבון gmail או שירות אחר של גוגל והיא מאובטחת וקלה לתפעול. </a:t>
            </a:r>
          </a:p>
          <a:p>
            <a:pPr algn="just" rtl="0">
              <a:defRPr sz="2800">
                <a:latin typeface="Arial"/>
                <a:ea typeface="Arial"/>
                <a:cs typeface="Arial"/>
                <a:sym typeface="Arial"/>
              </a:defRPr>
            </a:pPr>
            <a:r>
              <a:t>רשימת החשבונות אשר מורשים להיכנס לממשק הניהול רשומה במסדי הנתונים ובעת הכניסה מתבצעת בדיקה האם חשבון הגוגל הוא אכן מנהל.</a:t>
            </a:r>
          </a:p>
          <a:p>
            <a:pPr algn="just" rtl="0">
              <a:defRPr sz="2800">
                <a:latin typeface="Arial"/>
                <a:ea typeface="Arial"/>
                <a:cs typeface="Arial"/>
                <a:sym typeface="Arial"/>
              </a:defRPr>
            </a:pPr>
            <a:r>
              <a:t>למעשה אפשר לומר שהאבטחה של גוגל היא מהטובות בעולם ולכן בחרנו לעבוד עם הממשק שלהם.</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xfrm>
            <a:off x="2576510" y="228347"/>
            <a:ext cx="10018715" cy="1752601"/>
          </a:xfrm>
          <a:prstGeom prst="rect">
            <a:avLst/>
          </a:prstGeom>
        </p:spPr>
        <p:txBody>
          <a:bodyPr/>
          <a:lstStyle>
            <a:lvl1pPr>
              <a:defRPr b="1" sz="5700">
                <a:solidFill>
                  <a:schemeClr val="accent1"/>
                </a:solidFill>
                <a:latin typeface="Arial"/>
                <a:ea typeface="Arial"/>
                <a:cs typeface="Arial"/>
                <a:sym typeface="Arial"/>
              </a:defRPr>
            </a:lvl1pPr>
          </a:lstStyle>
          <a:p>
            <a:pPr rtl="0">
              <a:defRPr/>
            </a:pPr>
            <a:r>
              <a:t>דיון- git ו-GitHub</a:t>
            </a:r>
          </a:p>
        </p:txBody>
      </p:sp>
      <p:sp>
        <p:nvSpPr>
          <p:cNvPr id="217" name="Shape 217"/>
          <p:cNvSpPr/>
          <p:nvPr/>
        </p:nvSpPr>
        <p:spPr>
          <a:xfrm>
            <a:off x="1768956" y="1586229"/>
            <a:ext cx="10018715" cy="4805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rtl="0">
              <a:defRPr sz="2600">
                <a:latin typeface="Arial"/>
                <a:ea typeface="Arial"/>
                <a:cs typeface="Arial"/>
                <a:sym typeface="Arial"/>
              </a:defRPr>
            </a:pPr>
            <a:r>
              <a:t>אחד מתכני הקורס החשובים שנלמדו בקורס זה הוא גיט והאתר גיטאהב. זו הפעם הראשונה שנתקלנו בשני מושגים אלה, והשתמשנו בהם לאורך כל הפרויקט מההתחלה ועד סופו.</a:t>
            </a:r>
          </a:p>
          <a:p>
            <a:pPr algn="r" rtl="0">
              <a:defRPr sz="2600">
                <a:latin typeface="Arial"/>
                <a:ea typeface="Arial"/>
                <a:cs typeface="Arial"/>
                <a:sym typeface="Arial"/>
              </a:defRPr>
            </a:pPr>
            <a:r>
              <a:t>גיט היא מערכת ניהול גרסאות מבוזרת , והיא למעשה מתחברת יחד עם גיטאהב שהוא למעשה אתר שמארח מאגרי גיט רבים ומגוונים.</a:t>
            </a:r>
          </a:p>
          <a:p>
            <a:pPr algn="r" rtl="0">
              <a:defRPr sz="2600">
                <a:latin typeface="Arial"/>
                <a:ea typeface="Arial"/>
                <a:cs typeface="Arial"/>
                <a:sym typeface="Arial"/>
              </a:defRPr>
            </a:pPr>
            <a:r>
              <a:t>בפרויקט שלנו למדנו והבנו איך משתמשים בגיט , איך עובדים כמה משתמשים יחד על אותו קוד וכו׳. הגיט עזר לנו להסתנכרן יחד על אותם קבצים, הוא עזר לנו לשמור על גרסאות קודמות במידה ונרצה לחזור אליהם ואולי הדבר הכי חשוב- לתת הערות וביקורות אחד לשני על העבודה השונה במהלך העבודה על הפרויקט, מה שגרם לכולנו לעבוד בצורה טובה יותר .</a:t>
            </a:r>
          </a:p>
          <a:p>
            <a:pPr algn="r" rtl="0">
              <a:defRPr sz="2600">
                <a:latin typeface="Arial"/>
                <a:ea typeface="Arial"/>
                <a:cs typeface="Arial"/>
                <a:sym typeface="Arial"/>
              </a:defRPr>
            </a:pPr>
            <a:r>
              <a:t> נוכל לומר בלי שום ספק שזה כלי שעזר לנו בכל אספקט והוא מומלץ לכל מי </a:t>
            </a:r>
          </a:p>
          <a:p>
            <a:pPr algn="r" rtl="0">
              <a:defRPr sz="2600">
                <a:latin typeface="Arial"/>
                <a:ea typeface="Arial"/>
                <a:cs typeface="Arial"/>
                <a:sym typeface="Arial"/>
              </a:defRPr>
            </a:pPr>
            <a:r>
              <a:t>שעובד על פיתוח של מוצר כלשהו.</a:t>
            </a:r>
          </a:p>
        </p:txBody>
      </p:sp>
      <p:pic>
        <p:nvPicPr>
          <p:cNvPr id="218" name="image1.tif"/>
          <p:cNvPicPr>
            <a:picLocks noChangeAspect="1"/>
          </p:cNvPicPr>
          <p:nvPr/>
        </p:nvPicPr>
        <p:blipFill>
          <a:blip r:embed="rId2">
            <a:extLst/>
          </a:blip>
          <a:stretch>
            <a:fillRect/>
          </a:stretch>
        </p:blipFill>
        <p:spPr>
          <a:xfrm>
            <a:off x="1853441" y="434859"/>
            <a:ext cx="2543815" cy="1063236"/>
          </a:xfrm>
          <a:prstGeom prst="rect">
            <a:avLst/>
          </a:prstGeom>
          <a:ln w="12700">
            <a:miter lim="400000"/>
          </a:ln>
        </p:spPr>
      </p:pic>
      <p:pic>
        <p:nvPicPr>
          <p:cNvPr id="219" name="image1.jpeg"/>
          <p:cNvPicPr>
            <a:picLocks noChangeAspect="1"/>
          </p:cNvPicPr>
          <p:nvPr/>
        </p:nvPicPr>
        <p:blipFill>
          <a:blip r:embed="rId3">
            <a:extLst/>
          </a:blip>
          <a:stretch>
            <a:fillRect/>
          </a:stretch>
        </p:blipFill>
        <p:spPr>
          <a:xfrm>
            <a:off x="10627139" y="50800"/>
            <a:ext cx="1564861" cy="848739"/>
          </a:xfrm>
          <a:prstGeom prst="rect">
            <a:avLst/>
          </a:prstGeom>
          <a:ln w="12700">
            <a:miter lim="400000"/>
          </a:ln>
          <a:effectLst>
            <a:outerShdw sx="100000" sy="100000" kx="0" ky="0" algn="b" rotWithShape="0" blurRad="190500" dist="0" dir="0">
              <a:srgbClr val="000000">
                <a:alpha val="70000"/>
              </a:srgbClr>
            </a:outerShdw>
          </a:effectLst>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פרלקסה">
  <a:themeElements>
    <a:clrScheme name="פרלקסה">
      <a:dk1>
        <a:srgbClr val="000000"/>
      </a:dk1>
      <a:lt1>
        <a:srgbClr val="FFFFFF"/>
      </a:lt1>
      <a:dk2>
        <a:srgbClr val="A7A7A7"/>
      </a:dk2>
      <a:lt2>
        <a:srgbClr val="535353"/>
      </a:lt2>
      <a:accent1>
        <a:srgbClr val="8BB434"/>
      </a:accent1>
      <a:accent2>
        <a:srgbClr val="33A583"/>
      </a:accent2>
      <a:accent3>
        <a:srgbClr val="3594B4"/>
      </a:accent3>
      <a:accent4>
        <a:srgbClr val="6063B4"/>
      </a:accent4>
      <a:accent5>
        <a:srgbClr val="D35731"/>
      </a:accent5>
      <a:accent6>
        <a:srgbClr val="EBAC4B"/>
      </a:accent6>
      <a:hlink>
        <a:srgbClr val="0000FF"/>
      </a:hlink>
      <a:folHlink>
        <a:srgbClr val="FF00FF"/>
      </a:folHlink>
    </a:clrScheme>
    <a:fontScheme name="פרלקסה">
      <a:majorFont>
        <a:latin typeface="Corbel"/>
        <a:ea typeface="Corbel"/>
        <a:cs typeface="Corbel"/>
      </a:majorFont>
      <a:minorFont>
        <a:latin typeface="Helvetica"/>
        <a:ea typeface="Helvetica"/>
        <a:cs typeface="Helvetica"/>
      </a:minorFont>
    </a:fontScheme>
    <a:fmtScheme name="פרלקסה">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reflection blurRad="0" stA="26000" stPos="0" endA="0" endPos="40000" dist="0" dir="5400000" fadeDir="5400000" sx="100000" sy="-100000" kx="0" ky="0" algn="bl" rotWithShape="0"/>
          </a:effectLst>
        </a:effectStyle>
        <a:effectStyle>
          <a:effectLst>
            <a:reflection blurRad="0" stA="26000" stPos="0" endA="0" endPos="40000" dist="0" dir="5400000" fadeDir="5400000" sx="100000" sy="-100000" kx="0" ky="0" algn="bl" rotWithShape="0"/>
          </a:effectLst>
        </a:effectStyle>
        <a:effectStyle>
          <a:effectLst>
            <a:reflection blurRad="0" stA="26000" stPos="0" endA="0" endPos="40000" dist="0" dir="5400000" fadeDir="5400000" sx="100000" sy="-100000" kx="0" ky="0" algn="bl"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reflection blurRad="0" stA="26000" stPos="0" endA="0" endPos="40000" dist="0" dir="5400000" fadeDir="5400000" sx="100000" sy="-100000" kx="0" ky="0" algn="bl" rotWithShape="0"/>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reflection blurRad="0" stA="26000" stPos="0" endA="0" endPos="40000" dist="0" dir="5400000" fadeDir="5400000" sx="100000" sy="-100000" kx="0" ky="0" algn="bl" rotWithShape="0"/>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פרלקסה">
  <a:themeElements>
    <a:clrScheme name="פרלקסה">
      <a:dk1>
        <a:srgbClr val="000000"/>
      </a:dk1>
      <a:lt1>
        <a:srgbClr val="FFFFFF"/>
      </a:lt1>
      <a:dk2>
        <a:srgbClr val="A7A7A7"/>
      </a:dk2>
      <a:lt2>
        <a:srgbClr val="535353"/>
      </a:lt2>
      <a:accent1>
        <a:srgbClr val="8BB434"/>
      </a:accent1>
      <a:accent2>
        <a:srgbClr val="33A583"/>
      </a:accent2>
      <a:accent3>
        <a:srgbClr val="3594B4"/>
      </a:accent3>
      <a:accent4>
        <a:srgbClr val="6063B4"/>
      </a:accent4>
      <a:accent5>
        <a:srgbClr val="D35731"/>
      </a:accent5>
      <a:accent6>
        <a:srgbClr val="EBAC4B"/>
      </a:accent6>
      <a:hlink>
        <a:srgbClr val="0000FF"/>
      </a:hlink>
      <a:folHlink>
        <a:srgbClr val="FF00FF"/>
      </a:folHlink>
    </a:clrScheme>
    <a:fontScheme name="פרלקסה">
      <a:majorFont>
        <a:latin typeface="Corbel"/>
        <a:ea typeface="Corbel"/>
        <a:cs typeface="Corbel"/>
      </a:majorFont>
      <a:minorFont>
        <a:latin typeface="Helvetica"/>
        <a:ea typeface="Helvetica"/>
        <a:cs typeface="Helvetica"/>
      </a:minorFont>
    </a:fontScheme>
    <a:fmtScheme name="פרלקסה">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reflection blurRad="0" stA="26000" stPos="0" endA="0" endPos="40000" dist="0" dir="5400000" fadeDir="5400000" sx="100000" sy="-100000" kx="0" ky="0" algn="bl" rotWithShape="0"/>
          </a:effectLst>
        </a:effectStyle>
        <a:effectStyle>
          <a:effectLst>
            <a:reflection blurRad="0" stA="26000" stPos="0" endA="0" endPos="40000" dist="0" dir="5400000" fadeDir="5400000" sx="100000" sy="-100000" kx="0" ky="0" algn="bl" rotWithShape="0"/>
          </a:effectLst>
        </a:effectStyle>
        <a:effectStyle>
          <a:effectLst>
            <a:reflection blurRad="0" stA="26000" stPos="0" endA="0" endPos="40000" dist="0" dir="5400000" fadeDir="5400000" sx="100000" sy="-100000" kx="0" ky="0" algn="bl"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reflection blurRad="0" stA="26000" stPos="0" endA="0" endPos="40000" dist="0" dir="5400000" fadeDir="5400000" sx="100000" sy="-100000" kx="0" ky="0" algn="bl" rotWithShape="0"/>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reflection blurRad="0" stA="26000" stPos="0" endA="0" endPos="40000" dist="0" dir="5400000" fadeDir="5400000" sx="100000" sy="-100000" kx="0" ky="0" algn="bl" rotWithShape="0"/>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