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1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0B88-2A99-4488-A91A-8AF3DC64931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37E-F2C7-4BFE-952F-815EF0C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1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0B88-2A99-4488-A91A-8AF3DC64931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37E-F2C7-4BFE-952F-815EF0C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1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0B88-2A99-4488-A91A-8AF3DC64931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37E-F2C7-4BFE-952F-815EF0C98F6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7274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0B88-2A99-4488-A91A-8AF3DC64931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37E-F2C7-4BFE-952F-815EF0C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85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0B88-2A99-4488-A91A-8AF3DC64931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37E-F2C7-4BFE-952F-815EF0C98F6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407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0B88-2A99-4488-A91A-8AF3DC64931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37E-F2C7-4BFE-952F-815EF0C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85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0B88-2A99-4488-A91A-8AF3DC64931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37E-F2C7-4BFE-952F-815EF0C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69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0B88-2A99-4488-A91A-8AF3DC64931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37E-F2C7-4BFE-952F-815EF0C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7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0B88-2A99-4488-A91A-8AF3DC64931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37E-F2C7-4BFE-952F-815EF0C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0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0B88-2A99-4488-A91A-8AF3DC64931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37E-F2C7-4BFE-952F-815EF0C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0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0B88-2A99-4488-A91A-8AF3DC64931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37E-F2C7-4BFE-952F-815EF0C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0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0B88-2A99-4488-A91A-8AF3DC64931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37E-F2C7-4BFE-952F-815EF0C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4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0B88-2A99-4488-A91A-8AF3DC64931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37E-F2C7-4BFE-952F-815EF0C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6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0B88-2A99-4488-A91A-8AF3DC64931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37E-F2C7-4BFE-952F-815EF0C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0B88-2A99-4488-A91A-8AF3DC64931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37E-F2C7-4BFE-952F-815EF0C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3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0B88-2A99-4488-A91A-8AF3DC64931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D37E-F2C7-4BFE-952F-815EF0C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0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80B88-2A99-4488-A91A-8AF3DC64931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7CD37E-F2C7-4BFE-952F-815EF0C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0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420" y="-178403"/>
            <a:ext cx="9144000" cy="4196612"/>
          </a:xfrm>
        </p:spPr>
        <p:txBody>
          <a:bodyPr/>
          <a:lstStyle/>
          <a:p>
            <a:pPr algn="l"/>
            <a:r>
              <a:rPr lang="he-IL" dirty="0" smtClean="0"/>
              <a:t> </a:t>
            </a:r>
            <a:r>
              <a:rPr lang="en-US" sz="6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Seniors In </a:t>
            </a:r>
            <a:r>
              <a:rPr lang="en-US" sz="6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Touchnology</a:t>
            </a:r>
            <a:endParaRPr lang="en-US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155" y="276562"/>
            <a:ext cx="5333333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34" y="1832355"/>
            <a:ext cx="9156199" cy="2733041"/>
          </a:xfrm>
        </p:spPr>
        <p:txBody>
          <a:bodyPr>
            <a:normAutofit fontScale="90000"/>
          </a:bodyPr>
          <a:lstStyle/>
          <a:p>
            <a:pPr algn="r"/>
            <a:r>
              <a:rPr lang="he-IL" sz="3600" dirty="0"/>
              <a:t>עמותת מחשבה טובה הוקמה בשנת 2003 ע"י אנשי חינוך </a:t>
            </a:r>
            <a:br>
              <a:rPr lang="he-IL" sz="3600" dirty="0"/>
            </a:br>
            <a:r>
              <a:rPr lang="he-IL" sz="3600" dirty="0" smtClean="0"/>
              <a:t>והיי-טק </a:t>
            </a:r>
            <a:r>
              <a:rPr lang="he-IL" sz="3600" dirty="0"/>
              <a:t>במטרה לחבר אוכלוסיות מוחלשות לאפשרויות </a:t>
            </a:r>
            <a:br>
              <a:rPr lang="he-IL" sz="3600" dirty="0"/>
            </a:br>
            <a:r>
              <a:rPr lang="he-IL" sz="3600" dirty="0" smtClean="0"/>
              <a:t>הרבות </a:t>
            </a:r>
            <a:r>
              <a:rPr lang="he-IL" sz="3600" dirty="0"/>
              <a:t>הטמונות בעולם הטכנולוגי. 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878" y="479260"/>
            <a:ext cx="2841926" cy="1082639"/>
          </a:xfrm>
        </p:spPr>
      </p:pic>
    </p:spTree>
    <p:extLst>
      <p:ext uri="{BB962C8B-B14F-4D97-AF65-F5344CB8AC3E}">
        <p14:creationId xmlns:p14="http://schemas.microsoft.com/office/powerpoint/2010/main" val="229774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4376"/>
            <a:ext cx="8924308" cy="6355081"/>
          </a:xfrm>
        </p:spPr>
        <p:txBody>
          <a:bodyPr>
            <a:normAutofit/>
          </a:bodyPr>
          <a:lstStyle/>
          <a:p>
            <a:pPr algn="r"/>
            <a:r>
              <a:rPr lang="he-IL" sz="5300" dirty="0" smtClean="0"/>
              <a:t>צרכי הארגון 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he-IL" dirty="0" smtClean="0"/>
              <a:t> </a:t>
            </a:r>
            <a:r>
              <a:rPr lang="he-IL" dirty="0"/>
              <a:t/>
            </a:r>
            <a:br>
              <a:rPr lang="he-IL" dirty="0"/>
            </a:br>
            <a:r>
              <a:rPr lang="he-IL" sz="2200" dirty="0"/>
              <a:t>פיתוח קשר עם בוגרי הקורסים והרחבת מעגל ההשפעה על הבוגרים </a:t>
            </a:r>
            <a:br>
              <a:rPr lang="he-IL" sz="2200" dirty="0"/>
            </a:br>
            <a:r>
              <a:rPr lang="he-IL" sz="2200" dirty="0" smtClean="0"/>
              <a:t>ובעצם להציע </a:t>
            </a:r>
            <a:r>
              <a:rPr lang="he-IL" sz="2200" dirty="0"/>
              <a:t>לבוגרים: </a:t>
            </a:r>
            <a:br>
              <a:rPr lang="he-IL" sz="2200" dirty="0"/>
            </a:br>
            <a:r>
              <a:rPr lang="he-IL" sz="2200" dirty="0"/>
              <a:t/>
            </a:r>
            <a:br>
              <a:rPr lang="he-IL" sz="2200" dirty="0"/>
            </a:br>
            <a:r>
              <a:rPr lang="he-IL" sz="2200" dirty="0"/>
              <a:t>הכשרות חדשות.  </a:t>
            </a:r>
            <a:br>
              <a:rPr lang="he-IL" sz="2200" dirty="0"/>
            </a:br>
            <a:r>
              <a:rPr lang="he-IL" sz="2200" dirty="0"/>
              <a:t>מידע שישמש אותם. </a:t>
            </a:r>
            <a:br>
              <a:rPr lang="he-IL" sz="2200" dirty="0"/>
            </a:br>
            <a:r>
              <a:rPr lang="he-IL" sz="2200" dirty="0"/>
              <a:t>מקומות התנדבות </a:t>
            </a:r>
            <a:br>
              <a:rPr lang="he-IL" sz="2200" dirty="0"/>
            </a:br>
            <a:r>
              <a:rPr lang="he-IL" sz="2200" dirty="0"/>
              <a:t>הצעות עבודה. </a:t>
            </a:r>
            <a:br>
              <a:rPr lang="he-IL" sz="2200" dirty="0"/>
            </a:br>
            <a:r>
              <a:rPr lang="he-IL" sz="2200" dirty="0" err="1" smtClean="0"/>
              <a:t>ניוזלטרים</a:t>
            </a:r>
            <a:r>
              <a:rPr lang="he-IL" sz="2200" dirty="0"/>
              <a:t>. </a:t>
            </a:r>
            <a:r>
              <a:rPr lang="he-IL" sz="2200" dirty="0" smtClean="0"/>
              <a:t/>
            </a:r>
            <a:br>
              <a:rPr lang="he-IL" sz="2200" dirty="0" smtClean="0"/>
            </a:br>
            <a:r>
              <a:rPr lang="he-IL" sz="2200" dirty="0"/>
              <a:t/>
            </a:r>
            <a:br>
              <a:rPr lang="he-IL" sz="2200" dirty="0"/>
            </a:br>
            <a:r>
              <a:rPr lang="he-IL" sz="2200" dirty="0"/>
              <a:t>הצורך הוא בפלטפורמה אשר תאפשר את כל הסעיפים הללו </a:t>
            </a:r>
            <a:br>
              <a:rPr lang="he-IL" sz="2200" dirty="0"/>
            </a:br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5" y="244376"/>
            <a:ext cx="2841926" cy="1082639"/>
          </a:xfrm>
        </p:spPr>
      </p:pic>
    </p:spTree>
    <p:extLst>
      <p:ext uri="{BB962C8B-B14F-4D97-AF65-F5344CB8AC3E}">
        <p14:creationId xmlns:p14="http://schemas.microsoft.com/office/powerpoint/2010/main" val="145449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089" y="375061"/>
            <a:ext cx="8596668" cy="1320800"/>
          </a:xfrm>
        </p:spPr>
        <p:txBody>
          <a:bodyPr/>
          <a:lstStyle/>
          <a:p>
            <a:pPr algn="ctr"/>
            <a:r>
              <a:rPr lang="he-IL" dirty="0" smtClean="0"/>
              <a:t>הצעה לפתרון וטכנולוגיות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971" y="4427819"/>
            <a:ext cx="3399497" cy="20233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" y="5404507"/>
            <a:ext cx="1539240" cy="10466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2532"/>
            <a:ext cx="2557144" cy="6872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22629"/>
            <a:ext cx="1752600" cy="666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08431"/>
            <a:ext cx="2297713" cy="511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53" y="4438886"/>
            <a:ext cx="2292925" cy="6465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86491" y="1392136"/>
            <a:ext cx="559362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b="1" dirty="0" smtClean="0">
                <a:solidFill>
                  <a:srgbClr val="333333"/>
                </a:solidFill>
                <a:latin typeface="Helvetica Neue"/>
              </a:rPr>
              <a:t>מערכת שמירה על קשר </a:t>
            </a:r>
            <a:r>
              <a:rPr lang="he-IL" dirty="0" smtClean="0">
                <a:solidFill>
                  <a:srgbClr val="333333"/>
                </a:solidFill>
                <a:latin typeface="Helvetica Neue"/>
              </a:rPr>
              <a:t>מיועדת לצוות העמותה </a:t>
            </a:r>
          </a:p>
          <a:p>
            <a:pPr algn="r"/>
            <a:r>
              <a:rPr lang="he-IL" b="1" dirty="0" smtClean="0">
                <a:solidFill>
                  <a:srgbClr val="333333"/>
                </a:solidFill>
                <a:latin typeface="Helvetica Neue"/>
              </a:rPr>
              <a:t>תמיכה ב : </a:t>
            </a:r>
            <a:endParaRPr lang="en-US" b="1" dirty="0" smtClean="0">
              <a:solidFill>
                <a:srgbClr val="333333"/>
              </a:solidFill>
              <a:latin typeface="Helvetica Neue"/>
            </a:endParaRPr>
          </a:p>
          <a:p>
            <a:pPr algn="r"/>
            <a:endParaRPr lang="he-IL" dirty="0" smtClean="0">
              <a:solidFill>
                <a:srgbClr val="333333"/>
              </a:solidFill>
              <a:latin typeface="Helvetica Neue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b="0" i="0" dirty="0" smtClean="0">
                <a:solidFill>
                  <a:srgbClr val="333333"/>
                </a:solidFill>
                <a:effectLst/>
                <a:latin typeface="Helvetica Neue"/>
              </a:rPr>
              <a:t>הוספת אנשים ל</a:t>
            </a:r>
            <a:r>
              <a:rPr lang="he-IL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database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solidFill>
                  <a:srgbClr val="333333"/>
                </a:solidFill>
                <a:latin typeface="Helvetica Neue"/>
              </a:rPr>
              <a:t>שאילתות על מסד הנתונים</a:t>
            </a:r>
          </a:p>
          <a:p>
            <a:pPr algn="r" rtl="1"/>
            <a:endParaRPr lang="he-IL" dirty="0" smtClean="0">
              <a:solidFill>
                <a:srgbClr val="333333"/>
              </a:solidFill>
              <a:latin typeface="Helvetica Neue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he-IL" b="0" i="0" dirty="0" smtClean="0">
                <a:solidFill>
                  <a:srgbClr val="333333"/>
                </a:solidFill>
                <a:effectLst/>
                <a:latin typeface="Helvetica Neue"/>
              </a:rPr>
              <a:t>שליחת מיילים באופן אוטומטי לחיתוכים מה 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Db </a:t>
            </a:r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algn="r" rtl="1"/>
            <a:endParaRPr lang="he-IL" dirty="0" smtClean="0">
              <a:solidFill>
                <a:srgbClr val="333333"/>
              </a:solidFill>
              <a:latin typeface="Helvetica Neue"/>
            </a:endParaRPr>
          </a:p>
          <a:p>
            <a:pPr algn="r" rtl="1"/>
            <a:r>
              <a:rPr lang="he-IL" dirty="0" smtClean="0">
                <a:solidFill>
                  <a:srgbClr val="333333"/>
                </a:solidFill>
                <a:latin typeface="Helvetica Neue"/>
              </a:rPr>
              <a:t>ערך כלכלי :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 </a:t>
            </a:r>
            <a:r>
              <a:rPr lang="he-IL" dirty="0" smtClean="0">
                <a:solidFill>
                  <a:srgbClr val="333333"/>
                </a:solidFill>
                <a:latin typeface="Helvetica Neue"/>
              </a:rPr>
              <a:t> המערכת תהיה כמובן גנרית ותתאים לכל </a:t>
            </a:r>
          </a:p>
          <a:p>
            <a:pPr algn="r" rtl="1"/>
            <a:r>
              <a:rPr lang="he-IL" dirty="0" smtClean="0">
                <a:solidFill>
                  <a:srgbClr val="333333"/>
                </a:solidFill>
                <a:latin typeface="Helvetica Neue"/>
              </a:rPr>
              <a:t>עמותה או ארגון שירצה לשמור על קשר עם בוגריו </a:t>
            </a:r>
          </a:p>
          <a:p>
            <a:pPr algn="r" rtl="1"/>
            <a:endParaRPr lang="he-IL" dirty="0" smtClean="0">
              <a:solidFill>
                <a:srgbClr val="333333"/>
              </a:solidFill>
              <a:latin typeface="Helvetica Neue"/>
            </a:endParaRPr>
          </a:p>
          <a:p>
            <a:pPr algn="r" rtl="1"/>
            <a:endParaRPr lang="en-US" b="0" i="0" dirty="0" smtClean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5" y="244376"/>
            <a:ext cx="2841926" cy="108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3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884"/>
            <a:ext cx="12192000" cy="6215255"/>
          </a:xfrm>
        </p:spPr>
      </p:pic>
      <p:pic>
        <p:nvPicPr>
          <p:cNvPr id="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9" y="64395"/>
            <a:ext cx="2250905" cy="85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1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62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Arial</vt:lpstr>
      <vt:lpstr>Gisha</vt:lpstr>
      <vt:lpstr>Helvetica Neue</vt:lpstr>
      <vt:lpstr>Trebuchet MS</vt:lpstr>
      <vt:lpstr>Wingdings 3</vt:lpstr>
      <vt:lpstr>Facet</vt:lpstr>
      <vt:lpstr> Seniors In Touchnology</vt:lpstr>
      <vt:lpstr>עמותת מחשבה טובה הוקמה בשנת 2003 ע"י אנשי חינוך  והיי-טק במטרה לחבר אוכלוסיות מוחלשות לאפשרויות  הרבות הטמונות בעולם הטכנולוגי.  </vt:lpstr>
      <vt:lpstr>צרכי הארגון    פיתוח קשר עם בוגרי הקורסים והרחבת מעגל ההשפעה על הבוגרים  ובעצם להציע לבוגרים:   הכשרות חדשות.   מידע שישמש אותם.  מקומות התנדבות  הצעות עבודה.  ניוזלטרים.   הצורך הוא בפלטפורמה אשר תאפשר את כל הסעיפים הללו  </vt:lpstr>
      <vt:lpstr>הצעה לפתרון וטכנולוגיות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Seniors.In.Touchnology</dc:title>
  <dc:creator>Ruby</dc:creator>
  <cp:lastModifiedBy>Ruby</cp:lastModifiedBy>
  <cp:revision>8</cp:revision>
  <dcterms:created xsi:type="dcterms:W3CDTF">2016-03-04T12:01:35Z</dcterms:created>
  <dcterms:modified xsi:type="dcterms:W3CDTF">2016-03-07T09:57:11Z</dcterms:modified>
</cp:coreProperties>
</file>