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1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1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1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1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1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1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1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1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1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5CC"/>
          </a:solidFill>
        </a:fill>
      </a:tcStyle>
    </a:wholeTbl>
    <a:band2H>
      <a:tcTxStyle/>
      <a:tcStyle>
        <a:tcBdr/>
        <a:fill>
          <a:solidFill>
            <a:srgbClr val="EDF2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CE5"/>
          </a:solidFill>
        </a:fill>
      </a:tcStyle>
    </a:wholeTbl>
    <a:band2H>
      <a:tcTxStyle/>
      <a:tcStyle>
        <a:tcBdr/>
        <a:fill>
          <a:solidFill>
            <a:srgbClr val="E7EEF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E2CE"/>
          </a:solidFill>
        </a:fill>
      </a:tcStyle>
    </a:wholeTbl>
    <a:band2H>
      <a:tcTxStyle/>
      <a:tcStyle>
        <a:tcBdr/>
        <a:fill>
          <a:solidFill>
            <a:srgbClr val="F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-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6" name="Shape 18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rtl="1" latinLnBrk="0">
      <a:defRPr sz="1200">
        <a:latin typeface="+mj-lt"/>
        <a:ea typeface="+mj-ea"/>
        <a:cs typeface="+mj-cs"/>
        <a:sym typeface="Corbel"/>
      </a:defRPr>
    </a:lvl1pPr>
    <a:lvl2pPr indent="228600" defTabSz="457200" rtl="1" latinLnBrk="0">
      <a:defRPr sz="1200">
        <a:latin typeface="+mj-lt"/>
        <a:ea typeface="+mj-ea"/>
        <a:cs typeface="+mj-cs"/>
        <a:sym typeface="Corbel"/>
      </a:defRPr>
    </a:lvl2pPr>
    <a:lvl3pPr indent="457200" defTabSz="457200" rtl="1" latinLnBrk="0">
      <a:defRPr sz="1200">
        <a:latin typeface="+mj-lt"/>
        <a:ea typeface="+mj-ea"/>
        <a:cs typeface="+mj-cs"/>
        <a:sym typeface="Corbel"/>
      </a:defRPr>
    </a:lvl3pPr>
    <a:lvl4pPr indent="685800" defTabSz="457200" rtl="1" latinLnBrk="0">
      <a:defRPr sz="1200">
        <a:latin typeface="+mj-lt"/>
        <a:ea typeface="+mj-ea"/>
        <a:cs typeface="+mj-cs"/>
        <a:sym typeface="Corbel"/>
      </a:defRPr>
    </a:lvl4pPr>
    <a:lvl5pPr indent="914400" defTabSz="457200" rtl="1" latinLnBrk="0">
      <a:defRPr sz="1200">
        <a:latin typeface="+mj-lt"/>
        <a:ea typeface="+mj-ea"/>
        <a:cs typeface="+mj-cs"/>
        <a:sym typeface="Corbel"/>
      </a:defRPr>
    </a:lvl5pPr>
    <a:lvl6pPr indent="1143000" defTabSz="457200" rtl="1" latinLnBrk="0">
      <a:defRPr sz="1200">
        <a:latin typeface="+mj-lt"/>
        <a:ea typeface="+mj-ea"/>
        <a:cs typeface="+mj-cs"/>
        <a:sym typeface="Corbel"/>
      </a:defRPr>
    </a:lvl6pPr>
    <a:lvl7pPr indent="1371600" defTabSz="457200" rtl="1" latinLnBrk="0">
      <a:defRPr sz="1200">
        <a:latin typeface="+mj-lt"/>
        <a:ea typeface="+mj-ea"/>
        <a:cs typeface="+mj-cs"/>
        <a:sym typeface="Corbel"/>
      </a:defRPr>
    </a:lvl7pPr>
    <a:lvl8pPr indent="1600200" defTabSz="457200" rtl="1" latinLnBrk="0">
      <a:defRPr sz="1200">
        <a:latin typeface="+mj-lt"/>
        <a:ea typeface="+mj-ea"/>
        <a:cs typeface="+mj-cs"/>
        <a:sym typeface="Corbel"/>
      </a:defRPr>
    </a:lvl8pPr>
    <a:lvl9pPr indent="1828800" defTabSz="457200" rtl="1" latinLnBrk="0">
      <a:defRPr sz="1200">
        <a:latin typeface="+mj-lt"/>
        <a:ea typeface="+mj-ea"/>
        <a:cs typeface="+mj-cs"/>
        <a:sym typeface="Corbe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4"/>
          <p:cNvGrpSpPr/>
          <p:nvPr/>
        </p:nvGrpSpPr>
        <p:grpSpPr>
          <a:xfrm>
            <a:off x="546098" y="-4763"/>
            <a:ext cx="5014916" cy="6862766"/>
            <a:chOff x="0" y="0"/>
            <a:chExt cx="5014915" cy="6862764"/>
          </a:xfrm>
        </p:grpSpPr>
        <p:sp>
          <p:nvSpPr>
            <p:cNvPr id="18" name="Shape 18"/>
            <p:cNvSpPr/>
            <p:nvPr/>
          </p:nvSpPr>
          <p:spPr>
            <a:xfrm>
              <a:off x="438150" y="0"/>
              <a:ext cx="1063627" cy="2782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898"/>
                  </a:moveTo>
                  <a:lnTo>
                    <a:pt x="7254" y="21600"/>
                  </a:lnTo>
                  <a:lnTo>
                    <a:pt x="21600" y="0"/>
                  </a:lnTo>
                  <a:lnTo>
                    <a:pt x="13863" y="0"/>
                  </a:lnTo>
                  <a:lnTo>
                    <a:pt x="0" y="2089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rtl="0">
                <a:defRPr>
                  <a:latin typeface="+mj-lt"/>
                  <a:ea typeface="+mj-ea"/>
                  <a:cs typeface="+mj-cs"/>
                  <a:sym typeface="Corbel"/>
                </a:defRPr>
              </a:pPr>
              <a:endParaRPr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0" y="0"/>
              <a:ext cx="1035052" cy="2673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454" y="21600"/>
                  </a:moveTo>
                  <a:lnTo>
                    <a:pt x="21600" y="0"/>
                  </a:lnTo>
                  <a:lnTo>
                    <a:pt x="13616" y="0"/>
                  </a:lnTo>
                  <a:lnTo>
                    <a:pt x="0" y="20869"/>
                  </a:lnTo>
                  <a:lnTo>
                    <a:pt x="7255" y="21562"/>
                  </a:lnTo>
                  <a:lnTo>
                    <a:pt x="7454" y="21600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rtl="0">
                <a:defRPr>
                  <a:latin typeface="+mj-lt"/>
                  <a:ea typeface="+mj-ea"/>
                  <a:cs typeface="+mj-cs"/>
                  <a:sym typeface="Corbel"/>
                </a:defRPr>
              </a:pPr>
              <a:endParaRPr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-1" y="2587625"/>
              <a:ext cx="2693991" cy="4275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645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rtl="0">
                <a:defRPr>
                  <a:latin typeface="+mj-lt"/>
                  <a:ea typeface="+mj-ea"/>
                  <a:cs typeface="+mj-cs"/>
                  <a:sym typeface="Corbel"/>
                </a:defRPr>
              </a:pPr>
              <a:endParaRPr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442911" y="2697163"/>
              <a:ext cx="3332166" cy="4165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0"/>
                  </a:lnTo>
                  <a:lnTo>
                    <a:pt x="2079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55A1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rtl="0">
                <a:defRPr>
                  <a:latin typeface="+mj-lt"/>
                  <a:ea typeface="+mj-ea"/>
                  <a:cs typeface="+mj-cs"/>
                  <a:sym typeface="Corbel"/>
                </a:defRPr>
              </a:pPr>
              <a:endParaRPr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438150" y="2692400"/>
              <a:ext cx="4576765" cy="4170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2" y="25"/>
                  </a:lnTo>
                  <a:lnTo>
                    <a:pt x="15749" y="21600"/>
                  </a:lnTo>
                  <a:lnTo>
                    <a:pt x="21600" y="21600"/>
                  </a:lnTo>
                  <a:lnTo>
                    <a:pt x="1686" y="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872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rtl="0">
                <a:defRPr>
                  <a:latin typeface="+mj-lt"/>
                  <a:ea typeface="+mj-ea"/>
                  <a:cs typeface="+mj-cs"/>
                  <a:sym typeface="Corbel"/>
                </a:defRPr>
              </a:pPr>
              <a:endParaRPr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0" y="2582863"/>
              <a:ext cx="3584578" cy="4279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525" y="889"/>
                  </a:lnTo>
                  <a:lnTo>
                    <a:pt x="2181" y="481"/>
                  </a:lnTo>
                  <a:lnTo>
                    <a:pt x="2152" y="457"/>
                  </a:lnTo>
                  <a:lnTo>
                    <a:pt x="0" y="0"/>
                  </a:lnTo>
                  <a:lnTo>
                    <a:pt x="0" y="24"/>
                  </a:lnTo>
                  <a:lnTo>
                    <a:pt x="16233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rtl="0">
                <a:defRPr>
                  <a:latin typeface="+mj-lt"/>
                  <a:ea typeface="+mj-ea"/>
                  <a:cs typeface="+mj-cs"/>
                  <a:sym typeface="Corbel"/>
                </a:defRPr>
              </a:pPr>
              <a:endParaRPr dirty="0"/>
            </a:p>
          </p:txBody>
        </p:sp>
      </p:grpSp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928399" y="1380067"/>
            <a:ext cx="8574625" cy="2616201"/>
          </a:xfrm>
          <a:prstGeom prst="rect">
            <a:avLst/>
          </a:prstGeom>
        </p:spPr>
        <p:txBody>
          <a:bodyPr anchor="b"/>
          <a:lstStyle>
            <a:lvl1pPr algn="r">
              <a:defRPr sz="6000"/>
            </a:lvl1pPr>
          </a:lstStyle>
          <a:p>
            <a:r>
              <a:t>מלל כותרת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sz="quarter" idx="1"/>
          </p:nvPr>
        </p:nvSpPr>
        <p:spPr>
          <a:xfrm>
            <a:off x="4515377" y="3996266"/>
            <a:ext cx="6987645" cy="1388536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FontTx/>
              <a:buNone/>
              <a:defRPr sz="2100"/>
            </a:lvl1pPr>
            <a:lvl2pPr marL="0" indent="0">
              <a:buClrTx/>
              <a:buSzTx/>
              <a:buFontTx/>
              <a:buNone/>
              <a:defRPr sz="2100"/>
            </a:lvl2pPr>
            <a:lvl3pPr marL="0" indent="0">
              <a:buClrTx/>
              <a:buSzTx/>
              <a:buFontTx/>
              <a:buNone/>
              <a:defRPr sz="2100"/>
            </a:lvl3pPr>
            <a:lvl4pPr marL="0" indent="0">
              <a:buClrTx/>
              <a:buSzTx/>
              <a:buFontTx/>
              <a:buNone/>
              <a:defRPr sz="2100"/>
            </a:lvl4pPr>
            <a:lvl5pPr marL="0" indent="0">
              <a:buClrTx/>
              <a:buSzTx/>
              <a:buFontTx/>
              <a:buNone/>
              <a:defRPr sz="2100"/>
            </a:lvl5pPr>
          </a:lstStyle>
          <a:p>
            <a:r>
              <a:t>גוף רמה אחד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xfrm>
            <a:off x="11271886" y="5950268"/>
            <a:ext cx="231139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1484311" y="4732863"/>
            <a:ext cx="10018711" cy="56674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מלל כותרת</a:t>
            </a:r>
          </a:p>
        </p:txBody>
      </p:sp>
      <p:sp>
        <p:nvSpPr>
          <p:cNvPr id="107" name="Shape 107"/>
          <p:cNvSpPr>
            <a:spLocks noGrp="1"/>
          </p:cNvSpPr>
          <p:nvPr>
            <p:ph type="pic" sz="half" idx="13"/>
          </p:nvPr>
        </p:nvSpPr>
        <p:spPr>
          <a:xfrm>
            <a:off x="2386010" y="932112"/>
            <a:ext cx="8225945" cy="3164976"/>
          </a:xfrm>
          <a:prstGeom prst="rect">
            <a:avLst/>
          </a:prstGeom>
          <a:ln w="38100">
            <a:solidFill>
              <a:srgbClr val="B2B7B8"/>
            </a:solidFill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"/>
          </p:nvPr>
        </p:nvSpPr>
        <p:spPr>
          <a:xfrm>
            <a:off x="1484311" y="5299602"/>
            <a:ext cx="10018711" cy="493714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400"/>
            </a:lvl1pPr>
            <a:lvl2pPr marL="0" indent="0" algn="ctr">
              <a:buClrTx/>
              <a:buSzTx/>
              <a:buFontTx/>
              <a:buNone/>
              <a:defRPr sz="1400"/>
            </a:lvl2pPr>
            <a:lvl3pPr marL="0" indent="0" algn="ctr">
              <a:buClrTx/>
              <a:buSzTx/>
              <a:buFontTx/>
              <a:buNone/>
              <a:defRPr sz="1400"/>
            </a:lvl3pPr>
            <a:lvl4pPr marL="0" indent="0" algn="ctr">
              <a:buClrTx/>
              <a:buSzTx/>
              <a:buFontTx/>
              <a:buNone/>
              <a:defRPr sz="1400"/>
            </a:lvl4pPr>
            <a:lvl5pPr marL="0" indent="0" algn="ctr">
              <a:buClrTx/>
              <a:buSzTx/>
              <a:buFontTx/>
              <a:buNone/>
              <a:defRPr sz="1400"/>
            </a:lvl5pPr>
          </a:lstStyle>
          <a:p>
            <a:r>
              <a:t>גוף רמה אחד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xfrm>
            <a:off x="11271886" y="5950268"/>
            <a:ext cx="231139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מלל כותרת</a:t>
            </a:r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1484312" y="4343400"/>
            <a:ext cx="10018715" cy="14478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000"/>
            </a:lvl1pPr>
            <a:lvl2pPr marL="0" indent="0" algn="ctr">
              <a:buClrTx/>
              <a:buSzTx/>
              <a:buFontTx/>
              <a:buNone/>
              <a:defRPr sz="2000"/>
            </a:lvl2pPr>
            <a:lvl3pPr marL="0" indent="0" algn="ctr">
              <a:buClrTx/>
              <a:buSzTx/>
              <a:buFontTx/>
              <a:buNone/>
              <a:defRPr sz="2000"/>
            </a:lvl3pPr>
            <a:lvl4pPr marL="0" indent="0" algn="ctr">
              <a:buClrTx/>
              <a:buSzTx/>
              <a:buFontTx/>
              <a:buNone/>
              <a:defRPr sz="2000"/>
            </a:lvl4pPr>
            <a:lvl5pPr marL="0" indent="0" algn="ctr">
              <a:buClrTx/>
              <a:buSzTx/>
              <a:buFontTx/>
              <a:buNone/>
              <a:defRPr sz="2000"/>
            </a:lvl5pPr>
          </a:lstStyle>
          <a:p>
            <a:r>
              <a:t>גוף רמה אחד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1271886" y="5950268"/>
            <a:ext cx="231139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1598612" y="531840"/>
            <a:ext cx="609602" cy="12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8000" cap="all">
                <a:latin typeface="+mj-lt"/>
                <a:ea typeface="+mj-ea"/>
                <a:cs typeface="+mj-cs"/>
                <a:sym typeface="Corbel"/>
              </a:defRPr>
            </a:lvl1pPr>
          </a:lstStyle>
          <a:p>
            <a:pPr rtl="0">
              <a:defRPr/>
            </a:pPr>
            <a:r>
              <a:rPr dirty="0"/>
              <a:t>“</a:t>
            </a:r>
          </a:p>
        </p:txBody>
      </p:sp>
      <p:sp>
        <p:nvSpPr>
          <p:cNvPr id="126" name="Shape 126"/>
          <p:cNvSpPr/>
          <p:nvPr/>
        </p:nvSpPr>
        <p:spPr>
          <a:xfrm>
            <a:off x="10893425" y="2488216"/>
            <a:ext cx="609600" cy="12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z="8000" cap="all">
                <a:latin typeface="+mj-lt"/>
                <a:ea typeface="+mj-ea"/>
                <a:cs typeface="+mj-cs"/>
                <a:sym typeface="Corbel"/>
              </a:defRPr>
            </a:lvl1pPr>
          </a:lstStyle>
          <a:p>
            <a:pPr rtl="0">
              <a:defRPr/>
            </a:pPr>
            <a:r>
              <a:rPr dirty="0"/>
              <a:t>”</a:t>
            </a:r>
          </a:p>
        </p:txBody>
      </p:sp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2208210" y="685800"/>
            <a:ext cx="8990015" cy="2743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מלל כותרת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2436809" y="3428998"/>
            <a:ext cx="8532818" cy="38100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/>
            </a:lvl1pPr>
            <a:lvl2pPr marL="0" indent="0">
              <a:buClrTx/>
              <a:buSzTx/>
              <a:buFontTx/>
              <a:buNone/>
              <a:defRPr sz="1800"/>
            </a:lvl2pPr>
            <a:lvl3pPr marL="0" indent="0">
              <a:buClrTx/>
              <a:buSzTx/>
              <a:buFontTx/>
              <a:buNone/>
              <a:defRPr sz="1800"/>
            </a:lvl3pPr>
            <a:lvl4pPr marL="0" indent="0">
              <a:buClrTx/>
              <a:buSzTx/>
              <a:buFontTx/>
              <a:buNone/>
              <a:defRPr sz="1800"/>
            </a:lvl4pPr>
            <a:lvl5pPr marL="0" indent="0">
              <a:buClrTx/>
              <a:buSzTx/>
              <a:buFontTx/>
              <a:buNone/>
              <a:defRPr sz="1800"/>
            </a:lvl5pPr>
          </a:lstStyle>
          <a:p>
            <a:r>
              <a:t>גוף רמה אחד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3"/>
          </p:nvPr>
        </p:nvSpPr>
        <p:spPr>
          <a:xfrm>
            <a:off x="1484311" y="4343400"/>
            <a:ext cx="10018712" cy="1447800"/>
          </a:xfrm>
          <a:prstGeom prst="rect">
            <a:avLst/>
          </a:prstGeom>
        </p:spPr>
        <p:txBody>
          <a:bodyPr/>
          <a:lstStyle/>
          <a:p>
            <a:pPr rtl="0">
              <a:defRPr/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1271886" y="5950268"/>
            <a:ext cx="231139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1484312" y="3308579"/>
            <a:ext cx="10018711" cy="1468802"/>
          </a:xfrm>
          <a:prstGeom prst="rect">
            <a:avLst/>
          </a:prstGeom>
        </p:spPr>
        <p:txBody>
          <a:bodyPr anchor="b"/>
          <a:lstStyle>
            <a:lvl1pPr algn="r">
              <a:defRPr sz="3200"/>
            </a:lvl1pPr>
          </a:lstStyle>
          <a:p>
            <a:r>
              <a:t>מלל כותרת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xfrm>
            <a:off x="1484312" y="4777380"/>
            <a:ext cx="10018711" cy="860402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FontTx/>
              <a:buNone/>
              <a:defRPr sz="2000"/>
            </a:lvl1pPr>
            <a:lvl2pPr marL="0" indent="0">
              <a:buClrTx/>
              <a:buSzTx/>
              <a:buFontTx/>
              <a:buNone/>
              <a:defRPr sz="2000"/>
            </a:lvl2pPr>
            <a:lvl3pPr marL="0" indent="0">
              <a:buClrTx/>
              <a:buSzTx/>
              <a:buFontTx/>
              <a:buNone/>
              <a:defRPr sz="2000"/>
            </a:lvl3pPr>
            <a:lvl4pPr marL="0" indent="0">
              <a:buClrTx/>
              <a:buSzTx/>
              <a:buFontTx/>
              <a:buNone/>
              <a:defRPr sz="2000"/>
            </a:lvl4pPr>
            <a:lvl5pPr marL="0" indent="0">
              <a:buClrTx/>
              <a:buSzTx/>
              <a:buFontTx/>
              <a:buNone/>
              <a:defRPr sz="2000"/>
            </a:lvl5pPr>
          </a:lstStyle>
          <a:p>
            <a:r>
              <a:t>גוף רמה אחד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xfrm>
            <a:off x="11271886" y="5950268"/>
            <a:ext cx="231139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1598612" y="531840"/>
            <a:ext cx="609602" cy="12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8000" cap="all">
                <a:latin typeface="+mj-lt"/>
                <a:ea typeface="+mj-ea"/>
                <a:cs typeface="+mj-cs"/>
                <a:sym typeface="Corbel"/>
              </a:defRPr>
            </a:lvl1pPr>
          </a:lstStyle>
          <a:p>
            <a:pPr rtl="0">
              <a:defRPr/>
            </a:pPr>
            <a:r>
              <a:rPr dirty="0"/>
              <a:t>“</a:t>
            </a:r>
          </a:p>
        </p:txBody>
      </p:sp>
      <p:sp>
        <p:nvSpPr>
          <p:cNvPr id="147" name="Shape 147"/>
          <p:cNvSpPr/>
          <p:nvPr/>
        </p:nvSpPr>
        <p:spPr>
          <a:xfrm>
            <a:off x="10893425" y="2488216"/>
            <a:ext cx="609600" cy="12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z="8000" cap="all">
                <a:latin typeface="+mj-lt"/>
                <a:ea typeface="+mj-ea"/>
                <a:cs typeface="+mj-cs"/>
                <a:sym typeface="Corbel"/>
              </a:defRPr>
            </a:lvl1pPr>
          </a:lstStyle>
          <a:p>
            <a:pPr rtl="0">
              <a:defRPr/>
            </a:pPr>
            <a:r>
              <a:rPr dirty="0"/>
              <a:t>”</a:t>
            </a:r>
          </a:p>
        </p:txBody>
      </p:sp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xfrm>
            <a:off x="2208210" y="685800"/>
            <a:ext cx="8990015" cy="2743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מלל כותרת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1484312" y="3886200"/>
            <a:ext cx="10018712" cy="889000"/>
          </a:xfrm>
          <a:prstGeom prst="rect">
            <a:avLst/>
          </a:prstGeom>
        </p:spPr>
        <p:txBody>
          <a:bodyPr anchor="b"/>
          <a:lstStyle>
            <a:lvl1pPr marL="571500" indent="-857250">
              <a:buClrTx/>
              <a:buSzTx/>
              <a:buFontTx/>
              <a:buNone/>
            </a:lvl1pPr>
            <a:lvl2pPr>
              <a:buClrTx/>
              <a:buFontTx/>
            </a:lvl2pPr>
            <a:lvl3pPr>
              <a:buClrTx/>
              <a:buFontTx/>
            </a:lvl3pPr>
            <a:lvl4pPr>
              <a:buClrTx/>
              <a:buFontTx/>
            </a:lvl4pPr>
            <a:lvl5pPr>
              <a:buClrTx/>
              <a:buFontTx/>
            </a:lvl5pPr>
          </a:lstStyle>
          <a:p>
            <a:r>
              <a:t>גוף רמה אחד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3"/>
          </p:nvPr>
        </p:nvSpPr>
        <p:spPr>
          <a:xfrm>
            <a:off x="1484310" y="4775200"/>
            <a:ext cx="10018714" cy="1016000"/>
          </a:xfrm>
          <a:prstGeom prst="rect">
            <a:avLst/>
          </a:prstGeom>
        </p:spPr>
        <p:txBody>
          <a:bodyPr anchor="t"/>
          <a:lstStyle/>
          <a:p>
            <a:pPr rtl="0">
              <a:defRPr/>
            </a:pPr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xfrm>
            <a:off x="11271886" y="5950268"/>
            <a:ext cx="231139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4" cy="2727325"/>
          </a:xfrm>
          <a:prstGeom prst="rect">
            <a:avLst/>
          </a:prstGeom>
        </p:spPr>
        <p:txBody>
          <a:bodyPr/>
          <a:lstStyle/>
          <a:p>
            <a:r>
              <a:t>מלל כותרת</a:t>
            </a:r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xfrm>
            <a:off x="1484312" y="3505200"/>
            <a:ext cx="10018715" cy="838200"/>
          </a:xfrm>
          <a:prstGeom prst="rect">
            <a:avLst/>
          </a:prstGeom>
        </p:spPr>
        <p:txBody>
          <a:bodyPr anchor="b"/>
          <a:lstStyle>
            <a:lvl1pPr marL="571500" indent="-857250">
              <a:buClrTx/>
              <a:buSzTx/>
              <a:buFontTx/>
              <a:buNone/>
              <a:defRPr sz="2800"/>
            </a:lvl1pPr>
            <a:lvl2pPr marL="857250" indent="-400050">
              <a:buClrTx/>
              <a:buFontTx/>
              <a:defRPr sz="2800"/>
            </a:lvl2pPr>
            <a:lvl3pPr marL="1358900" indent="-444500">
              <a:buClrTx/>
              <a:buFontTx/>
              <a:defRPr sz="2800"/>
            </a:lvl3pPr>
            <a:lvl4pPr marL="1671636" indent="-300037">
              <a:buClrTx/>
              <a:buFontTx/>
              <a:defRPr sz="2800"/>
            </a:lvl4pPr>
            <a:lvl5pPr marL="2171700" indent="-342900">
              <a:buClrTx/>
              <a:buFontTx/>
              <a:defRPr sz="2800"/>
            </a:lvl5pPr>
          </a:lstStyle>
          <a:p>
            <a:r>
              <a:t>גוף רמה אחד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sz="quarter" idx="13"/>
          </p:nvPr>
        </p:nvSpPr>
        <p:spPr>
          <a:xfrm>
            <a:off x="1484310" y="4343400"/>
            <a:ext cx="10018715" cy="1447800"/>
          </a:xfrm>
          <a:prstGeom prst="rect">
            <a:avLst/>
          </a:prstGeom>
        </p:spPr>
        <p:txBody>
          <a:bodyPr anchor="t"/>
          <a:lstStyle/>
          <a:p>
            <a:pPr rtl="0">
              <a:defRPr/>
            </a:pPr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sldNum" sz="quarter" idx="2"/>
          </p:nvPr>
        </p:nvSpPr>
        <p:spPr>
          <a:xfrm>
            <a:off x="11271886" y="5950268"/>
            <a:ext cx="231139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מלל כותרת</a:t>
            </a:r>
          </a:p>
        </p:txBody>
      </p:sp>
      <p:sp>
        <p:nvSpPr>
          <p:cNvPr id="169" name="Shape 169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גוף רמה אחד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170" name="Shape 170"/>
          <p:cNvSpPr>
            <a:spLocks noGrp="1"/>
          </p:cNvSpPr>
          <p:nvPr>
            <p:ph type="sldNum" sz="quarter" idx="2"/>
          </p:nvPr>
        </p:nvSpPr>
        <p:spPr>
          <a:xfrm>
            <a:off x="11271886" y="5950268"/>
            <a:ext cx="231139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xfrm>
            <a:off x="9732653" y="685800"/>
            <a:ext cx="1770372" cy="5105400"/>
          </a:xfrm>
          <a:prstGeom prst="rect">
            <a:avLst/>
          </a:prstGeom>
        </p:spPr>
        <p:txBody>
          <a:bodyPr/>
          <a:lstStyle/>
          <a:p>
            <a:r>
              <a:t>מלל כותרת</a:t>
            </a:r>
          </a:p>
        </p:txBody>
      </p:sp>
      <p:sp>
        <p:nvSpPr>
          <p:cNvPr id="178" name="Shape 178"/>
          <p:cNvSpPr>
            <a:spLocks noGrp="1"/>
          </p:cNvSpPr>
          <p:nvPr>
            <p:ph type="body" idx="1"/>
          </p:nvPr>
        </p:nvSpPr>
        <p:spPr>
          <a:xfrm>
            <a:off x="1484312" y="685800"/>
            <a:ext cx="8019744" cy="5105400"/>
          </a:xfrm>
          <a:prstGeom prst="rect">
            <a:avLst/>
          </a:prstGeom>
        </p:spPr>
        <p:txBody>
          <a:bodyPr anchor="t"/>
          <a:lstStyle/>
          <a:p>
            <a:r>
              <a:t>גוף רמה אחד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179" name="Shape 179"/>
          <p:cNvSpPr>
            <a:spLocks noGrp="1"/>
          </p:cNvSpPr>
          <p:nvPr>
            <p:ph type="sldNum" sz="quarter" idx="2"/>
          </p:nvPr>
        </p:nvSpPr>
        <p:spPr>
          <a:xfrm>
            <a:off x="11271886" y="5950268"/>
            <a:ext cx="231139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מלל כותרת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גוף רמה אחד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8" cy="2110384"/>
          </a:xfrm>
          <a:prstGeom prst="rect">
            <a:avLst/>
          </a:prstGeom>
        </p:spPr>
        <p:txBody>
          <a:bodyPr anchor="b"/>
          <a:lstStyle>
            <a:lvl1pPr algn="r"/>
          </a:lstStyle>
          <a:p>
            <a:r>
              <a:t>מלל כותרת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2572278" y="4777380"/>
            <a:ext cx="8930748" cy="860402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FontTx/>
              <a:buNone/>
              <a:defRPr sz="2000"/>
            </a:lvl1pPr>
            <a:lvl2pPr marL="0" indent="0">
              <a:buClrTx/>
              <a:buSzTx/>
              <a:buFontTx/>
              <a:buNone/>
              <a:defRPr sz="2000"/>
            </a:lvl2pPr>
            <a:lvl3pPr marL="0" indent="0">
              <a:buClrTx/>
              <a:buSzTx/>
              <a:buFontTx/>
              <a:buNone/>
              <a:defRPr sz="2000"/>
            </a:lvl3pPr>
            <a:lvl4pPr marL="0" indent="0">
              <a:buClrTx/>
              <a:buSzTx/>
              <a:buFontTx/>
              <a:buNone/>
              <a:defRPr sz="2000"/>
            </a:lvl4pPr>
            <a:lvl5pPr marL="0" indent="0">
              <a:buClrTx/>
              <a:buSzTx/>
              <a:buFontTx/>
              <a:buNone/>
              <a:defRPr sz="2000"/>
            </a:lvl5pPr>
          </a:lstStyle>
          <a:p>
            <a:r>
              <a:t>גוף רמה אחד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xfrm>
            <a:off x="11271886" y="5950268"/>
            <a:ext cx="231139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מלל כותרת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1484312" y="2666999"/>
            <a:ext cx="4895056" cy="312420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778668" indent="-321468">
              <a:defRPr sz="1800"/>
            </a:lvl2pPr>
            <a:lvl3pPr marL="1281792" indent="-367392">
              <a:defRPr sz="1800"/>
            </a:lvl3pPr>
            <a:lvl4pPr>
              <a:defRPr sz="1800"/>
            </a:lvl4pPr>
            <a:lvl5pPr marL="2085975" indent="-257175">
              <a:defRPr sz="1800"/>
            </a:lvl5pPr>
          </a:lstStyle>
          <a:p>
            <a:r>
              <a:t>גוף רמה אחד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1271886" y="5950268"/>
            <a:ext cx="231139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מלל כותרת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1772179" y="2658533"/>
            <a:ext cx="4607189" cy="576264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800">
                <a:solidFill>
                  <a:srgbClr val="688727"/>
                </a:solidFill>
              </a:defRPr>
            </a:lvl1pPr>
            <a:lvl2pPr marL="0" indent="0">
              <a:buClrTx/>
              <a:buSzTx/>
              <a:buFontTx/>
              <a:buNone/>
              <a:defRPr sz="2800">
                <a:solidFill>
                  <a:srgbClr val="688727"/>
                </a:solidFill>
              </a:defRPr>
            </a:lvl2pPr>
            <a:lvl3pPr marL="0" indent="0">
              <a:buClrTx/>
              <a:buSzTx/>
              <a:buFontTx/>
              <a:buNone/>
              <a:defRPr sz="2800">
                <a:solidFill>
                  <a:srgbClr val="688727"/>
                </a:solidFill>
              </a:defRPr>
            </a:lvl3pPr>
            <a:lvl4pPr marL="0" indent="0">
              <a:buClrTx/>
              <a:buSzTx/>
              <a:buFontTx/>
              <a:buNone/>
              <a:defRPr sz="2800">
                <a:solidFill>
                  <a:srgbClr val="688727"/>
                </a:solidFill>
              </a:defRPr>
            </a:lvl4pPr>
            <a:lvl5pPr marL="0" indent="0">
              <a:buClrTx/>
              <a:buSzTx/>
              <a:buFontTx/>
              <a:buNone/>
              <a:defRPr sz="2800">
                <a:solidFill>
                  <a:srgbClr val="688727"/>
                </a:solidFill>
              </a:defRPr>
            </a:lvl5pPr>
          </a:lstStyle>
          <a:p>
            <a:r>
              <a:t>גוף רמה אחד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sz="quarter" idx="13"/>
          </p:nvPr>
        </p:nvSpPr>
        <p:spPr>
          <a:xfrm>
            <a:off x="6880486" y="2667000"/>
            <a:ext cx="4622539" cy="576263"/>
          </a:xfrm>
          <a:prstGeom prst="rect">
            <a:avLst/>
          </a:prstGeom>
        </p:spPr>
        <p:txBody>
          <a:bodyPr anchor="b"/>
          <a:lstStyle/>
          <a:p>
            <a:pPr rtl="0">
              <a:defRPr/>
            </a:pPr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1271886" y="5950268"/>
            <a:ext cx="231139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מלל כותרת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11271886" y="5950268"/>
            <a:ext cx="231139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xfrm>
            <a:off x="11271886" y="5950268"/>
            <a:ext cx="231139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מלל כותרת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sz="half" idx="1"/>
          </p:nvPr>
        </p:nvSpPr>
        <p:spPr>
          <a:xfrm>
            <a:off x="5262033" y="685798"/>
            <a:ext cx="6240992" cy="510540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 marL="774700" indent="-317500">
              <a:defRPr sz="2000"/>
            </a:lvl2pPr>
            <a:lvl3pPr marL="1271587" indent="-357187">
              <a:defRPr sz="2000"/>
            </a:lvl3pPr>
            <a:lvl4pPr marL="1616527" indent="-244927">
              <a:defRPr sz="2000"/>
            </a:lvl4pPr>
            <a:lvl5pPr marL="2073728" indent="-244928">
              <a:defRPr sz="2000"/>
            </a:lvl5pPr>
          </a:lstStyle>
          <a:p>
            <a:r>
              <a:t>גוף רמה אחד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sz="quarter" idx="13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</p:spPr>
        <p:txBody>
          <a:bodyPr/>
          <a:lstStyle/>
          <a:p>
            <a:pPr rtl="0">
              <a:defRPr/>
            </a:pPr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xfrm>
            <a:off x="11271886" y="5950268"/>
            <a:ext cx="231139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1"/>
          </a:xfrm>
          <a:prstGeom prst="rect">
            <a:avLst/>
          </a:prstGeom>
        </p:spPr>
        <p:txBody>
          <a:bodyPr anchor="b"/>
          <a:lstStyle>
            <a:lvl1pPr>
              <a:defRPr sz="2800"/>
            </a:lvl1pPr>
          </a:lstStyle>
          <a:p>
            <a:r>
              <a:t>מלל כותרת</a:t>
            </a:r>
          </a:p>
        </p:txBody>
      </p:sp>
      <p:sp>
        <p:nvSpPr>
          <p:cNvPr id="97" name="Shape 97"/>
          <p:cNvSpPr>
            <a:spLocks noGrp="1"/>
          </p:cNvSpPr>
          <p:nvPr>
            <p:ph type="pic" sz="quarter" idx="13"/>
          </p:nvPr>
        </p:nvSpPr>
        <p:spPr>
          <a:xfrm>
            <a:off x="7594682" y="914400"/>
            <a:ext cx="3280976" cy="4572000"/>
          </a:xfrm>
          <a:prstGeom prst="rect">
            <a:avLst/>
          </a:prstGeom>
          <a:ln w="38100">
            <a:solidFill>
              <a:srgbClr val="B2B7B8"/>
            </a:solidFill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98" name="Shape 98"/>
          <p:cNvSpPr>
            <a:spLocks noGrp="1"/>
          </p:cNvSpPr>
          <p:nvPr>
            <p:ph type="body" sz="quarter" idx="1"/>
          </p:nvPr>
        </p:nvSpPr>
        <p:spPr>
          <a:xfrm>
            <a:off x="1482724" y="3124199"/>
            <a:ext cx="5426158" cy="18288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800"/>
            </a:lvl1pPr>
            <a:lvl2pPr marL="0" indent="0" algn="ctr">
              <a:buClrTx/>
              <a:buSzTx/>
              <a:buFontTx/>
              <a:buNone/>
              <a:defRPr sz="1800"/>
            </a:lvl2pPr>
            <a:lvl3pPr marL="0" indent="0" algn="ctr">
              <a:buClrTx/>
              <a:buSzTx/>
              <a:buFontTx/>
              <a:buNone/>
              <a:defRPr sz="1800"/>
            </a:lvl3pPr>
            <a:lvl4pPr marL="0" indent="0" algn="ctr">
              <a:buClrTx/>
              <a:buSzTx/>
              <a:buFontTx/>
              <a:buNone/>
              <a:defRPr sz="1800"/>
            </a:lvl4pPr>
            <a:lvl5pPr marL="0" indent="0" algn="ctr">
              <a:buClrTx/>
              <a:buSzTx/>
              <a:buFontTx/>
              <a:buNone/>
              <a:defRPr sz="1800"/>
            </a:lvl5pPr>
          </a:lstStyle>
          <a:p>
            <a:r>
              <a:t>גוף רמה אחד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99" name="Shape 99"/>
          <p:cNvSpPr>
            <a:spLocks noGrp="1"/>
          </p:cNvSpPr>
          <p:nvPr>
            <p:ph type="sldNum" sz="quarter" idx="2"/>
          </p:nvPr>
        </p:nvSpPr>
        <p:spPr>
          <a:xfrm>
            <a:off x="11271886" y="5950268"/>
            <a:ext cx="231139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150811" y="0"/>
            <a:ext cx="2436817" cy="6858002"/>
            <a:chOff x="0" y="0"/>
            <a:chExt cx="2436815" cy="6858001"/>
          </a:xfrm>
        </p:grpSpPr>
        <p:sp>
          <p:nvSpPr>
            <p:cNvPr id="2" name="Shape 2"/>
            <p:cNvSpPr/>
            <p:nvPr/>
          </p:nvSpPr>
          <p:spPr>
            <a:xfrm>
              <a:off x="306388" y="-1"/>
              <a:ext cx="1122365" cy="5329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426"/>
                  </a:moveTo>
                  <a:lnTo>
                    <a:pt x="4766" y="21600"/>
                  </a:lnTo>
                  <a:lnTo>
                    <a:pt x="21600" y="0"/>
                  </a:lnTo>
                  <a:lnTo>
                    <a:pt x="16712" y="0"/>
                  </a:lnTo>
                  <a:lnTo>
                    <a:pt x="0" y="2142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rtl="0">
                <a:defRPr>
                  <a:latin typeface="+mj-lt"/>
                  <a:ea typeface="+mj-ea"/>
                  <a:cs typeface="+mj-cs"/>
                  <a:sym typeface="Corbel"/>
                </a:defRPr>
              </a:pPr>
              <a:endParaRPr dirty="0"/>
            </a:p>
          </p:txBody>
        </p:sp>
        <p:sp>
          <p:nvSpPr>
            <p:cNvPr id="3" name="Shape 3"/>
            <p:cNvSpPr/>
            <p:nvPr/>
          </p:nvSpPr>
          <p:spPr>
            <a:xfrm>
              <a:off x="-1" y="0"/>
              <a:ext cx="1117603" cy="5276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6722" y="0"/>
                  </a:lnTo>
                  <a:lnTo>
                    <a:pt x="0" y="21444"/>
                  </a:lnTo>
                  <a:lnTo>
                    <a:pt x="481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rtl="0">
                <a:defRPr>
                  <a:latin typeface="+mj-lt"/>
                  <a:ea typeface="+mj-ea"/>
                  <a:cs typeface="+mj-cs"/>
                  <a:sym typeface="Corbel"/>
                </a:defRPr>
              </a:pPr>
              <a:endParaRPr dirty="0"/>
            </a:p>
          </p:txBody>
        </p:sp>
        <p:sp>
          <p:nvSpPr>
            <p:cNvPr id="4" name="Shape 4"/>
            <p:cNvSpPr/>
            <p:nvPr/>
          </p:nvSpPr>
          <p:spPr>
            <a:xfrm>
              <a:off x="-1" y="5238749"/>
              <a:ext cx="1228728" cy="1619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651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rtl="0">
                <a:defRPr>
                  <a:latin typeface="+mj-lt"/>
                  <a:ea typeface="+mj-ea"/>
                  <a:cs typeface="+mj-cs"/>
                  <a:sym typeface="Corbel"/>
                </a:defRPr>
              </a:pPr>
              <a:endParaRPr dirty="0"/>
            </a:p>
          </p:txBody>
        </p:sp>
        <p:sp>
          <p:nvSpPr>
            <p:cNvPr id="5" name="Shape 5"/>
            <p:cNvSpPr/>
            <p:nvPr/>
          </p:nvSpPr>
          <p:spPr>
            <a:xfrm>
              <a:off x="306388" y="5291137"/>
              <a:ext cx="1495427" cy="1566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843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1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rtl="0">
                <a:defRPr>
                  <a:latin typeface="+mj-lt"/>
                  <a:ea typeface="+mj-ea"/>
                  <a:cs typeface="+mj-cs"/>
                  <a:sym typeface="Corbel"/>
                </a:defRPr>
              </a:pPr>
              <a:endParaRPr dirty="0"/>
            </a:p>
          </p:txBody>
        </p:sp>
        <p:sp>
          <p:nvSpPr>
            <p:cNvPr id="6" name="Shape 6"/>
            <p:cNvSpPr/>
            <p:nvPr/>
          </p:nvSpPr>
          <p:spPr>
            <a:xfrm>
              <a:off x="306388" y="5286374"/>
              <a:ext cx="2130428" cy="1571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5"/>
                  </a:moveTo>
                  <a:lnTo>
                    <a:pt x="15162" y="21600"/>
                  </a:lnTo>
                  <a:lnTo>
                    <a:pt x="21600" y="21600"/>
                  </a:lnTo>
                  <a:lnTo>
                    <a:pt x="2511" y="589"/>
                  </a:lnTo>
                  <a:lnTo>
                    <a:pt x="0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68872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rtl="0">
                <a:defRPr>
                  <a:latin typeface="+mj-lt"/>
                  <a:ea typeface="+mj-ea"/>
                  <a:cs typeface="+mj-cs"/>
                  <a:sym typeface="Corbel"/>
                </a:defRPr>
              </a:pPr>
              <a:endParaRPr dirty="0"/>
            </a:p>
          </p:txBody>
        </p:sp>
        <p:sp>
          <p:nvSpPr>
            <p:cNvPr id="7" name="Shape 7"/>
            <p:cNvSpPr/>
            <p:nvPr/>
          </p:nvSpPr>
          <p:spPr>
            <a:xfrm>
              <a:off x="-1" y="5238749"/>
              <a:ext cx="1695453" cy="1619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3721" y="1271"/>
                  </a:lnTo>
                  <a:lnTo>
                    <a:pt x="3115" y="572"/>
                  </a:lnTo>
                  <a:lnTo>
                    <a:pt x="3175" y="572"/>
                  </a:lnTo>
                  <a:lnTo>
                    <a:pt x="3175" y="508"/>
                  </a:lnTo>
                  <a:lnTo>
                    <a:pt x="3115" y="508"/>
                  </a:lnTo>
                  <a:lnTo>
                    <a:pt x="0" y="0"/>
                  </a:lnTo>
                  <a:lnTo>
                    <a:pt x="15654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rtl="0">
                <a:defRPr>
                  <a:latin typeface="+mj-lt"/>
                  <a:ea typeface="+mj-ea"/>
                  <a:cs typeface="+mj-cs"/>
                  <a:sym typeface="Corbel"/>
                </a:defRPr>
              </a:pPr>
              <a:endParaRPr dirty="0"/>
            </a:p>
          </p:txBody>
        </p:sp>
      </p:grpSp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5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מלל כותרת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1484309" y="2666999"/>
            <a:ext cx="10018715" cy="312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גוף רמה אחד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xfrm>
            <a:off x="11271886" y="5934124"/>
            <a:ext cx="231139" cy="2311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latin typeface="+mj-lt"/>
                <a:ea typeface="+mj-ea"/>
                <a:cs typeface="+mj-cs"/>
                <a:sym typeface="Corbel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ct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1pPr>
      <a:lvl2pPr marL="0" marR="0" indent="0" algn="ct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2pPr>
      <a:lvl3pPr marL="0" marR="0" indent="0" algn="ct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3pPr>
      <a:lvl4pPr marL="0" marR="0" indent="0" algn="ct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4pPr>
      <a:lvl5pPr marL="0" marR="0" indent="0" algn="ct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5pPr>
      <a:lvl6pPr marL="0" marR="0" indent="0" algn="ct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6pPr>
      <a:lvl7pPr marL="0" marR="0" indent="0" algn="ct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7pPr>
      <a:lvl8pPr marL="0" marR="0" indent="0" algn="ct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8pPr>
      <a:lvl9pPr marL="0" marR="0" indent="0" algn="ct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9pPr>
    </p:titleStyle>
    <p:bodyStyle>
      <a:lvl1pPr marL="285750" marR="0" indent="-285750" algn="r" defTabSz="457200" rtl="1" latinLnBrk="0">
        <a:lnSpc>
          <a:spcPct val="100000"/>
        </a:lnSpc>
        <a:spcBef>
          <a:spcPts val="600"/>
        </a:spcBef>
        <a:spcAft>
          <a:spcPts val="0"/>
        </a:spcAft>
        <a:buClr>
          <a:srgbClr val="688727"/>
        </a:buClr>
        <a:buSzPct val="14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1pPr>
      <a:lvl2pPr marL="800100" marR="0" indent="-342900" algn="r" defTabSz="457200" rtl="1" latinLnBrk="0">
        <a:lnSpc>
          <a:spcPct val="100000"/>
        </a:lnSpc>
        <a:spcBef>
          <a:spcPts val="600"/>
        </a:spcBef>
        <a:spcAft>
          <a:spcPts val="0"/>
        </a:spcAft>
        <a:buClr>
          <a:srgbClr val="688727"/>
        </a:buClr>
        <a:buSzPct val="14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2pPr>
      <a:lvl3pPr marL="1295400" marR="0" indent="-381000" algn="r" defTabSz="457200" rtl="1" latinLnBrk="0">
        <a:lnSpc>
          <a:spcPct val="100000"/>
        </a:lnSpc>
        <a:spcBef>
          <a:spcPts val="600"/>
        </a:spcBef>
        <a:spcAft>
          <a:spcPts val="0"/>
        </a:spcAft>
        <a:buClr>
          <a:srgbClr val="688727"/>
        </a:buClr>
        <a:buSzPct val="14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3pPr>
      <a:lvl4pPr marL="1628775" marR="0" indent="-257175" algn="r" defTabSz="457200" rtl="1" latinLnBrk="0">
        <a:lnSpc>
          <a:spcPct val="100000"/>
        </a:lnSpc>
        <a:spcBef>
          <a:spcPts val="600"/>
        </a:spcBef>
        <a:spcAft>
          <a:spcPts val="0"/>
        </a:spcAft>
        <a:buClr>
          <a:srgbClr val="688727"/>
        </a:buClr>
        <a:buSzPct val="14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4pPr>
      <a:lvl5pPr marL="2122714" marR="0" indent="-293914" algn="r" defTabSz="457200" rtl="1" latinLnBrk="0">
        <a:lnSpc>
          <a:spcPct val="100000"/>
        </a:lnSpc>
        <a:spcBef>
          <a:spcPts val="600"/>
        </a:spcBef>
        <a:spcAft>
          <a:spcPts val="0"/>
        </a:spcAft>
        <a:buClr>
          <a:srgbClr val="688727"/>
        </a:buClr>
        <a:buSzPct val="14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5pPr>
      <a:lvl6pPr marL="2677884" marR="0" indent="-391884" algn="r" defTabSz="457200" rtl="1" latinLnBrk="0">
        <a:lnSpc>
          <a:spcPct val="100000"/>
        </a:lnSpc>
        <a:spcBef>
          <a:spcPts val="600"/>
        </a:spcBef>
        <a:spcAft>
          <a:spcPts val="0"/>
        </a:spcAft>
        <a:buClr>
          <a:srgbClr val="688727"/>
        </a:buClr>
        <a:buSzPct val="14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6pPr>
      <a:lvl7pPr marL="3135084" marR="0" indent="-391884" algn="r" defTabSz="457200" rtl="1" latinLnBrk="0">
        <a:lnSpc>
          <a:spcPct val="100000"/>
        </a:lnSpc>
        <a:spcBef>
          <a:spcPts val="600"/>
        </a:spcBef>
        <a:spcAft>
          <a:spcPts val="0"/>
        </a:spcAft>
        <a:buClr>
          <a:srgbClr val="688727"/>
        </a:buClr>
        <a:buSzPct val="14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7pPr>
      <a:lvl8pPr marL="3592284" marR="0" indent="-391884" algn="r" defTabSz="457200" rtl="1" latinLnBrk="0">
        <a:lnSpc>
          <a:spcPct val="100000"/>
        </a:lnSpc>
        <a:spcBef>
          <a:spcPts val="600"/>
        </a:spcBef>
        <a:spcAft>
          <a:spcPts val="0"/>
        </a:spcAft>
        <a:buClr>
          <a:srgbClr val="688727"/>
        </a:buClr>
        <a:buSzPct val="14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8pPr>
      <a:lvl9pPr marL="4049484" marR="0" indent="-391884" algn="r" defTabSz="457200" rtl="1" latinLnBrk="0">
        <a:lnSpc>
          <a:spcPct val="100000"/>
        </a:lnSpc>
        <a:spcBef>
          <a:spcPts val="600"/>
        </a:spcBef>
        <a:spcAft>
          <a:spcPts val="0"/>
        </a:spcAft>
        <a:buClr>
          <a:srgbClr val="688727"/>
        </a:buClr>
        <a:buSzPct val="14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9pPr>
    </p:bodyStyle>
    <p:otherStyle>
      <a:lvl1pPr marL="0" marR="0" indent="0" algn="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0" algn="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0" algn="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0" algn="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0" algn="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0" algn="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0" algn="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0" algn="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0" algn="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1551384" y="1735433"/>
            <a:ext cx="11193613" cy="1994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 rtl="0">
              <a:defRPr sz="6600" b="1">
                <a:ln w="12698">
                  <a:solidFill>
                    <a:schemeClr val="accent1"/>
                  </a:solidFill>
                </a:ln>
                <a:solidFill>
                  <a:srgbClr val="BAD384"/>
                </a:solidFill>
                <a:effectLst>
                  <a:outerShdw dist="38100" dir="2640000" rotWithShape="0">
                    <a:schemeClr val="accent1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Seniors In </a:t>
            </a:r>
            <a:r>
              <a:rPr dirty="0" err="1"/>
              <a:t>Touchnology</a:t>
            </a:r>
            <a:r>
              <a:rPr dirty="0"/>
              <a:t> </a:t>
            </a:r>
          </a:p>
          <a:p>
            <a:pPr algn="ctr" rtl="0">
              <a:defRPr sz="6600" b="1">
                <a:ln w="12698">
                  <a:solidFill>
                    <a:schemeClr val="accent1"/>
                  </a:solidFill>
                </a:ln>
                <a:solidFill>
                  <a:srgbClr val="BAD384"/>
                </a:solidFill>
                <a:effectLst>
                  <a:outerShdw dist="38100" dir="2640000" rotWithShape="0">
                    <a:schemeClr val="accent1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(SIT)</a:t>
            </a:r>
          </a:p>
        </p:txBody>
      </p:sp>
      <p:sp>
        <p:nvSpPr>
          <p:cNvPr id="189" name="Shape 189"/>
          <p:cNvSpPr/>
          <p:nvPr/>
        </p:nvSpPr>
        <p:spPr>
          <a:xfrm>
            <a:off x="6389563" y="4103587"/>
            <a:ext cx="5625895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200"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r>
              <a:rPr dirty="0" err="1"/>
              <a:t>פרויקט</a:t>
            </a:r>
            <a:r>
              <a:rPr dirty="0"/>
              <a:t> </a:t>
            </a:r>
            <a:r>
              <a:rPr dirty="0" err="1"/>
              <a:t>עבור</a:t>
            </a:r>
            <a:r>
              <a:rPr dirty="0"/>
              <a:t> </a:t>
            </a:r>
            <a:r>
              <a:rPr dirty="0" err="1"/>
              <a:t>הארגון</a:t>
            </a:r>
            <a:r>
              <a:rPr dirty="0"/>
              <a:t>: </a:t>
            </a:r>
            <a:r>
              <a:rPr dirty="0" err="1"/>
              <a:t>מחשבה</a:t>
            </a:r>
            <a:r>
              <a:rPr dirty="0"/>
              <a:t> </a:t>
            </a:r>
            <a:r>
              <a:rPr dirty="0" err="1"/>
              <a:t>טובה</a:t>
            </a:r>
            <a:endParaRPr dirty="0"/>
          </a:p>
        </p:txBody>
      </p:sp>
      <p:pic>
        <p:nvPicPr>
          <p:cNvPr id="190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40900" y="25400"/>
            <a:ext cx="2463800" cy="1336298"/>
          </a:xfrm>
          <a:prstGeom prst="rect">
            <a:avLst/>
          </a:prstGeom>
          <a:ln w="12700">
            <a:miter lim="400000"/>
          </a:ln>
          <a:effectLst>
            <a:outerShdw blurRad="190500" rotWithShape="0">
              <a:srgbClr val="000000">
                <a:alpha val="70000"/>
              </a:srgbClr>
            </a:outerShdw>
          </a:effectLst>
        </p:spPr>
      </p:pic>
      <p:sp>
        <p:nvSpPr>
          <p:cNvPr id="191" name="Shape 191"/>
          <p:cNvSpPr/>
          <p:nvPr/>
        </p:nvSpPr>
        <p:spPr>
          <a:xfrm>
            <a:off x="4868541" y="5459967"/>
            <a:ext cx="7143938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20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צוות</a:t>
            </a:r>
            <a:r>
              <a:rPr dirty="0"/>
              <a:t> </a:t>
            </a:r>
            <a:r>
              <a:rPr dirty="0" err="1"/>
              <a:t>הפרויקט</a:t>
            </a:r>
            <a:r>
              <a:rPr b="0" dirty="0"/>
              <a:t>: </a:t>
            </a:r>
            <a:r>
              <a:rPr dirty="0" err="1"/>
              <a:t>אורי</a:t>
            </a:r>
            <a:r>
              <a:rPr dirty="0"/>
              <a:t> </a:t>
            </a:r>
            <a:r>
              <a:rPr dirty="0" err="1"/>
              <a:t>אמיר</a:t>
            </a:r>
            <a:r>
              <a:rPr b="0" dirty="0"/>
              <a:t>, </a:t>
            </a:r>
            <a:r>
              <a:rPr dirty="0" err="1"/>
              <a:t>טל</a:t>
            </a:r>
            <a:r>
              <a:rPr dirty="0"/>
              <a:t> </a:t>
            </a:r>
            <a:r>
              <a:rPr dirty="0" err="1"/>
              <a:t>כהן</a:t>
            </a:r>
            <a:r>
              <a:rPr b="0" dirty="0"/>
              <a:t>, </a:t>
            </a:r>
            <a:r>
              <a:rPr dirty="0" err="1"/>
              <a:t>אפק</a:t>
            </a:r>
            <a:r>
              <a:rPr dirty="0"/>
              <a:t> </a:t>
            </a:r>
            <a:r>
              <a:rPr dirty="0" err="1"/>
              <a:t>חזן</a:t>
            </a:r>
            <a:r>
              <a:rPr b="0" dirty="0"/>
              <a:t>, </a:t>
            </a:r>
            <a:r>
              <a:rPr dirty="0" err="1"/>
              <a:t>מתן</a:t>
            </a:r>
            <a:r>
              <a:rPr dirty="0"/>
              <a:t> </a:t>
            </a:r>
            <a:r>
              <a:rPr dirty="0" err="1"/>
              <a:t>ענתבי</a:t>
            </a:r>
            <a:r>
              <a:rPr dirty="0"/>
              <a:t> </a:t>
            </a:r>
            <a:r>
              <a:rPr dirty="0" err="1"/>
              <a:t>ודוריאן</a:t>
            </a:r>
            <a:r>
              <a:rPr dirty="0"/>
              <a:t> </a:t>
            </a:r>
            <a:r>
              <a:rPr dirty="0" err="1"/>
              <a:t>צורפי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8200" y="0"/>
            <a:ext cx="2463800" cy="1336298"/>
          </a:xfrm>
          <a:prstGeom prst="rect">
            <a:avLst/>
          </a:prstGeom>
          <a:ln w="12700">
            <a:miter lim="400000"/>
          </a:ln>
          <a:effectLst>
            <a:outerShdw blurRad="190500" rotWithShape="0">
              <a:srgbClr val="000000">
                <a:alpha val="70000"/>
              </a:srgbClr>
            </a:outerShdw>
          </a:effectLst>
        </p:spPr>
      </p:pic>
      <p:sp>
        <p:nvSpPr>
          <p:cNvPr id="194" name="Shape 194"/>
          <p:cNvSpPr/>
          <p:nvPr/>
        </p:nvSpPr>
        <p:spPr>
          <a:xfrm>
            <a:off x="5888030" y="976233"/>
            <a:ext cx="2924742" cy="88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5500" b="1">
                <a:ln w="22635">
                  <a:solidFill>
                    <a:schemeClr val="accent1"/>
                  </a:solidFill>
                </a:ln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rtl="0">
              <a:defRPr/>
            </a:pPr>
            <a:r>
              <a:rPr dirty="0" err="1"/>
              <a:t>על</a:t>
            </a:r>
            <a:r>
              <a:rPr dirty="0"/>
              <a:t> </a:t>
            </a:r>
            <a:r>
              <a:rPr dirty="0" err="1"/>
              <a:t>הארגון</a:t>
            </a:r>
            <a:endParaRPr dirty="0"/>
          </a:p>
        </p:txBody>
      </p:sp>
      <p:sp>
        <p:nvSpPr>
          <p:cNvPr id="195" name="Shape 195"/>
          <p:cNvSpPr/>
          <p:nvPr/>
        </p:nvSpPr>
        <p:spPr>
          <a:xfrm>
            <a:off x="1911616" y="2404171"/>
            <a:ext cx="9164099" cy="230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36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מחשבה</a:t>
            </a:r>
            <a:r>
              <a:rPr dirty="0"/>
              <a:t> </a:t>
            </a:r>
            <a:r>
              <a:rPr dirty="0" err="1"/>
              <a:t>טובה</a:t>
            </a:r>
            <a:r>
              <a:rPr dirty="0"/>
              <a:t> </a:t>
            </a:r>
            <a:r>
              <a:rPr dirty="0" err="1"/>
              <a:t>הוקמה</a:t>
            </a:r>
            <a:r>
              <a:rPr dirty="0"/>
              <a:t> </a:t>
            </a:r>
            <a:r>
              <a:rPr dirty="0" err="1" smtClean="0"/>
              <a:t>בשנ</a:t>
            </a:r>
            <a:r>
              <a:rPr lang="he-IL" dirty="0" smtClean="0"/>
              <a:t>ת </a:t>
            </a:r>
            <a:r>
              <a:rPr dirty="0" smtClean="0"/>
              <a:t>2003</a:t>
            </a:r>
            <a:r>
              <a:rPr lang="he-IL" dirty="0" smtClean="0"/>
              <a:t> </a:t>
            </a:r>
            <a:r>
              <a:rPr dirty="0" err="1" smtClean="0"/>
              <a:t>ע"י</a:t>
            </a:r>
            <a:r>
              <a:rPr dirty="0" smtClean="0"/>
              <a:t> </a:t>
            </a:r>
            <a:r>
              <a:rPr dirty="0" err="1"/>
              <a:t>אנשי</a:t>
            </a:r>
            <a:r>
              <a:rPr dirty="0"/>
              <a:t> </a:t>
            </a:r>
            <a:r>
              <a:rPr dirty="0" err="1"/>
              <a:t>חינוך</a:t>
            </a:r>
            <a:r>
              <a:rPr dirty="0"/>
              <a:t> </a:t>
            </a:r>
            <a:r>
              <a:rPr dirty="0" err="1"/>
              <a:t>והיי-טק</a:t>
            </a:r>
            <a:r>
              <a:rPr dirty="0"/>
              <a:t> </a:t>
            </a:r>
            <a:r>
              <a:rPr dirty="0" err="1"/>
              <a:t>אשר</a:t>
            </a:r>
            <a:r>
              <a:rPr dirty="0"/>
              <a:t> </a:t>
            </a:r>
            <a:r>
              <a:rPr dirty="0" err="1"/>
              <a:t>מטרתם</a:t>
            </a:r>
            <a:r>
              <a:rPr dirty="0"/>
              <a:t> </a:t>
            </a:r>
            <a:r>
              <a:rPr dirty="0" err="1"/>
              <a:t>העיקרית</a:t>
            </a:r>
            <a:r>
              <a:rPr dirty="0"/>
              <a:t> </a:t>
            </a:r>
            <a:r>
              <a:rPr dirty="0" err="1"/>
              <a:t>הייתה</a:t>
            </a:r>
            <a:r>
              <a:rPr dirty="0"/>
              <a:t> </a:t>
            </a:r>
            <a:r>
              <a:rPr dirty="0" err="1"/>
              <a:t>לחבר</a:t>
            </a:r>
            <a:endParaRPr dirty="0"/>
          </a:p>
          <a:p>
            <a:pPr algn="ctr">
              <a:defRPr sz="36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</a:t>
            </a:r>
            <a:r>
              <a:rPr dirty="0" err="1"/>
              <a:t>את</a:t>
            </a:r>
            <a:r>
              <a:rPr dirty="0"/>
              <a:t> </a:t>
            </a:r>
            <a:r>
              <a:rPr dirty="0" err="1"/>
              <a:t>האוכלוסיות</a:t>
            </a:r>
            <a:r>
              <a:rPr dirty="0"/>
              <a:t> </a:t>
            </a:r>
            <a:r>
              <a:rPr dirty="0" err="1"/>
              <a:t>המוחלשות</a:t>
            </a:r>
            <a:r>
              <a:rPr dirty="0"/>
              <a:t> </a:t>
            </a:r>
            <a:r>
              <a:rPr dirty="0" err="1"/>
              <a:t>לאפשרויות</a:t>
            </a:r>
            <a:r>
              <a:rPr dirty="0"/>
              <a:t> </a:t>
            </a:r>
            <a:br>
              <a:rPr dirty="0"/>
            </a:br>
            <a:r>
              <a:rPr dirty="0" err="1"/>
              <a:t>הרבות</a:t>
            </a:r>
            <a:r>
              <a:rPr dirty="0"/>
              <a:t> </a:t>
            </a:r>
            <a:r>
              <a:rPr dirty="0" err="1"/>
              <a:t>הטמונות</a:t>
            </a:r>
            <a:r>
              <a:rPr dirty="0"/>
              <a:t> </a:t>
            </a:r>
            <a:r>
              <a:rPr dirty="0" err="1"/>
              <a:t>בעולם</a:t>
            </a:r>
            <a:r>
              <a:rPr dirty="0"/>
              <a:t> </a:t>
            </a:r>
            <a:r>
              <a:rPr dirty="0" err="1"/>
              <a:t>הטכנולוגי</a:t>
            </a:r>
            <a:r>
              <a:rPr dirty="0"/>
              <a:t>. </a:t>
            </a:r>
          </a:p>
        </p:txBody>
      </p:sp>
      <p:pic>
        <p:nvPicPr>
          <p:cNvPr id="196" name="image1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719103">
            <a:off x="2090927" y="359850"/>
            <a:ext cx="2712486" cy="16845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image2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372600" y="5013345"/>
            <a:ext cx="2667001" cy="16668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8200" y="0"/>
            <a:ext cx="2463800" cy="1336298"/>
          </a:xfrm>
          <a:prstGeom prst="rect">
            <a:avLst/>
          </a:prstGeom>
          <a:ln w="12700">
            <a:miter lim="400000"/>
          </a:ln>
          <a:effectLst>
            <a:outerShdw blurRad="190500" rotWithShape="0">
              <a:srgbClr val="000000">
                <a:alpha val="70000"/>
              </a:srgbClr>
            </a:outerShdw>
          </a:effectLst>
        </p:spPr>
      </p:pic>
      <p:sp>
        <p:nvSpPr>
          <p:cNvPr id="200" name="Shape 200"/>
          <p:cNvSpPr/>
          <p:nvPr/>
        </p:nvSpPr>
        <p:spPr>
          <a:xfrm>
            <a:off x="3563022" y="353932"/>
            <a:ext cx="5189780" cy="89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5400">
                <a:ln w="22225">
                  <a:solidFill>
                    <a:schemeClr val="accent1"/>
                  </a:solidFill>
                </a:ln>
                <a:solidFill>
                  <a:schemeClr val="accent1"/>
                </a:solidFill>
                <a:latin typeface="+mj-lt"/>
                <a:ea typeface="+mj-ea"/>
                <a:cs typeface="+mj-cs"/>
                <a:sym typeface="Corbel"/>
              </a:defRPr>
            </a:lvl1pPr>
          </a:lstStyle>
          <a:p>
            <a:pPr rtl="0">
              <a:defRPr/>
            </a:pPr>
            <a:r>
              <a:rPr dirty="0" err="1"/>
              <a:t>המוצר</a:t>
            </a:r>
            <a:endParaRPr dirty="0"/>
          </a:p>
        </p:txBody>
      </p:sp>
      <p:sp>
        <p:nvSpPr>
          <p:cNvPr id="201" name="Shape 201"/>
          <p:cNvSpPr/>
          <p:nvPr/>
        </p:nvSpPr>
        <p:spPr>
          <a:xfrm>
            <a:off x="2182192" y="1525657"/>
            <a:ext cx="9342782" cy="3416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sz="3600"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אתר</a:t>
            </a:r>
            <a:r>
              <a:rPr dirty="0"/>
              <a:t> </a:t>
            </a:r>
            <a:r>
              <a:rPr dirty="0" err="1"/>
              <a:t>אינטרנט</a:t>
            </a:r>
            <a:r>
              <a:rPr dirty="0"/>
              <a:t> </a:t>
            </a:r>
            <a:r>
              <a:rPr dirty="0" err="1"/>
              <a:t>המציג</a:t>
            </a:r>
            <a:r>
              <a:rPr dirty="0"/>
              <a:t> </a:t>
            </a:r>
            <a:r>
              <a:rPr dirty="0" err="1"/>
              <a:t>תכני</a:t>
            </a:r>
            <a:r>
              <a:rPr dirty="0"/>
              <a:t> </a:t>
            </a:r>
            <a:r>
              <a:rPr dirty="0" err="1"/>
              <a:t>מידע</a:t>
            </a:r>
            <a:r>
              <a:rPr dirty="0"/>
              <a:t> </a:t>
            </a:r>
            <a:r>
              <a:rPr dirty="0" err="1"/>
              <a:t>הקשורים</a:t>
            </a:r>
            <a:r>
              <a:rPr dirty="0"/>
              <a:t> </a:t>
            </a:r>
            <a:r>
              <a:rPr dirty="0" err="1"/>
              <a:t>לארגון</a:t>
            </a:r>
            <a:r>
              <a:rPr dirty="0"/>
              <a:t> </a:t>
            </a:r>
            <a:r>
              <a:rPr dirty="0" err="1"/>
              <a:t>והרשמה</a:t>
            </a:r>
            <a:r>
              <a:rPr dirty="0"/>
              <a:t> </a:t>
            </a:r>
            <a:r>
              <a:rPr dirty="0" err="1"/>
              <a:t>אליהם</a:t>
            </a:r>
            <a:r>
              <a:rPr dirty="0"/>
              <a:t> :</a:t>
            </a:r>
          </a:p>
          <a:p>
            <a:pPr marL="571500" indent="-571500" algn="r">
              <a:buSzPct val="100000"/>
              <a:buFont typeface="Arial"/>
              <a:buChar char="•"/>
              <a:defRPr sz="3600"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קורסים</a:t>
            </a:r>
            <a:r>
              <a:rPr dirty="0"/>
              <a:t> </a:t>
            </a:r>
            <a:r>
              <a:rPr dirty="0" err="1"/>
              <a:t>שמעביר</a:t>
            </a:r>
            <a:r>
              <a:rPr dirty="0"/>
              <a:t> </a:t>
            </a:r>
            <a:r>
              <a:rPr dirty="0" err="1"/>
              <a:t>הארגון</a:t>
            </a:r>
            <a:endParaRPr dirty="0"/>
          </a:p>
          <a:p>
            <a:pPr marL="571500" indent="-571500" algn="r">
              <a:buSzPct val="100000"/>
              <a:buFont typeface="Arial"/>
              <a:buChar char="•"/>
              <a:defRPr sz="3600"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התנדבויות</a:t>
            </a:r>
            <a:r>
              <a:rPr dirty="0"/>
              <a:t> </a:t>
            </a:r>
            <a:r>
              <a:rPr dirty="0" err="1"/>
              <a:t>מוצעות</a:t>
            </a:r>
            <a:endParaRPr dirty="0"/>
          </a:p>
          <a:p>
            <a:pPr marL="571500" indent="-571500" algn="r">
              <a:buSzPct val="100000"/>
              <a:buFont typeface="Arial"/>
              <a:buChar char="•"/>
              <a:defRPr sz="3600"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הצעות</a:t>
            </a:r>
            <a:r>
              <a:rPr dirty="0"/>
              <a:t> </a:t>
            </a:r>
            <a:r>
              <a:rPr dirty="0" err="1"/>
              <a:t>עבודה</a:t>
            </a:r>
            <a:endParaRPr dirty="0"/>
          </a:p>
          <a:p>
            <a:pPr marL="571500" indent="-571500" algn="r">
              <a:buSzPct val="100000"/>
              <a:buFont typeface="Arial"/>
              <a:buChar char="•"/>
              <a:defRPr sz="3600"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ניוזלטרים</a:t>
            </a:r>
            <a:endParaRPr dirty="0"/>
          </a:p>
        </p:txBody>
      </p:sp>
      <p:pic>
        <p:nvPicPr>
          <p:cNvPr id="202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04045" y="3449404"/>
            <a:ext cx="5345516" cy="25030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3892730" y="658732"/>
            <a:ext cx="5075027" cy="89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5400">
                <a:ln w="22225">
                  <a:solidFill>
                    <a:schemeClr val="accent1"/>
                  </a:solidFill>
                </a:ln>
                <a:solidFill>
                  <a:schemeClr val="accent1"/>
                </a:solidFill>
                <a:latin typeface="+mj-lt"/>
                <a:ea typeface="+mj-ea"/>
                <a:cs typeface="+mj-cs"/>
                <a:sym typeface="Corbel"/>
              </a:defRPr>
            </a:lvl1pPr>
          </a:lstStyle>
          <a:p>
            <a:pPr rtl="0">
              <a:defRPr/>
            </a:pPr>
            <a:r>
              <a:rPr dirty="0" err="1"/>
              <a:t>רטרוספקטיבה</a:t>
            </a:r>
            <a:endParaRPr dirty="0"/>
          </a:p>
        </p:txBody>
      </p:sp>
      <p:sp>
        <p:nvSpPr>
          <p:cNvPr id="205" name="Shape 205"/>
          <p:cNvSpPr/>
          <p:nvPr/>
        </p:nvSpPr>
        <p:spPr>
          <a:xfrm>
            <a:off x="2108576" y="1734462"/>
            <a:ext cx="9252779" cy="440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sz="2800"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אנו</a:t>
            </a:r>
            <a:r>
              <a:rPr dirty="0"/>
              <a:t> </a:t>
            </a:r>
            <a:r>
              <a:rPr dirty="0" err="1"/>
              <a:t>חברי</a:t>
            </a:r>
            <a:r>
              <a:rPr dirty="0"/>
              <a:t> </a:t>
            </a:r>
            <a:r>
              <a:rPr dirty="0" err="1"/>
              <a:t>הצוות</a:t>
            </a:r>
            <a:r>
              <a:rPr dirty="0"/>
              <a:t> </a:t>
            </a:r>
            <a:r>
              <a:rPr dirty="0" err="1"/>
              <a:t>מרגישים</a:t>
            </a:r>
            <a:r>
              <a:rPr dirty="0"/>
              <a:t> </a:t>
            </a:r>
            <a:r>
              <a:rPr dirty="0" err="1"/>
              <a:t>שלאחר</a:t>
            </a:r>
            <a:r>
              <a:rPr dirty="0"/>
              <a:t> </a:t>
            </a:r>
            <a:r>
              <a:rPr dirty="0" err="1"/>
              <a:t>האיטרציה</a:t>
            </a:r>
            <a:r>
              <a:rPr dirty="0"/>
              <a:t> </a:t>
            </a:r>
            <a:r>
              <a:rPr dirty="0" err="1"/>
              <a:t>השנייה</a:t>
            </a:r>
            <a:r>
              <a:rPr dirty="0"/>
              <a:t> </a:t>
            </a:r>
            <a:r>
              <a:rPr dirty="0" err="1"/>
              <a:t>הבנו</a:t>
            </a:r>
            <a:r>
              <a:rPr dirty="0"/>
              <a:t> </a:t>
            </a:r>
            <a:r>
              <a:rPr dirty="0" err="1"/>
              <a:t>הרבה</a:t>
            </a:r>
            <a:r>
              <a:rPr dirty="0"/>
              <a:t> </a:t>
            </a:r>
            <a:r>
              <a:rPr dirty="0" err="1"/>
              <a:t>יותר</a:t>
            </a:r>
            <a:r>
              <a:rPr dirty="0"/>
              <a:t> </a:t>
            </a:r>
            <a:r>
              <a:rPr dirty="0" err="1"/>
              <a:t>איך</a:t>
            </a:r>
            <a:r>
              <a:rPr dirty="0"/>
              <a:t> </a:t>
            </a:r>
            <a:r>
              <a:rPr dirty="0" err="1"/>
              <a:t>לעבוד</a:t>
            </a:r>
            <a:r>
              <a:rPr dirty="0"/>
              <a:t> </a:t>
            </a:r>
            <a:r>
              <a:rPr dirty="0" err="1"/>
              <a:t>בשיטת</a:t>
            </a:r>
            <a:r>
              <a:rPr dirty="0"/>
              <a:t> </a:t>
            </a:r>
            <a:r>
              <a:rPr dirty="0" err="1"/>
              <a:t>הסבבים</a:t>
            </a:r>
            <a:r>
              <a:rPr dirty="0"/>
              <a:t> </a:t>
            </a:r>
            <a:r>
              <a:rPr dirty="0" err="1"/>
              <a:t>ולמדנו</a:t>
            </a:r>
            <a:r>
              <a:rPr dirty="0"/>
              <a:t> </a:t>
            </a:r>
            <a:r>
              <a:rPr dirty="0" err="1"/>
              <a:t>להיות</a:t>
            </a:r>
            <a:r>
              <a:rPr dirty="0"/>
              <a:t> </a:t>
            </a:r>
            <a:r>
              <a:rPr dirty="0" err="1"/>
              <a:t>יותר</a:t>
            </a:r>
            <a:r>
              <a:rPr dirty="0"/>
              <a:t> </a:t>
            </a:r>
            <a:r>
              <a:rPr dirty="0" err="1"/>
              <a:t>ספציפיים</a:t>
            </a:r>
            <a:r>
              <a:rPr dirty="0"/>
              <a:t> </a:t>
            </a:r>
            <a:r>
              <a:rPr dirty="0" err="1"/>
              <a:t>בדרישת</a:t>
            </a:r>
            <a:r>
              <a:rPr dirty="0"/>
              <a:t> </a:t>
            </a:r>
            <a:r>
              <a:rPr dirty="0" err="1"/>
              <a:t>המשימות</a:t>
            </a:r>
            <a:r>
              <a:rPr dirty="0"/>
              <a:t> </a:t>
            </a:r>
            <a:r>
              <a:rPr dirty="0" err="1"/>
              <a:t>לכל</a:t>
            </a:r>
            <a:r>
              <a:rPr dirty="0"/>
              <a:t> </a:t>
            </a:r>
            <a:r>
              <a:rPr dirty="0" err="1"/>
              <a:t>סבב</a:t>
            </a:r>
            <a:r>
              <a:rPr dirty="0"/>
              <a:t>.</a:t>
            </a:r>
          </a:p>
          <a:p>
            <a:pPr algn="r">
              <a:defRPr sz="2800"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algn="r">
              <a:defRPr sz="2800"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התכנון</a:t>
            </a:r>
            <a:r>
              <a:rPr dirty="0"/>
              <a:t> </a:t>
            </a:r>
            <a:r>
              <a:rPr dirty="0" err="1"/>
              <a:t>שלנו</a:t>
            </a:r>
            <a:r>
              <a:rPr dirty="0"/>
              <a:t> </a:t>
            </a:r>
            <a:r>
              <a:rPr dirty="0" err="1"/>
              <a:t>היה</a:t>
            </a:r>
            <a:r>
              <a:rPr dirty="0"/>
              <a:t> </a:t>
            </a:r>
            <a:r>
              <a:rPr dirty="0" err="1"/>
              <a:t>ליצור</a:t>
            </a:r>
            <a:r>
              <a:rPr dirty="0"/>
              <a:t> </a:t>
            </a:r>
            <a:r>
              <a:rPr dirty="0" err="1"/>
              <a:t>אתר</a:t>
            </a:r>
            <a:r>
              <a:rPr dirty="0"/>
              <a:t> </a:t>
            </a:r>
            <a:r>
              <a:rPr dirty="0" err="1"/>
              <a:t>שמציג</a:t>
            </a:r>
            <a:r>
              <a:rPr dirty="0"/>
              <a:t> </a:t>
            </a:r>
            <a:r>
              <a:rPr dirty="0" err="1"/>
              <a:t>מידע</a:t>
            </a:r>
            <a:r>
              <a:rPr dirty="0"/>
              <a:t> </a:t>
            </a:r>
            <a:r>
              <a:rPr dirty="0" err="1"/>
              <a:t>בצורה</a:t>
            </a:r>
            <a:r>
              <a:rPr dirty="0"/>
              <a:t> </a:t>
            </a:r>
            <a:r>
              <a:rPr dirty="0" err="1"/>
              <a:t>ברורה</a:t>
            </a:r>
            <a:r>
              <a:rPr dirty="0"/>
              <a:t> </a:t>
            </a:r>
            <a:r>
              <a:rPr dirty="0" err="1"/>
              <a:t>ואפשרות</a:t>
            </a:r>
            <a:r>
              <a:rPr dirty="0"/>
              <a:t> </a:t>
            </a:r>
            <a:r>
              <a:rPr dirty="0" err="1"/>
              <a:t>קלה</a:t>
            </a:r>
            <a:r>
              <a:rPr dirty="0"/>
              <a:t> </a:t>
            </a:r>
            <a:r>
              <a:rPr dirty="0" err="1"/>
              <a:t>יותר</a:t>
            </a:r>
            <a:r>
              <a:rPr dirty="0"/>
              <a:t> </a:t>
            </a:r>
            <a:r>
              <a:rPr dirty="0" err="1"/>
              <a:t>להירשם</a:t>
            </a:r>
            <a:r>
              <a:rPr dirty="0"/>
              <a:t> </a:t>
            </a:r>
            <a:r>
              <a:rPr dirty="0" err="1"/>
              <a:t>לארגון</a:t>
            </a:r>
            <a:r>
              <a:rPr dirty="0"/>
              <a:t> </a:t>
            </a:r>
            <a:r>
              <a:rPr dirty="0" err="1"/>
              <a:t>ואנחנו</a:t>
            </a:r>
            <a:r>
              <a:rPr dirty="0"/>
              <a:t> </a:t>
            </a:r>
            <a:r>
              <a:rPr dirty="0" err="1"/>
              <a:t>חושבים</a:t>
            </a:r>
            <a:r>
              <a:rPr dirty="0"/>
              <a:t> </a:t>
            </a:r>
            <a:r>
              <a:rPr dirty="0" err="1"/>
              <a:t>שהביצוע</a:t>
            </a:r>
            <a:r>
              <a:rPr dirty="0"/>
              <a:t> </a:t>
            </a:r>
            <a:r>
              <a:rPr dirty="0" err="1"/>
              <a:t>שלנו</a:t>
            </a:r>
            <a:r>
              <a:rPr dirty="0"/>
              <a:t> </a:t>
            </a:r>
            <a:r>
              <a:rPr dirty="0" err="1"/>
              <a:t>איכותי</a:t>
            </a:r>
            <a:r>
              <a:rPr dirty="0"/>
              <a:t> </a:t>
            </a:r>
            <a:r>
              <a:rPr dirty="0" err="1"/>
              <a:t>ומספק</a:t>
            </a:r>
            <a:r>
              <a:rPr dirty="0"/>
              <a:t> </a:t>
            </a:r>
            <a:r>
              <a:rPr dirty="0" err="1"/>
              <a:t>את</a:t>
            </a:r>
            <a:r>
              <a:rPr dirty="0"/>
              <a:t> </a:t>
            </a:r>
            <a:r>
              <a:rPr dirty="0" err="1"/>
              <a:t>הנדרש</a:t>
            </a:r>
            <a:r>
              <a:rPr dirty="0"/>
              <a:t>. </a:t>
            </a:r>
          </a:p>
          <a:p>
            <a:pPr algn="r">
              <a:defRPr sz="2800"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algn="r">
              <a:defRPr sz="2800"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גילינו</a:t>
            </a:r>
            <a:r>
              <a:rPr dirty="0"/>
              <a:t> </a:t>
            </a:r>
            <a:r>
              <a:rPr dirty="0" err="1"/>
              <a:t>יחד</a:t>
            </a:r>
            <a:r>
              <a:rPr dirty="0"/>
              <a:t> </a:t>
            </a:r>
            <a:r>
              <a:rPr dirty="0" err="1"/>
              <a:t>את</a:t>
            </a:r>
            <a:r>
              <a:rPr dirty="0"/>
              <a:t> </a:t>
            </a:r>
            <a:r>
              <a:rPr dirty="0" err="1" smtClean="0"/>
              <a:t>היכולת</a:t>
            </a:r>
            <a:r>
              <a:rPr lang="he-IL" dirty="0" smtClean="0"/>
              <a:t> של </a:t>
            </a:r>
            <a:r>
              <a:rPr dirty="0" smtClean="0"/>
              <a:t> </a:t>
            </a:r>
            <a:r>
              <a:rPr dirty="0" err="1" smtClean="0"/>
              <a:t>gi</a:t>
            </a:r>
            <a:r>
              <a:rPr lang="en-US" dirty="0" err="1" smtClean="0"/>
              <a:t>t</a:t>
            </a:r>
            <a:r>
              <a:rPr dirty="0" err="1" smtClean="0"/>
              <a:t>לשחזר</a:t>
            </a:r>
            <a:r>
              <a:rPr dirty="0" smtClean="0"/>
              <a:t> </a:t>
            </a:r>
            <a:r>
              <a:rPr dirty="0" err="1"/>
              <a:t>גרסאות</a:t>
            </a:r>
            <a:r>
              <a:rPr dirty="0"/>
              <a:t> </a:t>
            </a:r>
            <a:r>
              <a:rPr dirty="0" err="1"/>
              <a:t>ישנות</a:t>
            </a:r>
            <a:r>
              <a:rPr dirty="0"/>
              <a:t> </a:t>
            </a:r>
            <a:r>
              <a:rPr dirty="0" err="1"/>
              <a:t>ששם</a:t>
            </a:r>
            <a:r>
              <a:rPr dirty="0"/>
              <a:t> </a:t>
            </a:r>
            <a:r>
              <a:rPr dirty="0" err="1"/>
              <a:t>היה</a:t>
            </a:r>
            <a:r>
              <a:rPr dirty="0"/>
              <a:t> </a:t>
            </a:r>
            <a:r>
              <a:rPr dirty="0" err="1"/>
              <a:t>שמור</a:t>
            </a:r>
            <a:r>
              <a:rPr dirty="0"/>
              <a:t> </a:t>
            </a:r>
            <a:r>
              <a:rPr dirty="0" err="1"/>
              <a:t>מידע</a:t>
            </a:r>
            <a:r>
              <a:rPr dirty="0"/>
              <a:t> </a:t>
            </a:r>
            <a:r>
              <a:rPr dirty="0" err="1"/>
              <a:t>חשוב</a:t>
            </a:r>
            <a:r>
              <a:rPr dirty="0"/>
              <a:t> </a:t>
            </a:r>
            <a:r>
              <a:rPr dirty="0" err="1"/>
              <a:t>שנמחק</a:t>
            </a:r>
            <a:r>
              <a:rPr dirty="0"/>
              <a:t> </a:t>
            </a:r>
            <a:r>
              <a:rPr dirty="0" err="1"/>
              <a:t>מהפרויקט</a:t>
            </a:r>
            <a:r>
              <a:rPr dirty="0"/>
              <a:t> </a:t>
            </a:r>
            <a:r>
              <a:rPr dirty="0" err="1"/>
              <a:t>במהלך</a:t>
            </a:r>
            <a:r>
              <a:rPr dirty="0"/>
              <a:t> </a:t>
            </a:r>
            <a:r>
              <a:rPr dirty="0" err="1"/>
              <a:t>העבודה</a:t>
            </a:r>
            <a:r>
              <a:rPr dirty="0"/>
              <a:t>.</a:t>
            </a:r>
          </a:p>
        </p:txBody>
      </p:sp>
      <p:pic>
        <p:nvPicPr>
          <p:cNvPr id="206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8200" y="0"/>
            <a:ext cx="2463800" cy="1336298"/>
          </a:xfrm>
          <a:prstGeom prst="rect">
            <a:avLst/>
          </a:prstGeom>
          <a:ln w="12700">
            <a:miter lim="400000"/>
          </a:ln>
          <a:effectLst>
            <a:outerShdw blurRad="1905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8200" y="0"/>
            <a:ext cx="2463800" cy="1336298"/>
          </a:xfrm>
          <a:prstGeom prst="rect">
            <a:avLst/>
          </a:prstGeom>
          <a:ln w="12700">
            <a:miter lim="400000"/>
          </a:ln>
          <a:effectLst>
            <a:outerShdw blurRad="254000" dist="127000" dir="16200000" rotWithShape="0">
              <a:srgbClr val="000000">
                <a:alpha val="70000"/>
              </a:srgbClr>
            </a:outerShdw>
          </a:effectLst>
        </p:spPr>
      </p:pic>
      <p:sp>
        <p:nvSpPr>
          <p:cNvPr id="209" name="Shape 209"/>
          <p:cNvSpPr/>
          <p:nvPr/>
        </p:nvSpPr>
        <p:spPr>
          <a:xfrm>
            <a:off x="4849655" y="709928"/>
            <a:ext cx="3472821" cy="955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6100" b="1">
                <a:ln w="25106">
                  <a:solidFill>
                    <a:schemeClr val="accent1"/>
                  </a:solidFill>
                </a:ln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rtl="0">
              <a:defRPr/>
            </a:pPr>
            <a:r>
              <a:rPr dirty="0" err="1"/>
              <a:t>תהליכים</a:t>
            </a:r>
            <a:endParaRPr dirty="0"/>
          </a:p>
        </p:txBody>
      </p:sp>
      <p:sp>
        <p:nvSpPr>
          <p:cNvPr id="210" name="Shape 210"/>
          <p:cNvSpPr/>
          <p:nvPr/>
        </p:nvSpPr>
        <p:spPr>
          <a:xfrm>
            <a:off x="2001651" y="2056128"/>
            <a:ext cx="9168829" cy="3293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בפרויקט</a:t>
            </a:r>
            <a:r>
              <a:rPr dirty="0"/>
              <a:t> </a:t>
            </a:r>
            <a:r>
              <a:rPr dirty="0" err="1"/>
              <a:t>שלנו</a:t>
            </a:r>
            <a:r>
              <a:rPr dirty="0"/>
              <a:t> </a:t>
            </a:r>
            <a:r>
              <a:rPr dirty="0" err="1"/>
              <a:t>המטרה</a:t>
            </a:r>
            <a:r>
              <a:rPr dirty="0"/>
              <a:t> </a:t>
            </a:r>
            <a:r>
              <a:rPr dirty="0" err="1"/>
              <a:t>הסופית</a:t>
            </a:r>
            <a:r>
              <a:rPr dirty="0"/>
              <a:t> </a:t>
            </a:r>
            <a:r>
              <a:rPr dirty="0" err="1"/>
              <a:t>הייתה</a:t>
            </a:r>
            <a:r>
              <a:rPr dirty="0"/>
              <a:t> </a:t>
            </a:r>
            <a:r>
              <a:rPr dirty="0" err="1"/>
              <a:t>שיהיה</a:t>
            </a:r>
            <a:r>
              <a:rPr dirty="0"/>
              <a:t> </a:t>
            </a:r>
            <a:r>
              <a:rPr dirty="0" err="1"/>
              <a:t>מוצר</a:t>
            </a:r>
            <a:r>
              <a:rPr dirty="0"/>
              <a:t> </a:t>
            </a:r>
            <a:r>
              <a:rPr dirty="0" err="1"/>
              <a:t>ראוי</a:t>
            </a:r>
            <a:r>
              <a:rPr dirty="0"/>
              <a:t> </a:t>
            </a:r>
            <a:r>
              <a:rPr dirty="0" err="1"/>
              <a:t>להגיש</a:t>
            </a:r>
            <a:r>
              <a:rPr dirty="0"/>
              <a:t> </a:t>
            </a:r>
            <a:r>
              <a:rPr dirty="0" err="1"/>
              <a:t>ללקוח</a:t>
            </a:r>
            <a:r>
              <a:rPr dirty="0"/>
              <a:t> </a:t>
            </a:r>
            <a:r>
              <a:rPr dirty="0" err="1"/>
              <a:t>וזה</a:t>
            </a:r>
            <a:r>
              <a:rPr dirty="0"/>
              <a:t> </a:t>
            </a:r>
            <a:r>
              <a:rPr dirty="0" err="1"/>
              <a:t>אכן</a:t>
            </a:r>
            <a:r>
              <a:rPr dirty="0"/>
              <a:t> </a:t>
            </a:r>
            <a:r>
              <a:rPr dirty="0" err="1"/>
              <a:t>מה</a:t>
            </a:r>
            <a:r>
              <a:rPr dirty="0"/>
              <a:t> </a:t>
            </a:r>
            <a:r>
              <a:rPr dirty="0" err="1"/>
              <a:t>שקרה</a:t>
            </a:r>
            <a:r>
              <a:rPr dirty="0"/>
              <a:t>. </a:t>
            </a:r>
            <a:r>
              <a:rPr dirty="0" err="1"/>
              <a:t>עבדנו</a:t>
            </a:r>
            <a:r>
              <a:rPr dirty="0"/>
              <a:t> </a:t>
            </a:r>
            <a:r>
              <a:rPr dirty="0" err="1"/>
              <a:t>לפי</a:t>
            </a:r>
            <a:r>
              <a:rPr dirty="0"/>
              <a:t> </a:t>
            </a:r>
            <a:r>
              <a:rPr dirty="0" err="1"/>
              <a:t>שלבים</a:t>
            </a:r>
            <a:r>
              <a:rPr dirty="0"/>
              <a:t> </a:t>
            </a:r>
            <a:r>
              <a:rPr dirty="0" err="1"/>
              <a:t>מתוכננים</a:t>
            </a:r>
            <a:r>
              <a:rPr dirty="0"/>
              <a:t> </a:t>
            </a:r>
            <a:r>
              <a:rPr dirty="0" err="1"/>
              <a:t>ולפי</a:t>
            </a:r>
            <a:r>
              <a:rPr dirty="0"/>
              <a:t> </a:t>
            </a:r>
            <a:r>
              <a:rPr dirty="0" err="1"/>
              <a:t>האיטרציות</a:t>
            </a:r>
            <a:r>
              <a:rPr dirty="0"/>
              <a:t>.</a:t>
            </a:r>
          </a:p>
          <a:p>
            <a:pPr algn="r"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מכל</a:t>
            </a:r>
            <a:r>
              <a:rPr dirty="0"/>
              <a:t> </a:t>
            </a:r>
            <a:r>
              <a:rPr dirty="0" err="1"/>
              <a:t>איטרציה</a:t>
            </a:r>
            <a:r>
              <a:rPr dirty="0"/>
              <a:t> </a:t>
            </a:r>
            <a:r>
              <a:rPr dirty="0" err="1"/>
              <a:t>למדנו</a:t>
            </a:r>
            <a:r>
              <a:rPr dirty="0"/>
              <a:t> </a:t>
            </a:r>
            <a:r>
              <a:rPr dirty="0" err="1"/>
              <a:t>משהו</a:t>
            </a:r>
            <a:r>
              <a:rPr dirty="0"/>
              <a:t> </a:t>
            </a:r>
            <a:r>
              <a:rPr dirty="0" err="1"/>
              <a:t>שאותו</a:t>
            </a:r>
            <a:r>
              <a:rPr dirty="0"/>
              <a:t> </a:t>
            </a:r>
            <a:r>
              <a:rPr dirty="0" err="1"/>
              <a:t>יישמנו</a:t>
            </a:r>
            <a:r>
              <a:rPr dirty="0"/>
              <a:t> </a:t>
            </a:r>
            <a:r>
              <a:rPr dirty="0" err="1"/>
              <a:t>לאיטרציה</a:t>
            </a:r>
            <a:r>
              <a:rPr dirty="0"/>
              <a:t> </a:t>
            </a:r>
            <a:r>
              <a:rPr dirty="0" err="1"/>
              <a:t>הבאה</a:t>
            </a:r>
            <a:r>
              <a:rPr dirty="0"/>
              <a:t> </a:t>
            </a:r>
            <a:r>
              <a:rPr dirty="0" err="1"/>
              <a:t>והפקנו</a:t>
            </a:r>
            <a:r>
              <a:rPr dirty="0"/>
              <a:t> </a:t>
            </a:r>
            <a:r>
              <a:rPr dirty="0" err="1"/>
              <a:t>את</a:t>
            </a:r>
            <a:r>
              <a:rPr dirty="0"/>
              <a:t> </a:t>
            </a:r>
            <a:r>
              <a:rPr dirty="0" err="1"/>
              <a:t>הלקחים</a:t>
            </a:r>
            <a:r>
              <a:rPr dirty="0"/>
              <a:t> </a:t>
            </a:r>
            <a:r>
              <a:rPr dirty="0" err="1"/>
              <a:t>ואת</a:t>
            </a:r>
            <a:r>
              <a:rPr dirty="0"/>
              <a:t> </a:t>
            </a:r>
            <a:r>
              <a:rPr dirty="0" err="1"/>
              <a:t>הטעויות</a:t>
            </a:r>
            <a:r>
              <a:rPr dirty="0"/>
              <a:t> </a:t>
            </a:r>
            <a:r>
              <a:rPr dirty="0" err="1"/>
              <a:t>הקודמות</a:t>
            </a:r>
            <a:r>
              <a:rPr dirty="0"/>
              <a:t> </a:t>
            </a:r>
            <a:r>
              <a:rPr dirty="0" err="1"/>
              <a:t>ולמדנו</a:t>
            </a:r>
            <a:r>
              <a:rPr dirty="0"/>
              <a:t> </a:t>
            </a:r>
            <a:r>
              <a:rPr dirty="0" err="1"/>
              <a:t>איך</a:t>
            </a:r>
            <a:r>
              <a:rPr dirty="0"/>
              <a:t> </a:t>
            </a:r>
            <a:r>
              <a:rPr dirty="0" err="1"/>
              <a:t>למקסם</a:t>
            </a:r>
            <a:r>
              <a:rPr dirty="0"/>
              <a:t> </a:t>
            </a:r>
            <a:r>
              <a:rPr dirty="0" err="1"/>
              <a:t>את</a:t>
            </a:r>
            <a:r>
              <a:rPr dirty="0"/>
              <a:t> </a:t>
            </a:r>
            <a:r>
              <a:rPr dirty="0" err="1"/>
              <a:t>העבודה</a:t>
            </a:r>
            <a:r>
              <a:rPr dirty="0"/>
              <a:t> </a:t>
            </a:r>
            <a:r>
              <a:rPr dirty="0" err="1"/>
              <a:t>שלנו</a:t>
            </a:r>
            <a:r>
              <a:rPr dirty="0"/>
              <a:t>.</a:t>
            </a:r>
          </a:p>
          <a:p>
            <a:pPr algn="r"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לדוגמא</a:t>
            </a:r>
            <a:r>
              <a:rPr dirty="0"/>
              <a:t> , </a:t>
            </a:r>
            <a:r>
              <a:rPr dirty="0" err="1"/>
              <a:t>באיטרציה</a:t>
            </a:r>
            <a:r>
              <a:rPr dirty="0"/>
              <a:t> </a:t>
            </a:r>
            <a:r>
              <a:rPr dirty="0" err="1"/>
              <a:t>של</a:t>
            </a:r>
            <a:r>
              <a:rPr dirty="0"/>
              <a:t> ה-ZFR ,</a:t>
            </a:r>
            <a:r>
              <a:rPr dirty="0" err="1"/>
              <a:t>שהייתה</a:t>
            </a:r>
            <a:r>
              <a:rPr dirty="0"/>
              <a:t> </a:t>
            </a:r>
            <a:r>
              <a:rPr dirty="0" err="1"/>
              <a:t>האיטרציה</a:t>
            </a:r>
            <a:r>
              <a:rPr dirty="0"/>
              <a:t> </a:t>
            </a:r>
            <a:r>
              <a:rPr dirty="0" err="1"/>
              <a:t>הראשונה</a:t>
            </a:r>
            <a:r>
              <a:rPr dirty="0"/>
              <a:t> </a:t>
            </a:r>
            <a:r>
              <a:rPr dirty="0" err="1"/>
              <a:t>הערכת</a:t>
            </a:r>
            <a:r>
              <a:rPr dirty="0"/>
              <a:t> </a:t>
            </a:r>
            <a:r>
              <a:rPr dirty="0" err="1"/>
              <a:t>הזמן</a:t>
            </a:r>
            <a:r>
              <a:rPr dirty="0"/>
              <a:t> </a:t>
            </a:r>
            <a:r>
              <a:rPr dirty="0" err="1"/>
              <a:t>שלנו</a:t>
            </a:r>
            <a:r>
              <a:rPr dirty="0"/>
              <a:t> </a:t>
            </a:r>
            <a:r>
              <a:rPr dirty="0" err="1"/>
              <a:t>למשימות</a:t>
            </a:r>
            <a:r>
              <a:rPr dirty="0"/>
              <a:t> </a:t>
            </a:r>
            <a:r>
              <a:rPr dirty="0" err="1"/>
              <a:t>לא</a:t>
            </a:r>
            <a:r>
              <a:rPr dirty="0"/>
              <a:t> </a:t>
            </a:r>
            <a:r>
              <a:rPr dirty="0" err="1"/>
              <a:t>הייתה</a:t>
            </a:r>
            <a:r>
              <a:rPr dirty="0"/>
              <a:t> </a:t>
            </a:r>
            <a:r>
              <a:rPr dirty="0" err="1"/>
              <a:t>נכונה</a:t>
            </a:r>
            <a:r>
              <a:rPr dirty="0"/>
              <a:t> </a:t>
            </a:r>
            <a:r>
              <a:rPr dirty="0" err="1"/>
              <a:t>ולכן</a:t>
            </a:r>
            <a:r>
              <a:rPr dirty="0"/>
              <a:t> </a:t>
            </a:r>
            <a:r>
              <a:rPr dirty="0" err="1"/>
              <a:t>כשבאנו</a:t>
            </a:r>
            <a:r>
              <a:rPr dirty="0"/>
              <a:t> </a:t>
            </a:r>
            <a:r>
              <a:rPr dirty="0" err="1"/>
              <a:t>לתכנן</a:t>
            </a:r>
            <a:r>
              <a:rPr dirty="0"/>
              <a:t> </a:t>
            </a:r>
            <a:r>
              <a:rPr dirty="0" err="1"/>
              <a:t>את</a:t>
            </a:r>
            <a:r>
              <a:rPr dirty="0"/>
              <a:t> </a:t>
            </a:r>
            <a:r>
              <a:rPr dirty="0" err="1"/>
              <a:t>האיטרציה</a:t>
            </a:r>
            <a:r>
              <a:rPr dirty="0"/>
              <a:t> </a:t>
            </a:r>
            <a:r>
              <a:rPr dirty="0" err="1"/>
              <a:t>הבאה</a:t>
            </a:r>
            <a:r>
              <a:rPr dirty="0"/>
              <a:t> </a:t>
            </a:r>
            <a:r>
              <a:rPr dirty="0" err="1"/>
              <a:t>הקדשנו</a:t>
            </a:r>
            <a:r>
              <a:rPr dirty="0"/>
              <a:t> </a:t>
            </a:r>
            <a:r>
              <a:rPr dirty="0" err="1"/>
              <a:t>יותר</a:t>
            </a:r>
            <a:r>
              <a:rPr dirty="0"/>
              <a:t> </a:t>
            </a:r>
            <a:r>
              <a:rPr dirty="0" err="1"/>
              <a:t>זמן</a:t>
            </a:r>
            <a:r>
              <a:rPr dirty="0"/>
              <a:t> </a:t>
            </a:r>
            <a:r>
              <a:rPr dirty="0" err="1"/>
              <a:t>ומאמץ</a:t>
            </a:r>
            <a:r>
              <a:rPr dirty="0"/>
              <a:t> </a:t>
            </a:r>
            <a:r>
              <a:rPr dirty="0" err="1"/>
              <a:t>כדי</a:t>
            </a:r>
            <a:r>
              <a:rPr dirty="0"/>
              <a:t> </a:t>
            </a:r>
            <a:r>
              <a:rPr dirty="0" err="1"/>
              <a:t>להעריך</a:t>
            </a:r>
            <a:r>
              <a:rPr dirty="0"/>
              <a:t> </a:t>
            </a:r>
            <a:r>
              <a:rPr dirty="0" err="1"/>
              <a:t>כמה</a:t>
            </a:r>
            <a:r>
              <a:rPr dirty="0"/>
              <a:t> </a:t>
            </a:r>
            <a:r>
              <a:rPr dirty="0" err="1"/>
              <a:t>זמן</a:t>
            </a:r>
            <a:r>
              <a:rPr dirty="0"/>
              <a:t> </a:t>
            </a:r>
            <a:r>
              <a:rPr dirty="0" err="1"/>
              <a:t>תיקח</a:t>
            </a:r>
            <a:r>
              <a:rPr dirty="0"/>
              <a:t> </a:t>
            </a:r>
            <a:r>
              <a:rPr dirty="0" err="1"/>
              <a:t>העבודה</a:t>
            </a:r>
            <a:r>
              <a:rPr dirty="0"/>
              <a:t> </a:t>
            </a:r>
            <a:r>
              <a:rPr dirty="0" err="1"/>
              <a:t>ועל</a:t>
            </a:r>
            <a:r>
              <a:rPr dirty="0"/>
              <a:t> </a:t>
            </a:r>
            <a:r>
              <a:rPr dirty="0" err="1"/>
              <a:t>מה</a:t>
            </a:r>
            <a:r>
              <a:rPr dirty="0"/>
              <a:t> </a:t>
            </a:r>
            <a:r>
              <a:rPr dirty="0" err="1"/>
              <a:t>כדאי</a:t>
            </a:r>
            <a:r>
              <a:rPr dirty="0"/>
              <a:t> </a:t>
            </a:r>
            <a:r>
              <a:rPr dirty="0" err="1"/>
              <a:t>להשקיע</a:t>
            </a:r>
            <a:r>
              <a:rPr dirty="0"/>
              <a:t> </a:t>
            </a:r>
            <a:r>
              <a:rPr dirty="0" err="1"/>
              <a:t>יותר</a:t>
            </a:r>
            <a:r>
              <a:rPr dirty="0"/>
              <a:t> </a:t>
            </a:r>
            <a:r>
              <a:rPr dirty="0" err="1"/>
              <a:t>זמן</a:t>
            </a:r>
            <a:r>
              <a:rPr dirty="0"/>
              <a:t> </a:t>
            </a:r>
            <a:r>
              <a:rPr dirty="0" err="1"/>
              <a:t>ועל</a:t>
            </a:r>
            <a:r>
              <a:rPr dirty="0"/>
              <a:t> </a:t>
            </a:r>
            <a:r>
              <a:rPr dirty="0" err="1"/>
              <a:t>מה</a:t>
            </a:r>
            <a:r>
              <a:rPr dirty="0"/>
              <a:t> </a:t>
            </a:r>
            <a:r>
              <a:rPr dirty="0" err="1"/>
              <a:t>פחות</a:t>
            </a:r>
            <a:r>
              <a:rPr dirty="0"/>
              <a:t> </a:t>
            </a:r>
            <a:r>
              <a:rPr dirty="0" err="1"/>
              <a:t>זמן</a:t>
            </a:r>
            <a:r>
              <a:rPr dirty="0"/>
              <a:t> .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2000" y="76200"/>
            <a:ext cx="2463800" cy="1336298"/>
          </a:xfrm>
          <a:prstGeom prst="rect">
            <a:avLst/>
          </a:prstGeom>
          <a:ln w="12700">
            <a:miter lim="400000"/>
          </a:ln>
          <a:effectLst>
            <a:outerShdw blurRad="190500" rotWithShape="0">
              <a:srgbClr val="000000">
                <a:alpha val="70000"/>
              </a:srgbClr>
            </a:outerShdw>
          </a:effectLst>
        </p:spPr>
      </p:pic>
      <p:sp>
        <p:nvSpPr>
          <p:cNvPr id="213" name="Shape 213"/>
          <p:cNvSpPr/>
          <p:nvPr/>
        </p:nvSpPr>
        <p:spPr>
          <a:xfrm>
            <a:off x="3824766" y="748030"/>
            <a:ext cx="5209517" cy="100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6400" b="1">
                <a:ln w="26340">
                  <a:solidFill>
                    <a:schemeClr val="accent1"/>
                  </a:solidFill>
                </a:ln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rtl="0">
              <a:defRPr/>
            </a:pPr>
            <a:r>
              <a:rPr dirty="0" err="1"/>
              <a:t>אבטחת</a:t>
            </a:r>
            <a:r>
              <a:rPr dirty="0"/>
              <a:t> </a:t>
            </a:r>
            <a:r>
              <a:rPr dirty="0" err="1"/>
              <a:t>מידע</a:t>
            </a:r>
            <a:endParaRPr dirty="0"/>
          </a:p>
        </p:txBody>
      </p:sp>
      <p:sp>
        <p:nvSpPr>
          <p:cNvPr id="214" name="Shape 214"/>
          <p:cNvSpPr/>
          <p:nvPr/>
        </p:nvSpPr>
        <p:spPr>
          <a:xfrm>
            <a:off x="2001651" y="1916428"/>
            <a:ext cx="9634315" cy="4401201"/>
          </a:xfrm>
          <a:prstGeom prst="rect">
            <a:avLst/>
          </a:prstGeom>
          <a:ln w="12700">
            <a:miter lim="400000"/>
          </a:ln>
          <a:effectLst>
            <a:outerShdw blurRad="3556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בפרויקט</a:t>
            </a:r>
            <a:r>
              <a:rPr dirty="0"/>
              <a:t> </a:t>
            </a:r>
            <a:r>
              <a:rPr dirty="0" err="1"/>
              <a:t>זה</a:t>
            </a:r>
            <a:r>
              <a:rPr dirty="0"/>
              <a:t> </a:t>
            </a:r>
            <a:r>
              <a:rPr dirty="0" err="1"/>
              <a:t>רצינו</a:t>
            </a:r>
            <a:r>
              <a:rPr dirty="0"/>
              <a:t> </a:t>
            </a:r>
            <a:r>
              <a:rPr dirty="0" err="1"/>
              <a:t>להוסיף</a:t>
            </a:r>
            <a:r>
              <a:rPr dirty="0"/>
              <a:t> </a:t>
            </a:r>
            <a:r>
              <a:rPr dirty="0" err="1"/>
              <a:t>אפשרות</a:t>
            </a:r>
            <a:r>
              <a:rPr dirty="0"/>
              <a:t> </a:t>
            </a:r>
            <a:r>
              <a:rPr dirty="0" err="1"/>
              <a:t>של</a:t>
            </a:r>
            <a:r>
              <a:rPr dirty="0"/>
              <a:t> </a:t>
            </a:r>
            <a:r>
              <a:rPr dirty="0" err="1"/>
              <a:t>כניסה</a:t>
            </a:r>
            <a:r>
              <a:rPr dirty="0"/>
              <a:t> </a:t>
            </a:r>
            <a:r>
              <a:rPr dirty="0" err="1"/>
              <a:t>למנהל</a:t>
            </a:r>
            <a:r>
              <a:rPr dirty="0"/>
              <a:t> </a:t>
            </a:r>
            <a:r>
              <a:rPr dirty="0" err="1"/>
              <a:t>על</a:t>
            </a:r>
            <a:r>
              <a:rPr dirty="0"/>
              <a:t> </a:t>
            </a:r>
            <a:r>
              <a:rPr dirty="0" err="1"/>
              <a:t>מנת</a:t>
            </a:r>
            <a:r>
              <a:rPr dirty="0"/>
              <a:t> </a:t>
            </a:r>
            <a:r>
              <a:rPr dirty="0" err="1"/>
              <a:t>שיוכל</a:t>
            </a:r>
            <a:r>
              <a:rPr dirty="0"/>
              <a:t> </a:t>
            </a:r>
            <a:r>
              <a:rPr dirty="0" err="1"/>
              <a:t>להוסיף</a:t>
            </a:r>
            <a:r>
              <a:rPr dirty="0"/>
              <a:t> </a:t>
            </a:r>
            <a:r>
              <a:rPr dirty="0" err="1"/>
              <a:t>ולערוך</a:t>
            </a:r>
            <a:r>
              <a:rPr dirty="0"/>
              <a:t> </a:t>
            </a:r>
            <a:r>
              <a:rPr dirty="0" err="1"/>
              <a:t>נתונים</a:t>
            </a:r>
            <a:r>
              <a:rPr dirty="0"/>
              <a:t> </a:t>
            </a:r>
            <a:r>
              <a:rPr dirty="0" err="1"/>
              <a:t>שמוצגים</a:t>
            </a:r>
            <a:r>
              <a:rPr dirty="0"/>
              <a:t> </a:t>
            </a:r>
            <a:r>
              <a:rPr dirty="0" err="1"/>
              <a:t>באתר</a:t>
            </a:r>
            <a:r>
              <a:rPr dirty="0"/>
              <a:t> .</a:t>
            </a:r>
          </a:p>
          <a:p>
            <a:pPr algn="r"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על</a:t>
            </a:r>
            <a:r>
              <a:rPr dirty="0"/>
              <a:t> </a:t>
            </a:r>
            <a:r>
              <a:rPr dirty="0" err="1"/>
              <a:t>מנת</a:t>
            </a:r>
            <a:r>
              <a:rPr dirty="0"/>
              <a:t> </a:t>
            </a:r>
            <a:r>
              <a:rPr dirty="0" err="1"/>
              <a:t>לשמור</a:t>
            </a:r>
            <a:r>
              <a:rPr dirty="0"/>
              <a:t> </a:t>
            </a:r>
            <a:r>
              <a:rPr dirty="0" err="1"/>
              <a:t>על</a:t>
            </a:r>
            <a:r>
              <a:rPr dirty="0"/>
              <a:t> </a:t>
            </a:r>
            <a:r>
              <a:rPr dirty="0" err="1"/>
              <a:t>אבטחת</a:t>
            </a:r>
            <a:r>
              <a:rPr dirty="0"/>
              <a:t> </a:t>
            </a:r>
            <a:r>
              <a:rPr dirty="0" err="1"/>
              <a:t>המידע</a:t>
            </a:r>
            <a:r>
              <a:rPr dirty="0"/>
              <a:t> </a:t>
            </a:r>
            <a:r>
              <a:rPr dirty="0" err="1"/>
              <a:t>והכניסה</a:t>
            </a:r>
            <a:r>
              <a:rPr dirty="0"/>
              <a:t> </a:t>
            </a:r>
            <a:r>
              <a:rPr dirty="0" err="1"/>
              <a:t>לממשק</a:t>
            </a:r>
            <a:r>
              <a:rPr dirty="0"/>
              <a:t> </a:t>
            </a:r>
            <a:r>
              <a:rPr dirty="0" err="1"/>
              <a:t>הניהול</a:t>
            </a:r>
            <a:r>
              <a:rPr dirty="0"/>
              <a:t> </a:t>
            </a:r>
            <a:r>
              <a:rPr dirty="0" err="1"/>
              <a:t>השתמשנו</a:t>
            </a:r>
            <a:endParaRPr dirty="0"/>
          </a:p>
          <a:p>
            <a:pPr algn="r"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dirty="0" smtClean="0"/>
              <a:t>ב- </a:t>
            </a:r>
            <a:r>
              <a:rPr dirty="0"/>
              <a:t>Authentication API </a:t>
            </a:r>
            <a:r>
              <a:rPr lang="he-IL" dirty="0" smtClean="0"/>
              <a:t> </a:t>
            </a:r>
            <a:r>
              <a:rPr dirty="0" err="1" smtClean="0"/>
              <a:t>של</a:t>
            </a:r>
            <a:r>
              <a:rPr dirty="0" smtClean="0"/>
              <a:t> </a:t>
            </a:r>
            <a:r>
              <a:rPr dirty="0" err="1" smtClean="0"/>
              <a:t>גוגל</a:t>
            </a:r>
            <a:r>
              <a:rPr lang="he-IL" dirty="0" smtClean="0"/>
              <a:t>.</a:t>
            </a:r>
            <a:r>
              <a:rPr dirty="0" smtClean="0"/>
              <a:t> </a:t>
            </a:r>
            <a:r>
              <a:rPr dirty="0" err="1"/>
              <a:t>הכניסה</a:t>
            </a:r>
            <a:r>
              <a:rPr dirty="0"/>
              <a:t> </a:t>
            </a:r>
            <a:r>
              <a:rPr dirty="0" err="1"/>
              <a:t>מתרחשת</a:t>
            </a:r>
            <a:r>
              <a:rPr dirty="0"/>
              <a:t> </a:t>
            </a:r>
            <a:r>
              <a:rPr dirty="0" err="1"/>
              <a:t>באמצעות</a:t>
            </a:r>
            <a:r>
              <a:rPr dirty="0"/>
              <a:t> </a:t>
            </a:r>
            <a:r>
              <a:rPr dirty="0" err="1"/>
              <a:t>התחברות</a:t>
            </a:r>
            <a:r>
              <a:rPr dirty="0"/>
              <a:t> </a:t>
            </a:r>
            <a:r>
              <a:rPr dirty="0" err="1"/>
              <a:t>עם</a:t>
            </a:r>
            <a:r>
              <a:rPr dirty="0"/>
              <a:t> </a:t>
            </a:r>
            <a:r>
              <a:rPr dirty="0" err="1" smtClean="0"/>
              <a:t>חשבון</a:t>
            </a:r>
            <a:r>
              <a:rPr lang="en-US" dirty="0" err="1" smtClean="0"/>
              <a:t>google</a:t>
            </a:r>
            <a:r>
              <a:rPr dirty="0" smtClean="0"/>
              <a:t> </a:t>
            </a:r>
            <a:r>
              <a:rPr lang="he-IL" dirty="0" smtClean="0"/>
              <a:t> </a:t>
            </a:r>
            <a:r>
              <a:rPr dirty="0" err="1" smtClean="0"/>
              <a:t>והיא</a:t>
            </a:r>
            <a:r>
              <a:rPr dirty="0" smtClean="0"/>
              <a:t> </a:t>
            </a:r>
            <a:r>
              <a:rPr dirty="0" err="1"/>
              <a:t>מאובטחת</a:t>
            </a:r>
            <a:r>
              <a:rPr dirty="0"/>
              <a:t> </a:t>
            </a:r>
            <a:r>
              <a:rPr dirty="0" err="1"/>
              <a:t>וקלה</a:t>
            </a:r>
            <a:r>
              <a:rPr dirty="0"/>
              <a:t> </a:t>
            </a:r>
            <a:r>
              <a:rPr dirty="0" err="1" smtClean="0"/>
              <a:t>לתפעול</a:t>
            </a:r>
            <a:r>
              <a:rPr lang="he-IL" dirty="0" smtClean="0"/>
              <a:t>.</a:t>
            </a:r>
            <a:r>
              <a:rPr dirty="0" smtClean="0"/>
              <a:t> </a:t>
            </a:r>
            <a:endParaRPr dirty="0"/>
          </a:p>
          <a:p>
            <a:pPr algn="r"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רשימת</a:t>
            </a:r>
            <a:r>
              <a:rPr dirty="0"/>
              <a:t> </a:t>
            </a:r>
            <a:r>
              <a:rPr dirty="0" err="1"/>
              <a:t>החשבונות</a:t>
            </a:r>
            <a:r>
              <a:rPr dirty="0"/>
              <a:t> </a:t>
            </a:r>
            <a:r>
              <a:rPr dirty="0" err="1"/>
              <a:t>אשר</a:t>
            </a:r>
            <a:r>
              <a:rPr dirty="0"/>
              <a:t> </a:t>
            </a:r>
            <a:r>
              <a:rPr dirty="0" err="1"/>
              <a:t>מורשים</a:t>
            </a:r>
            <a:r>
              <a:rPr dirty="0"/>
              <a:t> </a:t>
            </a:r>
            <a:r>
              <a:rPr dirty="0" err="1"/>
              <a:t>להיכנס</a:t>
            </a:r>
            <a:r>
              <a:rPr dirty="0"/>
              <a:t> </a:t>
            </a:r>
            <a:r>
              <a:rPr dirty="0" err="1"/>
              <a:t>לממשק</a:t>
            </a:r>
            <a:r>
              <a:rPr dirty="0"/>
              <a:t> </a:t>
            </a:r>
            <a:r>
              <a:rPr dirty="0" err="1"/>
              <a:t>הניהול</a:t>
            </a:r>
            <a:r>
              <a:rPr dirty="0"/>
              <a:t> </a:t>
            </a:r>
            <a:r>
              <a:rPr dirty="0" err="1"/>
              <a:t>רשומה</a:t>
            </a:r>
            <a:r>
              <a:rPr dirty="0"/>
              <a:t> </a:t>
            </a:r>
            <a:r>
              <a:rPr dirty="0" err="1"/>
              <a:t>במסדי</a:t>
            </a:r>
            <a:r>
              <a:rPr dirty="0"/>
              <a:t> </a:t>
            </a:r>
            <a:r>
              <a:rPr dirty="0" err="1"/>
              <a:t>הנתונים</a:t>
            </a:r>
            <a:r>
              <a:rPr dirty="0"/>
              <a:t> </a:t>
            </a:r>
            <a:r>
              <a:rPr dirty="0" err="1"/>
              <a:t>ובעת</a:t>
            </a:r>
            <a:r>
              <a:rPr dirty="0"/>
              <a:t> </a:t>
            </a:r>
            <a:r>
              <a:rPr dirty="0" err="1"/>
              <a:t>הכניסה</a:t>
            </a:r>
            <a:r>
              <a:rPr dirty="0"/>
              <a:t> </a:t>
            </a:r>
            <a:r>
              <a:rPr dirty="0" err="1"/>
              <a:t>מתבצעת</a:t>
            </a:r>
            <a:r>
              <a:rPr dirty="0"/>
              <a:t> </a:t>
            </a:r>
            <a:r>
              <a:rPr dirty="0" err="1"/>
              <a:t>בדיקה</a:t>
            </a:r>
            <a:r>
              <a:rPr dirty="0"/>
              <a:t> </a:t>
            </a:r>
            <a:r>
              <a:rPr dirty="0" err="1"/>
              <a:t>האם</a:t>
            </a:r>
            <a:r>
              <a:rPr dirty="0"/>
              <a:t> </a:t>
            </a:r>
            <a:r>
              <a:rPr dirty="0" err="1"/>
              <a:t>חשבון</a:t>
            </a:r>
            <a:r>
              <a:rPr dirty="0"/>
              <a:t> </a:t>
            </a:r>
            <a:r>
              <a:rPr dirty="0" err="1"/>
              <a:t>הגוגל</a:t>
            </a:r>
            <a:r>
              <a:rPr dirty="0"/>
              <a:t> </a:t>
            </a:r>
            <a:r>
              <a:rPr dirty="0" err="1"/>
              <a:t>הוא</a:t>
            </a:r>
            <a:r>
              <a:rPr dirty="0"/>
              <a:t> </a:t>
            </a:r>
            <a:r>
              <a:rPr dirty="0" err="1"/>
              <a:t>אכן</a:t>
            </a:r>
            <a:r>
              <a:rPr dirty="0"/>
              <a:t> </a:t>
            </a:r>
            <a:r>
              <a:rPr dirty="0" err="1"/>
              <a:t>מנהל</a:t>
            </a:r>
            <a:r>
              <a:rPr dirty="0"/>
              <a:t>.</a:t>
            </a:r>
          </a:p>
          <a:p>
            <a:pPr algn="r"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למעשה</a:t>
            </a:r>
            <a:r>
              <a:rPr dirty="0"/>
              <a:t> </a:t>
            </a:r>
            <a:r>
              <a:rPr dirty="0" err="1"/>
              <a:t>אפשר</a:t>
            </a:r>
            <a:r>
              <a:rPr dirty="0"/>
              <a:t> </a:t>
            </a:r>
            <a:r>
              <a:rPr dirty="0" err="1"/>
              <a:t>לומר</a:t>
            </a:r>
            <a:r>
              <a:rPr dirty="0"/>
              <a:t> </a:t>
            </a:r>
            <a:r>
              <a:rPr dirty="0" err="1"/>
              <a:t>שהאבטחה</a:t>
            </a:r>
            <a:r>
              <a:rPr dirty="0"/>
              <a:t> </a:t>
            </a:r>
            <a:r>
              <a:rPr dirty="0" err="1"/>
              <a:t>של</a:t>
            </a:r>
            <a:r>
              <a:rPr dirty="0"/>
              <a:t> </a:t>
            </a:r>
            <a:r>
              <a:rPr dirty="0" err="1"/>
              <a:t>גוגל</a:t>
            </a:r>
            <a:r>
              <a:rPr dirty="0"/>
              <a:t> </a:t>
            </a:r>
            <a:r>
              <a:rPr dirty="0" err="1"/>
              <a:t>היא</a:t>
            </a:r>
            <a:r>
              <a:rPr dirty="0"/>
              <a:t> </a:t>
            </a:r>
            <a:r>
              <a:rPr dirty="0" err="1"/>
              <a:t>מהטובות</a:t>
            </a:r>
            <a:r>
              <a:rPr dirty="0"/>
              <a:t> </a:t>
            </a:r>
            <a:r>
              <a:rPr dirty="0" err="1"/>
              <a:t>בעולם</a:t>
            </a:r>
            <a:r>
              <a:rPr dirty="0"/>
              <a:t> </a:t>
            </a:r>
            <a:r>
              <a:rPr dirty="0" err="1"/>
              <a:t>ולכן</a:t>
            </a:r>
            <a:r>
              <a:rPr dirty="0"/>
              <a:t> </a:t>
            </a:r>
            <a:r>
              <a:rPr dirty="0" err="1"/>
              <a:t>בחרנו</a:t>
            </a:r>
            <a:r>
              <a:rPr dirty="0"/>
              <a:t> </a:t>
            </a:r>
            <a:r>
              <a:rPr dirty="0" err="1"/>
              <a:t>לעבוד</a:t>
            </a:r>
            <a:r>
              <a:rPr dirty="0"/>
              <a:t> </a:t>
            </a:r>
            <a:r>
              <a:rPr dirty="0" err="1"/>
              <a:t>עם</a:t>
            </a:r>
            <a:r>
              <a:rPr dirty="0"/>
              <a:t> </a:t>
            </a:r>
            <a:r>
              <a:rPr dirty="0" err="1"/>
              <a:t>הממשק</a:t>
            </a:r>
            <a:r>
              <a:rPr dirty="0"/>
              <a:t> </a:t>
            </a:r>
            <a:r>
              <a:rPr dirty="0" err="1"/>
              <a:t>שלהם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xfrm>
            <a:off x="2576510" y="228347"/>
            <a:ext cx="10018715" cy="17526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7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r>
              <a:rPr lang="he-IL" dirty="0" smtClean="0"/>
              <a:t>דיון: </a:t>
            </a:r>
            <a:r>
              <a:rPr lang="en-US" dirty="0" smtClean="0"/>
              <a:t>git &amp; GitHub</a:t>
            </a:r>
            <a:endParaRPr dirty="0"/>
          </a:p>
        </p:txBody>
      </p:sp>
      <p:sp>
        <p:nvSpPr>
          <p:cNvPr id="217" name="Shape 217"/>
          <p:cNvSpPr/>
          <p:nvPr/>
        </p:nvSpPr>
        <p:spPr>
          <a:xfrm>
            <a:off x="1768956" y="1586229"/>
            <a:ext cx="10018715" cy="4893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אחד</a:t>
            </a:r>
            <a:r>
              <a:rPr dirty="0"/>
              <a:t> </a:t>
            </a:r>
            <a:r>
              <a:rPr dirty="0" err="1"/>
              <a:t>מתכני</a:t>
            </a:r>
            <a:r>
              <a:rPr dirty="0"/>
              <a:t> </a:t>
            </a:r>
            <a:r>
              <a:rPr dirty="0" err="1"/>
              <a:t>הקורס</a:t>
            </a:r>
            <a:r>
              <a:rPr dirty="0"/>
              <a:t> </a:t>
            </a:r>
            <a:r>
              <a:rPr dirty="0" err="1"/>
              <a:t>החשובים</a:t>
            </a:r>
            <a:r>
              <a:rPr dirty="0"/>
              <a:t> </a:t>
            </a:r>
            <a:r>
              <a:rPr dirty="0" err="1"/>
              <a:t>שנלמדו</a:t>
            </a:r>
            <a:r>
              <a:rPr dirty="0"/>
              <a:t> </a:t>
            </a:r>
            <a:r>
              <a:rPr dirty="0" err="1"/>
              <a:t>בקורס</a:t>
            </a:r>
            <a:r>
              <a:rPr dirty="0"/>
              <a:t> </a:t>
            </a:r>
            <a:r>
              <a:rPr dirty="0" err="1"/>
              <a:t>זה</a:t>
            </a:r>
            <a:r>
              <a:rPr dirty="0"/>
              <a:t> </a:t>
            </a:r>
            <a:r>
              <a:rPr dirty="0" err="1"/>
              <a:t>הוא</a:t>
            </a:r>
            <a:r>
              <a:rPr dirty="0"/>
              <a:t> </a:t>
            </a:r>
            <a:r>
              <a:rPr dirty="0" err="1"/>
              <a:t>גיט</a:t>
            </a:r>
            <a:r>
              <a:rPr dirty="0"/>
              <a:t> </a:t>
            </a:r>
            <a:r>
              <a:rPr dirty="0" err="1"/>
              <a:t>והאתר</a:t>
            </a:r>
            <a:r>
              <a:rPr dirty="0"/>
              <a:t> </a:t>
            </a:r>
            <a:r>
              <a:rPr dirty="0" err="1"/>
              <a:t>גיטאהב</a:t>
            </a:r>
            <a:r>
              <a:rPr dirty="0"/>
              <a:t>. </a:t>
            </a:r>
            <a:r>
              <a:rPr dirty="0" err="1"/>
              <a:t>זו</a:t>
            </a:r>
            <a:r>
              <a:rPr dirty="0"/>
              <a:t> </a:t>
            </a:r>
            <a:r>
              <a:rPr dirty="0" err="1"/>
              <a:t>הפעם</a:t>
            </a:r>
            <a:r>
              <a:rPr dirty="0"/>
              <a:t> </a:t>
            </a:r>
            <a:r>
              <a:rPr dirty="0" err="1"/>
              <a:t>הראשונה</a:t>
            </a:r>
            <a:r>
              <a:rPr dirty="0"/>
              <a:t> </a:t>
            </a:r>
            <a:r>
              <a:rPr dirty="0" err="1"/>
              <a:t>שנתקלנו</a:t>
            </a:r>
            <a:r>
              <a:rPr dirty="0"/>
              <a:t> </a:t>
            </a:r>
            <a:r>
              <a:rPr dirty="0" err="1"/>
              <a:t>בשני</a:t>
            </a:r>
            <a:r>
              <a:rPr dirty="0"/>
              <a:t> </a:t>
            </a:r>
            <a:r>
              <a:rPr dirty="0" err="1"/>
              <a:t>מושגים</a:t>
            </a:r>
            <a:r>
              <a:rPr dirty="0"/>
              <a:t> </a:t>
            </a:r>
            <a:r>
              <a:rPr dirty="0" err="1"/>
              <a:t>אלה</a:t>
            </a:r>
            <a:r>
              <a:rPr dirty="0"/>
              <a:t>, </a:t>
            </a:r>
            <a:r>
              <a:rPr dirty="0" err="1"/>
              <a:t>והשתמשנו</a:t>
            </a:r>
            <a:r>
              <a:rPr dirty="0"/>
              <a:t> </a:t>
            </a:r>
            <a:r>
              <a:rPr dirty="0" err="1"/>
              <a:t>בהם</a:t>
            </a:r>
            <a:r>
              <a:rPr dirty="0"/>
              <a:t> </a:t>
            </a:r>
            <a:r>
              <a:rPr dirty="0" err="1"/>
              <a:t>לאורך</a:t>
            </a:r>
            <a:r>
              <a:rPr dirty="0"/>
              <a:t> </a:t>
            </a:r>
            <a:r>
              <a:rPr dirty="0" err="1"/>
              <a:t>כל</a:t>
            </a:r>
            <a:r>
              <a:rPr dirty="0"/>
              <a:t> </a:t>
            </a:r>
            <a:r>
              <a:rPr dirty="0" err="1"/>
              <a:t>הפרויקט</a:t>
            </a:r>
            <a:r>
              <a:rPr dirty="0"/>
              <a:t> </a:t>
            </a:r>
            <a:r>
              <a:rPr dirty="0" err="1"/>
              <a:t>מההתחלה</a:t>
            </a:r>
            <a:r>
              <a:rPr dirty="0"/>
              <a:t> </a:t>
            </a:r>
            <a:r>
              <a:rPr dirty="0" err="1"/>
              <a:t>ועד</a:t>
            </a:r>
            <a:r>
              <a:rPr dirty="0"/>
              <a:t> </a:t>
            </a:r>
            <a:r>
              <a:rPr dirty="0" err="1"/>
              <a:t>סופו</a:t>
            </a:r>
            <a:r>
              <a:rPr dirty="0"/>
              <a:t>.</a:t>
            </a:r>
          </a:p>
          <a:p>
            <a:pPr algn="r"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גיט</a:t>
            </a:r>
            <a:r>
              <a:rPr dirty="0"/>
              <a:t> </a:t>
            </a:r>
            <a:r>
              <a:rPr dirty="0" err="1"/>
              <a:t>היא</a:t>
            </a:r>
            <a:r>
              <a:rPr dirty="0"/>
              <a:t> </a:t>
            </a:r>
            <a:r>
              <a:rPr dirty="0" err="1"/>
              <a:t>מערכת</a:t>
            </a:r>
            <a:r>
              <a:rPr dirty="0"/>
              <a:t> </a:t>
            </a:r>
            <a:r>
              <a:rPr dirty="0" err="1"/>
              <a:t>ניהול</a:t>
            </a:r>
            <a:r>
              <a:rPr dirty="0"/>
              <a:t> </a:t>
            </a:r>
            <a:r>
              <a:rPr dirty="0" err="1"/>
              <a:t>גרסאות</a:t>
            </a:r>
            <a:r>
              <a:rPr dirty="0"/>
              <a:t> </a:t>
            </a:r>
            <a:r>
              <a:rPr dirty="0" err="1" smtClean="0"/>
              <a:t>מבוזרת</a:t>
            </a:r>
            <a:r>
              <a:rPr lang="he-IL" dirty="0" smtClean="0"/>
              <a:t>,</a:t>
            </a:r>
            <a:r>
              <a:rPr dirty="0" smtClean="0"/>
              <a:t> </a:t>
            </a:r>
            <a:r>
              <a:rPr dirty="0" err="1"/>
              <a:t>והיא</a:t>
            </a:r>
            <a:r>
              <a:rPr dirty="0"/>
              <a:t> </a:t>
            </a:r>
            <a:r>
              <a:rPr dirty="0" err="1"/>
              <a:t>למעשה</a:t>
            </a:r>
            <a:r>
              <a:rPr dirty="0"/>
              <a:t> </a:t>
            </a:r>
            <a:r>
              <a:rPr dirty="0" err="1"/>
              <a:t>מתחברת</a:t>
            </a:r>
            <a:r>
              <a:rPr dirty="0"/>
              <a:t> </a:t>
            </a:r>
            <a:r>
              <a:rPr dirty="0" err="1"/>
              <a:t>יחד</a:t>
            </a:r>
            <a:r>
              <a:rPr dirty="0"/>
              <a:t> </a:t>
            </a:r>
            <a:r>
              <a:rPr dirty="0" err="1"/>
              <a:t>עם</a:t>
            </a:r>
            <a:r>
              <a:rPr dirty="0"/>
              <a:t> </a:t>
            </a:r>
            <a:r>
              <a:rPr dirty="0" err="1"/>
              <a:t>גיטאהב</a:t>
            </a:r>
            <a:r>
              <a:rPr dirty="0"/>
              <a:t> </a:t>
            </a:r>
            <a:r>
              <a:rPr dirty="0" err="1"/>
              <a:t>שהוא</a:t>
            </a:r>
            <a:r>
              <a:rPr dirty="0"/>
              <a:t> </a:t>
            </a:r>
            <a:r>
              <a:rPr dirty="0" err="1"/>
              <a:t>למעשה</a:t>
            </a:r>
            <a:r>
              <a:rPr dirty="0"/>
              <a:t> </a:t>
            </a:r>
            <a:r>
              <a:rPr dirty="0" err="1"/>
              <a:t>אתר</a:t>
            </a:r>
            <a:r>
              <a:rPr dirty="0"/>
              <a:t> </a:t>
            </a:r>
            <a:r>
              <a:rPr dirty="0" err="1"/>
              <a:t>שמארח</a:t>
            </a:r>
            <a:r>
              <a:rPr dirty="0"/>
              <a:t> </a:t>
            </a:r>
            <a:r>
              <a:rPr dirty="0" err="1"/>
              <a:t>מאגרי</a:t>
            </a:r>
            <a:r>
              <a:rPr dirty="0"/>
              <a:t> </a:t>
            </a:r>
            <a:r>
              <a:rPr dirty="0" err="1"/>
              <a:t>גיט</a:t>
            </a:r>
            <a:r>
              <a:rPr dirty="0"/>
              <a:t> </a:t>
            </a:r>
            <a:r>
              <a:rPr dirty="0" err="1"/>
              <a:t>רבים</a:t>
            </a:r>
            <a:r>
              <a:rPr dirty="0"/>
              <a:t> </a:t>
            </a:r>
            <a:r>
              <a:rPr dirty="0" err="1"/>
              <a:t>ומגוונים</a:t>
            </a:r>
            <a:r>
              <a:rPr dirty="0"/>
              <a:t>.</a:t>
            </a:r>
          </a:p>
          <a:p>
            <a:pPr algn="r"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בפרויקט</a:t>
            </a:r>
            <a:r>
              <a:rPr dirty="0"/>
              <a:t> </a:t>
            </a:r>
            <a:r>
              <a:rPr dirty="0" err="1"/>
              <a:t>שלנו</a:t>
            </a:r>
            <a:r>
              <a:rPr dirty="0"/>
              <a:t> </a:t>
            </a:r>
            <a:r>
              <a:rPr dirty="0" err="1"/>
              <a:t>למדנו</a:t>
            </a:r>
            <a:r>
              <a:rPr dirty="0"/>
              <a:t> </a:t>
            </a:r>
            <a:r>
              <a:rPr dirty="0" err="1"/>
              <a:t>והבנו</a:t>
            </a:r>
            <a:r>
              <a:rPr dirty="0"/>
              <a:t> </a:t>
            </a:r>
            <a:r>
              <a:rPr dirty="0" err="1"/>
              <a:t>איך</a:t>
            </a:r>
            <a:r>
              <a:rPr dirty="0"/>
              <a:t> </a:t>
            </a:r>
            <a:r>
              <a:rPr dirty="0" err="1"/>
              <a:t>משתמשים</a:t>
            </a:r>
            <a:r>
              <a:rPr dirty="0"/>
              <a:t> </a:t>
            </a:r>
            <a:r>
              <a:rPr dirty="0" err="1" smtClean="0"/>
              <a:t>בגיט</a:t>
            </a:r>
            <a:r>
              <a:rPr lang="he-IL" dirty="0" smtClean="0"/>
              <a:t>,</a:t>
            </a:r>
            <a:r>
              <a:rPr dirty="0" smtClean="0"/>
              <a:t> </a:t>
            </a:r>
            <a:r>
              <a:rPr dirty="0" err="1"/>
              <a:t>איך</a:t>
            </a:r>
            <a:r>
              <a:rPr dirty="0"/>
              <a:t> </a:t>
            </a:r>
            <a:r>
              <a:rPr dirty="0" err="1"/>
              <a:t>עובדים</a:t>
            </a:r>
            <a:r>
              <a:rPr dirty="0"/>
              <a:t> </a:t>
            </a:r>
            <a:r>
              <a:rPr dirty="0" err="1"/>
              <a:t>כמה</a:t>
            </a:r>
            <a:r>
              <a:rPr dirty="0"/>
              <a:t> </a:t>
            </a:r>
            <a:r>
              <a:rPr dirty="0" err="1"/>
              <a:t>משתמשים</a:t>
            </a:r>
            <a:r>
              <a:rPr dirty="0"/>
              <a:t> </a:t>
            </a:r>
            <a:r>
              <a:rPr dirty="0" err="1"/>
              <a:t>יחד</a:t>
            </a:r>
            <a:r>
              <a:rPr dirty="0"/>
              <a:t> </a:t>
            </a:r>
            <a:r>
              <a:rPr dirty="0" err="1"/>
              <a:t>על</a:t>
            </a:r>
            <a:r>
              <a:rPr dirty="0"/>
              <a:t> </a:t>
            </a:r>
            <a:r>
              <a:rPr dirty="0" err="1"/>
              <a:t>אותו</a:t>
            </a:r>
            <a:r>
              <a:rPr dirty="0"/>
              <a:t> </a:t>
            </a:r>
            <a:r>
              <a:rPr dirty="0" err="1"/>
              <a:t>קוד</a:t>
            </a:r>
            <a:r>
              <a:rPr dirty="0"/>
              <a:t> </a:t>
            </a:r>
            <a:r>
              <a:rPr dirty="0" err="1"/>
              <a:t>וכו</a:t>
            </a:r>
            <a:r>
              <a:rPr dirty="0" smtClean="0"/>
              <a:t>׳</a:t>
            </a:r>
            <a:r>
              <a:rPr lang="he-IL" dirty="0" smtClean="0"/>
              <a:t>.</a:t>
            </a:r>
            <a:r>
              <a:rPr dirty="0" smtClean="0"/>
              <a:t> </a:t>
            </a:r>
            <a:r>
              <a:rPr dirty="0" err="1"/>
              <a:t>הגיט</a:t>
            </a:r>
            <a:r>
              <a:rPr dirty="0"/>
              <a:t> </a:t>
            </a:r>
            <a:r>
              <a:rPr dirty="0" err="1"/>
              <a:t>עזר</a:t>
            </a:r>
            <a:r>
              <a:rPr dirty="0"/>
              <a:t> </a:t>
            </a:r>
            <a:r>
              <a:rPr dirty="0" err="1"/>
              <a:t>לנו</a:t>
            </a:r>
            <a:r>
              <a:rPr dirty="0"/>
              <a:t> </a:t>
            </a:r>
            <a:r>
              <a:rPr dirty="0" err="1"/>
              <a:t>להסתנכרן</a:t>
            </a:r>
            <a:r>
              <a:rPr dirty="0"/>
              <a:t> </a:t>
            </a:r>
            <a:r>
              <a:rPr dirty="0" err="1"/>
              <a:t>יחד</a:t>
            </a:r>
            <a:r>
              <a:rPr dirty="0"/>
              <a:t> </a:t>
            </a:r>
            <a:r>
              <a:rPr dirty="0" err="1"/>
              <a:t>על</a:t>
            </a:r>
            <a:r>
              <a:rPr dirty="0"/>
              <a:t> </a:t>
            </a:r>
            <a:r>
              <a:rPr dirty="0" err="1"/>
              <a:t>אותם</a:t>
            </a:r>
            <a:r>
              <a:rPr dirty="0"/>
              <a:t> </a:t>
            </a:r>
            <a:r>
              <a:rPr dirty="0" err="1"/>
              <a:t>קבצים</a:t>
            </a:r>
            <a:r>
              <a:rPr dirty="0"/>
              <a:t>, </a:t>
            </a:r>
            <a:r>
              <a:rPr dirty="0" err="1"/>
              <a:t>הוא</a:t>
            </a:r>
            <a:r>
              <a:rPr dirty="0"/>
              <a:t> </a:t>
            </a:r>
            <a:r>
              <a:rPr dirty="0" err="1"/>
              <a:t>עזר</a:t>
            </a:r>
            <a:r>
              <a:rPr dirty="0"/>
              <a:t> </a:t>
            </a:r>
            <a:r>
              <a:rPr dirty="0" err="1"/>
              <a:t>לנו</a:t>
            </a:r>
            <a:r>
              <a:rPr dirty="0"/>
              <a:t> </a:t>
            </a:r>
            <a:r>
              <a:rPr dirty="0" err="1"/>
              <a:t>לשמור</a:t>
            </a:r>
            <a:r>
              <a:rPr dirty="0"/>
              <a:t> </a:t>
            </a:r>
            <a:r>
              <a:rPr dirty="0" err="1"/>
              <a:t>על</a:t>
            </a:r>
            <a:r>
              <a:rPr dirty="0"/>
              <a:t> </a:t>
            </a:r>
            <a:r>
              <a:rPr dirty="0" err="1"/>
              <a:t>גרסאות</a:t>
            </a:r>
            <a:r>
              <a:rPr dirty="0"/>
              <a:t> </a:t>
            </a:r>
            <a:r>
              <a:rPr dirty="0" err="1"/>
              <a:t>קודמות</a:t>
            </a:r>
            <a:r>
              <a:rPr dirty="0"/>
              <a:t> </a:t>
            </a:r>
            <a:r>
              <a:rPr dirty="0" err="1"/>
              <a:t>במידה</a:t>
            </a:r>
            <a:r>
              <a:rPr dirty="0"/>
              <a:t> </a:t>
            </a:r>
            <a:r>
              <a:rPr dirty="0" err="1"/>
              <a:t>ונרצה</a:t>
            </a:r>
            <a:r>
              <a:rPr dirty="0"/>
              <a:t> </a:t>
            </a:r>
            <a:r>
              <a:rPr dirty="0" err="1"/>
              <a:t>לחזור</a:t>
            </a:r>
            <a:r>
              <a:rPr dirty="0"/>
              <a:t> </a:t>
            </a:r>
            <a:r>
              <a:rPr dirty="0" err="1"/>
              <a:t>אליהם</a:t>
            </a:r>
            <a:r>
              <a:rPr dirty="0"/>
              <a:t> </a:t>
            </a:r>
            <a:r>
              <a:rPr dirty="0" err="1"/>
              <a:t>ואולי</a:t>
            </a:r>
            <a:r>
              <a:rPr dirty="0"/>
              <a:t> </a:t>
            </a:r>
            <a:r>
              <a:rPr dirty="0" err="1"/>
              <a:t>הדבר</a:t>
            </a:r>
            <a:r>
              <a:rPr dirty="0"/>
              <a:t> </a:t>
            </a:r>
            <a:r>
              <a:rPr dirty="0" err="1"/>
              <a:t>הכי</a:t>
            </a:r>
            <a:r>
              <a:rPr dirty="0"/>
              <a:t> </a:t>
            </a:r>
            <a:r>
              <a:rPr dirty="0" err="1" smtClean="0"/>
              <a:t>חשוב</a:t>
            </a:r>
            <a:r>
              <a:rPr dirty="0" smtClean="0"/>
              <a:t>- </a:t>
            </a:r>
            <a:r>
              <a:rPr lang="he-IL" dirty="0" smtClean="0"/>
              <a:t> </a:t>
            </a:r>
            <a:r>
              <a:rPr dirty="0" err="1" smtClean="0"/>
              <a:t>לתת</a:t>
            </a:r>
            <a:r>
              <a:rPr dirty="0" smtClean="0"/>
              <a:t> </a:t>
            </a:r>
            <a:r>
              <a:rPr dirty="0" err="1"/>
              <a:t>הערות</a:t>
            </a:r>
            <a:r>
              <a:rPr dirty="0"/>
              <a:t> </a:t>
            </a:r>
            <a:r>
              <a:rPr dirty="0" err="1"/>
              <a:t>וביקורות</a:t>
            </a:r>
            <a:r>
              <a:rPr dirty="0"/>
              <a:t> </a:t>
            </a:r>
            <a:r>
              <a:rPr dirty="0" err="1"/>
              <a:t>אחד</a:t>
            </a:r>
            <a:r>
              <a:rPr dirty="0"/>
              <a:t> </a:t>
            </a:r>
            <a:r>
              <a:rPr dirty="0" err="1"/>
              <a:t>לשני</a:t>
            </a:r>
            <a:r>
              <a:rPr dirty="0"/>
              <a:t> </a:t>
            </a:r>
            <a:r>
              <a:rPr dirty="0" err="1"/>
              <a:t>על</a:t>
            </a:r>
            <a:r>
              <a:rPr dirty="0"/>
              <a:t> </a:t>
            </a:r>
            <a:r>
              <a:rPr dirty="0" err="1"/>
              <a:t>העבודה</a:t>
            </a:r>
            <a:r>
              <a:rPr dirty="0"/>
              <a:t> </a:t>
            </a:r>
            <a:r>
              <a:rPr dirty="0" err="1"/>
              <a:t>השונה</a:t>
            </a:r>
            <a:r>
              <a:rPr dirty="0"/>
              <a:t> </a:t>
            </a:r>
            <a:r>
              <a:rPr dirty="0" err="1"/>
              <a:t>במהלך</a:t>
            </a:r>
            <a:r>
              <a:rPr dirty="0"/>
              <a:t> </a:t>
            </a:r>
            <a:r>
              <a:rPr dirty="0" err="1"/>
              <a:t>העבודה</a:t>
            </a:r>
            <a:r>
              <a:rPr dirty="0"/>
              <a:t> </a:t>
            </a:r>
            <a:r>
              <a:rPr dirty="0" err="1"/>
              <a:t>על</a:t>
            </a:r>
            <a:r>
              <a:rPr dirty="0"/>
              <a:t> </a:t>
            </a:r>
            <a:r>
              <a:rPr dirty="0" err="1"/>
              <a:t>הפרויקט</a:t>
            </a:r>
            <a:r>
              <a:rPr dirty="0"/>
              <a:t>, </a:t>
            </a:r>
            <a:r>
              <a:rPr dirty="0" err="1"/>
              <a:t>מה</a:t>
            </a:r>
            <a:r>
              <a:rPr dirty="0"/>
              <a:t> </a:t>
            </a:r>
            <a:r>
              <a:rPr dirty="0" err="1"/>
              <a:t>שגרם</a:t>
            </a:r>
            <a:r>
              <a:rPr dirty="0"/>
              <a:t> </a:t>
            </a:r>
            <a:r>
              <a:rPr dirty="0" err="1"/>
              <a:t>לכולנו</a:t>
            </a:r>
            <a:r>
              <a:rPr dirty="0"/>
              <a:t> </a:t>
            </a:r>
            <a:r>
              <a:rPr dirty="0" err="1"/>
              <a:t>לעבוד</a:t>
            </a:r>
            <a:r>
              <a:rPr dirty="0"/>
              <a:t> </a:t>
            </a:r>
            <a:r>
              <a:rPr dirty="0" err="1"/>
              <a:t>בצורה</a:t>
            </a:r>
            <a:r>
              <a:rPr dirty="0"/>
              <a:t> </a:t>
            </a:r>
            <a:r>
              <a:rPr dirty="0" err="1"/>
              <a:t>טובה</a:t>
            </a:r>
            <a:r>
              <a:rPr dirty="0"/>
              <a:t> </a:t>
            </a:r>
            <a:r>
              <a:rPr dirty="0" err="1"/>
              <a:t>יותר</a:t>
            </a:r>
            <a:r>
              <a:rPr dirty="0"/>
              <a:t> .</a:t>
            </a:r>
          </a:p>
          <a:p>
            <a:pPr algn="r"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</a:t>
            </a:r>
            <a:r>
              <a:rPr dirty="0" err="1"/>
              <a:t>נוכל</a:t>
            </a:r>
            <a:r>
              <a:rPr dirty="0"/>
              <a:t> </a:t>
            </a:r>
            <a:r>
              <a:rPr dirty="0" err="1"/>
              <a:t>לומר</a:t>
            </a:r>
            <a:r>
              <a:rPr dirty="0"/>
              <a:t> </a:t>
            </a:r>
            <a:r>
              <a:rPr dirty="0" err="1"/>
              <a:t>בלי</a:t>
            </a:r>
            <a:r>
              <a:rPr dirty="0"/>
              <a:t> </a:t>
            </a:r>
            <a:r>
              <a:rPr dirty="0" err="1"/>
              <a:t>שום</a:t>
            </a:r>
            <a:r>
              <a:rPr dirty="0"/>
              <a:t> </a:t>
            </a:r>
            <a:r>
              <a:rPr dirty="0" err="1"/>
              <a:t>ספק</a:t>
            </a:r>
            <a:r>
              <a:rPr dirty="0"/>
              <a:t> </a:t>
            </a:r>
            <a:r>
              <a:rPr dirty="0" err="1"/>
              <a:t>שזה</a:t>
            </a:r>
            <a:r>
              <a:rPr dirty="0"/>
              <a:t> </a:t>
            </a:r>
            <a:r>
              <a:rPr dirty="0" err="1"/>
              <a:t>כלי</a:t>
            </a:r>
            <a:r>
              <a:rPr dirty="0"/>
              <a:t> </a:t>
            </a:r>
            <a:r>
              <a:rPr dirty="0" err="1"/>
              <a:t>שעזר</a:t>
            </a:r>
            <a:r>
              <a:rPr dirty="0"/>
              <a:t> </a:t>
            </a:r>
            <a:r>
              <a:rPr dirty="0" err="1"/>
              <a:t>לנו</a:t>
            </a:r>
            <a:r>
              <a:rPr dirty="0"/>
              <a:t> </a:t>
            </a:r>
            <a:r>
              <a:rPr dirty="0" err="1"/>
              <a:t>בכל</a:t>
            </a:r>
            <a:r>
              <a:rPr dirty="0"/>
              <a:t> </a:t>
            </a:r>
            <a:r>
              <a:rPr dirty="0" err="1"/>
              <a:t>אספקט</a:t>
            </a:r>
            <a:r>
              <a:rPr dirty="0"/>
              <a:t> </a:t>
            </a:r>
            <a:r>
              <a:rPr dirty="0" err="1"/>
              <a:t>והוא</a:t>
            </a:r>
            <a:r>
              <a:rPr dirty="0"/>
              <a:t> </a:t>
            </a:r>
            <a:r>
              <a:rPr dirty="0" err="1"/>
              <a:t>מומלץ</a:t>
            </a:r>
            <a:r>
              <a:rPr dirty="0"/>
              <a:t> </a:t>
            </a:r>
            <a:r>
              <a:rPr dirty="0" err="1"/>
              <a:t>לכל</a:t>
            </a:r>
            <a:r>
              <a:rPr dirty="0"/>
              <a:t> </a:t>
            </a:r>
            <a:r>
              <a:rPr lang="he-IL" dirty="0" smtClean="0"/>
              <a:t>קבוצה</a:t>
            </a:r>
            <a:r>
              <a:rPr dirty="0" smtClean="0"/>
              <a:t> </a:t>
            </a:r>
            <a:r>
              <a:rPr dirty="0" err="1" smtClean="0"/>
              <a:t>שעובד</a:t>
            </a:r>
            <a:r>
              <a:rPr lang="he-IL" dirty="0"/>
              <a:t>ת</a:t>
            </a:r>
            <a:r>
              <a:rPr dirty="0" smtClean="0"/>
              <a:t> </a:t>
            </a:r>
            <a:r>
              <a:rPr dirty="0" err="1"/>
              <a:t>על</a:t>
            </a:r>
            <a:r>
              <a:rPr dirty="0"/>
              <a:t> </a:t>
            </a:r>
            <a:r>
              <a:rPr dirty="0" err="1"/>
              <a:t>פיתוח</a:t>
            </a:r>
            <a:r>
              <a:rPr dirty="0"/>
              <a:t> </a:t>
            </a:r>
            <a:r>
              <a:rPr dirty="0" err="1"/>
              <a:t>של</a:t>
            </a:r>
            <a:r>
              <a:rPr dirty="0"/>
              <a:t> </a:t>
            </a:r>
            <a:r>
              <a:rPr dirty="0" err="1" smtClean="0"/>
              <a:t>מוצר</a:t>
            </a:r>
            <a:r>
              <a:rPr lang="he-IL" dirty="0" smtClean="0"/>
              <a:t> תוכנה</a:t>
            </a:r>
            <a:r>
              <a:rPr dirty="0" smtClean="0"/>
              <a:t> </a:t>
            </a:r>
            <a:r>
              <a:rPr dirty="0" err="1"/>
              <a:t>כלשהו</a:t>
            </a:r>
            <a:r>
              <a:rPr dirty="0"/>
              <a:t>.</a:t>
            </a:r>
          </a:p>
        </p:txBody>
      </p:sp>
      <p:pic>
        <p:nvPicPr>
          <p:cNvPr id="218" name="image1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3441" y="434859"/>
            <a:ext cx="2543815" cy="10632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image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27139" y="50800"/>
            <a:ext cx="1564861" cy="848739"/>
          </a:xfrm>
          <a:prstGeom prst="rect">
            <a:avLst/>
          </a:prstGeom>
          <a:ln w="12700">
            <a:miter lim="400000"/>
          </a:ln>
          <a:effectLst>
            <a:outerShdw blurRad="1905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פרלקסה">
  <a:themeElements>
    <a:clrScheme name="פרלקסה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0000FF"/>
      </a:hlink>
      <a:folHlink>
        <a:srgbClr val="FF00FF"/>
      </a:folHlink>
    </a:clrScheme>
    <a:fontScheme name="פרלקסה">
      <a:majorFont>
        <a:latin typeface="Corbel"/>
        <a:ea typeface="Corbel"/>
        <a:cs typeface="Corbel"/>
      </a:majorFont>
      <a:minorFont>
        <a:latin typeface="Helvetica"/>
        <a:ea typeface="Helvetica"/>
        <a:cs typeface="Helvetica"/>
      </a:minorFont>
    </a:fontScheme>
    <a:fmtScheme name="פרלקסה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stA="26000" endPos="40000" dir="5400000" sy="-100000" algn="bl" rotWithShape="0"/>
          </a:effectLst>
        </a:effectStyle>
        <a:effectStyle>
          <a:effectLst>
            <a:reflection stA="26000" endPos="40000" dir="5400000" sy="-100000" algn="bl" rotWithShape="0"/>
          </a:effectLst>
        </a:effectStyle>
        <a:effectStyle>
          <a:effectLst>
            <a:reflection stA="26000" endPos="40000" dir="5400000" sy="-100000" algn="bl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reflection stA="26000" endPos="40000" dir="5400000" sy="-100000" algn="bl" rotWithShape="0"/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1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reflection stA="26000" endPos="40000" dir="5400000" sy="-100000" algn="bl" rotWithShape="0"/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1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פרלקסה">
  <a:themeElements>
    <a:clrScheme name="פרלקסה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0000FF"/>
      </a:hlink>
      <a:folHlink>
        <a:srgbClr val="FF00FF"/>
      </a:folHlink>
    </a:clrScheme>
    <a:fontScheme name="פרלקסה">
      <a:majorFont>
        <a:latin typeface="Corbel"/>
        <a:ea typeface="Corbel"/>
        <a:cs typeface="Corbel"/>
      </a:majorFont>
      <a:minorFont>
        <a:latin typeface="Helvetica"/>
        <a:ea typeface="Helvetica"/>
        <a:cs typeface="Helvetica"/>
      </a:minorFont>
    </a:fontScheme>
    <a:fmtScheme name="פרלקסה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stA="26000" endPos="40000" dir="5400000" sy="-100000" algn="bl" rotWithShape="0"/>
          </a:effectLst>
        </a:effectStyle>
        <a:effectStyle>
          <a:effectLst>
            <a:reflection stA="26000" endPos="40000" dir="5400000" sy="-100000" algn="bl" rotWithShape="0"/>
          </a:effectLst>
        </a:effectStyle>
        <a:effectStyle>
          <a:effectLst>
            <a:reflection stA="26000" endPos="40000" dir="5400000" sy="-100000" algn="bl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reflection stA="26000" endPos="40000" dir="5400000" sy="-100000" algn="bl" rotWithShape="0"/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1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reflection stA="26000" endPos="40000" dir="5400000" sy="-100000" algn="bl" rotWithShape="0"/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1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452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Helvetica</vt:lpstr>
      <vt:lpstr>פרלקסה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דיון: git &amp;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Afek Hazan</cp:lastModifiedBy>
  <cp:revision>23</cp:revision>
  <dcterms:modified xsi:type="dcterms:W3CDTF">2016-06-19T08:44:33Z</dcterms:modified>
</cp:coreProperties>
</file>