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CV Web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Ibrahim Abu Rmaileh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4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045447"/>
            <a:ext cx="9601196" cy="3318936"/>
          </a:xfrm>
        </p:spPr>
        <p:txBody>
          <a:bodyPr/>
          <a:lstStyle/>
          <a:p>
            <a:r>
              <a:rPr lang="en-US" dirty="0" smtClean="0"/>
              <a:t>The Problem that my “Product” is trying to solve is mainly the difficulty of </a:t>
            </a:r>
            <a:br>
              <a:rPr lang="en-US" dirty="0" smtClean="0"/>
            </a:br>
            <a:r>
              <a:rPr lang="en-US" dirty="0" smtClean="0"/>
              <a:t>finding a suitable job that fits sufficiently your qualifications in your specific field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solution solves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Knowing that in our specific field (computer science &amp; Software Engineering) there is always a lot of open positions and the demand is only going higher, leads us to conclude that the main cause of the problem (finding a job) is the lack of exposure to the industry recruiters !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So, there is no better way to expose yourself and prove your presence than showing your WORK to get the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Audience are mainly companies HR agencies or recruiters and who ever can help deliver my info, which in this case is my “product” to them.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01" y="3544866"/>
            <a:ext cx="3730669" cy="23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6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</a:t>
            </a:r>
            <a:r>
              <a:rPr lang="en-US" dirty="0"/>
              <a:t>the competitors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 , literally everyone that is searching a job in the same field of mine , which are a lot!!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25" y="3419606"/>
            <a:ext cx="8204548" cy="282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148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My CV Web Site</vt:lpstr>
      <vt:lpstr>What is the Problem?</vt:lpstr>
      <vt:lpstr>How the solution solves the problem?</vt:lpstr>
      <vt:lpstr>Market Information</vt:lpstr>
      <vt:lpstr>Who are the competitors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CV Web Site</dc:title>
  <dc:creator>user</dc:creator>
  <cp:lastModifiedBy>user</cp:lastModifiedBy>
  <cp:revision>19</cp:revision>
  <dcterms:created xsi:type="dcterms:W3CDTF">2019-12-07T19:44:38Z</dcterms:created>
  <dcterms:modified xsi:type="dcterms:W3CDTF">2019-12-07T20:07:07Z</dcterms:modified>
</cp:coreProperties>
</file>