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66" r:id="rId6"/>
    <p:sldId id="257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B5C3D-144E-E970-5AAF-F562C9A51D1F}" v="155" dt="2025-04-02T14:38:57.437"/>
    <p1510:client id="{E6F369C7-8030-6AC4-8B26-D24DA248BA55}" v="784" dt="2025-04-02T12:27:40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ra bulut" userId="02786812ae44c4ed" providerId="Windows Live" clId="Web-{910B5C3D-144E-E970-5AAF-F562C9A51D1F}"/>
    <pc:docChg chg="addSld modSld">
      <pc:chgData name="kayra bulut" userId="02786812ae44c4ed" providerId="Windows Live" clId="Web-{910B5C3D-144E-E970-5AAF-F562C9A51D1F}" dt="2025-04-02T14:38:57.437" v="22" actId="1076"/>
      <pc:docMkLst>
        <pc:docMk/>
      </pc:docMkLst>
      <pc:sldChg chg="addSp delSp modSp">
        <pc:chgData name="kayra bulut" userId="02786812ae44c4ed" providerId="Windows Live" clId="Web-{910B5C3D-144E-E970-5AAF-F562C9A51D1F}" dt="2025-04-02T12:33:31.900" v="8" actId="1076"/>
        <pc:sldMkLst>
          <pc:docMk/>
          <pc:sldMk cId="1000990895" sldId="257"/>
        </pc:sldMkLst>
        <pc:spChg chg="mod">
          <ac:chgData name="kayra bulut" userId="02786812ae44c4ed" providerId="Windows Live" clId="Web-{910B5C3D-144E-E970-5AAF-F562C9A51D1F}" dt="2025-04-02T12:29:00.390" v="1"/>
          <ac:spMkLst>
            <pc:docMk/>
            <pc:sldMk cId="1000990895" sldId="257"/>
            <ac:spMk id="2" creationId="{9C40BBE1-C9F6-0CE9-F420-B68582D13C85}"/>
          </ac:spMkLst>
        </pc:spChg>
        <pc:spChg chg="del">
          <ac:chgData name="kayra bulut" userId="02786812ae44c4ed" providerId="Windows Live" clId="Web-{910B5C3D-144E-E970-5AAF-F562C9A51D1F}" dt="2025-04-02T12:29:00.390" v="1"/>
          <ac:spMkLst>
            <pc:docMk/>
            <pc:sldMk cId="1000990895" sldId="257"/>
            <ac:spMk id="10" creationId="{A637580D-1176-4083-A9A1-BD8ED08996EC}"/>
          </ac:spMkLst>
        </pc:spChg>
        <pc:spChg chg="add">
          <ac:chgData name="kayra bulut" userId="02786812ae44c4ed" providerId="Windows Live" clId="Web-{910B5C3D-144E-E970-5AAF-F562C9A51D1F}" dt="2025-04-02T12:29:00.390" v="1"/>
          <ac:spMkLst>
            <pc:docMk/>
            <pc:sldMk cId="1000990895" sldId="257"/>
            <ac:spMk id="17" creationId="{A637580D-1176-4083-A9A1-BD8ED08996EC}"/>
          </ac:spMkLst>
        </pc:spChg>
        <pc:graphicFrameChg chg="mod modGraphic">
          <ac:chgData name="kayra bulut" userId="02786812ae44c4ed" providerId="Windows Live" clId="Web-{910B5C3D-144E-E970-5AAF-F562C9A51D1F}" dt="2025-04-02T12:33:31.900" v="8" actId="1076"/>
          <ac:graphicFrameMkLst>
            <pc:docMk/>
            <pc:sldMk cId="1000990895" sldId="257"/>
            <ac:graphicFrameMk id="5" creationId="{AF3A3364-CE1B-FE6F-237F-4FAA6FF1287E}"/>
          </ac:graphicFrameMkLst>
        </pc:graphicFrameChg>
        <pc:cxnChg chg="del">
          <ac:chgData name="kayra bulut" userId="02786812ae44c4ed" providerId="Windows Live" clId="Web-{910B5C3D-144E-E970-5AAF-F562C9A51D1F}" dt="2025-04-02T12:29:00.390" v="1"/>
          <ac:cxnSpMkLst>
            <pc:docMk/>
            <pc:sldMk cId="1000990895" sldId="257"/>
            <ac:cxnSpMk id="12" creationId="{B9C96FDC-E4C2-7D8A-44BA-572E7CD9E899}"/>
          </ac:cxnSpMkLst>
        </pc:cxnChg>
        <pc:cxnChg chg="add">
          <ac:chgData name="kayra bulut" userId="02786812ae44c4ed" providerId="Windows Live" clId="Web-{910B5C3D-144E-E970-5AAF-F562C9A51D1F}" dt="2025-04-02T12:29:00.390" v="1"/>
          <ac:cxnSpMkLst>
            <pc:docMk/>
            <pc:sldMk cId="1000990895" sldId="257"/>
            <ac:cxnSpMk id="19" creationId="{B9C96FDC-E4C2-7D8A-44BA-572E7CD9E899}"/>
          </ac:cxnSpMkLst>
        </pc:cxnChg>
      </pc:sldChg>
      <pc:sldChg chg="addSp delSp modSp">
        <pc:chgData name="kayra bulut" userId="02786812ae44c4ed" providerId="Windows Live" clId="Web-{910B5C3D-144E-E970-5AAF-F562C9A51D1F}" dt="2025-04-02T12:29:03.969" v="2"/>
        <pc:sldMkLst>
          <pc:docMk/>
          <pc:sldMk cId="2756523885" sldId="258"/>
        </pc:sldMkLst>
        <pc:spChg chg="mod">
          <ac:chgData name="kayra bulut" userId="02786812ae44c4ed" providerId="Windows Live" clId="Web-{910B5C3D-144E-E970-5AAF-F562C9A51D1F}" dt="2025-04-02T12:28:51.265" v="0"/>
          <ac:spMkLst>
            <pc:docMk/>
            <pc:sldMk cId="2756523885" sldId="258"/>
            <ac:spMk id="2" creationId="{F2119379-0CFB-A3EF-962E-EFA3C647A08A}"/>
          </ac:spMkLst>
        </pc:spChg>
        <pc:spChg chg="del">
          <ac:chgData name="kayra bulut" userId="02786812ae44c4ed" providerId="Windows Live" clId="Web-{910B5C3D-144E-E970-5AAF-F562C9A51D1F}" dt="2025-04-02T12:28:51.265" v="0"/>
          <ac:spMkLst>
            <pc:docMk/>
            <pc:sldMk cId="2756523885" sldId="258"/>
            <ac:spMk id="9" creationId="{A637580D-1176-4083-A9A1-BD8ED08996EC}"/>
          </ac:spMkLst>
        </pc:spChg>
        <pc:spChg chg="add del">
          <ac:chgData name="kayra bulut" userId="02786812ae44c4ed" providerId="Windows Live" clId="Web-{910B5C3D-144E-E970-5AAF-F562C9A51D1F}" dt="2025-04-02T12:29:03.969" v="2"/>
          <ac:spMkLst>
            <pc:docMk/>
            <pc:sldMk cId="2756523885" sldId="258"/>
            <ac:spMk id="16" creationId="{A637580D-1176-4083-A9A1-BD8ED08996EC}"/>
          </ac:spMkLst>
        </pc:spChg>
        <pc:spChg chg="add">
          <ac:chgData name="kayra bulut" userId="02786812ae44c4ed" providerId="Windows Live" clId="Web-{910B5C3D-144E-E970-5AAF-F562C9A51D1F}" dt="2025-04-02T12:29:03.969" v="2"/>
          <ac:spMkLst>
            <pc:docMk/>
            <pc:sldMk cId="2756523885" sldId="258"/>
            <ac:spMk id="23" creationId="{A637580D-1176-4083-A9A1-BD8ED08996EC}"/>
          </ac:spMkLst>
        </pc:spChg>
        <pc:graphicFrameChg chg="mod modGraphic">
          <ac:chgData name="kayra bulut" userId="02786812ae44c4ed" providerId="Windows Live" clId="Web-{910B5C3D-144E-E970-5AAF-F562C9A51D1F}" dt="2025-04-02T12:29:03.969" v="2"/>
          <ac:graphicFrameMkLst>
            <pc:docMk/>
            <pc:sldMk cId="2756523885" sldId="258"/>
            <ac:graphicFrameMk id="5" creationId="{F0FD5B67-E461-1EE3-A278-2F9E42CE761C}"/>
          </ac:graphicFrameMkLst>
        </pc:graphicFrameChg>
        <pc:cxnChg chg="del">
          <ac:chgData name="kayra bulut" userId="02786812ae44c4ed" providerId="Windows Live" clId="Web-{910B5C3D-144E-E970-5AAF-F562C9A51D1F}" dt="2025-04-02T12:28:51.265" v="0"/>
          <ac:cxnSpMkLst>
            <pc:docMk/>
            <pc:sldMk cId="2756523885" sldId="258"/>
            <ac:cxnSpMk id="11" creationId="{B9C96FDC-E4C2-7D8A-44BA-572E7CD9E899}"/>
          </ac:cxnSpMkLst>
        </pc:cxnChg>
        <pc:cxnChg chg="add del">
          <ac:chgData name="kayra bulut" userId="02786812ae44c4ed" providerId="Windows Live" clId="Web-{910B5C3D-144E-E970-5AAF-F562C9A51D1F}" dt="2025-04-02T12:29:03.969" v="2"/>
          <ac:cxnSpMkLst>
            <pc:docMk/>
            <pc:sldMk cId="2756523885" sldId="258"/>
            <ac:cxnSpMk id="18" creationId="{B9C96FDC-E4C2-7D8A-44BA-572E7CD9E899}"/>
          </ac:cxnSpMkLst>
        </pc:cxnChg>
        <pc:cxnChg chg="add">
          <ac:chgData name="kayra bulut" userId="02786812ae44c4ed" providerId="Windows Live" clId="Web-{910B5C3D-144E-E970-5AAF-F562C9A51D1F}" dt="2025-04-02T12:29:03.969" v="2"/>
          <ac:cxnSpMkLst>
            <pc:docMk/>
            <pc:sldMk cId="2756523885" sldId="258"/>
            <ac:cxnSpMk id="25" creationId="{B9C96FDC-E4C2-7D8A-44BA-572E7CD9E899}"/>
          </ac:cxnSpMkLst>
        </pc:cxnChg>
      </pc:sldChg>
      <pc:sldChg chg="addSp delSp modSp">
        <pc:chgData name="kayra bulut" userId="02786812ae44c4ed" providerId="Windows Live" clId="Web-{910B5C3D-144E-E970-5AAF-F562C9A51D1F}" dt="2025-04-02T12:33:43.494" v="9"/>
        <pc:sldMkLst>
          <pc:docMk/>
          <pc:sldMk cId="641449598" sldId="264"/>
        </pc:sldMkLst>
        <pc:spChg chg="mod">
          <ac:chgData name="kayra bulut" userId="02786812ae44c4ed" providerId="Windows Live" clId="Web-{910B5C3D-144E-E970-5AAF-F562C9A51D1F}" dt="2025-04-02T12:33:43.494" v="9"/>
          <ac:spMkLst>
            <pc:docMk/>
            <pc:sldMk cId="641449598" sldId="264"/>
            <ac:spMk id="2" creationId="{BDA8EE31-0456-E43A-17B3-7F801DFD4B0D}"/>
          </ac:spMkLst>
        </pc:spChg>
        <pc:spChg chg="del">
          <ac:chgData name="kayra bulut" userId="02786812ae44c4ed" providerId="Windows Live" clId="Web-{910B5C3D-144E-E970-5AAF-F562C9A51D1F}" dt="2025-04-02T12:33:43.494" v="9"/>
          <ac:spMkLst>
            <pc:docMk/>
            <pc:sldMk cId="641449598" sldId="264"/>
            <ac:spMk id="9" creationId="{A637580D-1176-4083-A9A1-BD8ED08996EC}"/>
          </ac:spMkLst>
        </pc:spChg>
        <pc:spChg chg="add">
          <ac:chgData name="kayra bulut" userId="02786812ae44c4ed" providerId="Windows Live" clId="Web-{910B5C3D-144E-E970-5AAF-F562C9A51D1F}" dt="2025-04-02T12:33:43.494" v="9"/>
          <ac:spMkLst>
            <pc:docMk/>
            <pc:sldMk cId="641449598" sldId="264"/>
            <ac:spMk id="16" creationId="{A637580D-1176-4083-A9A1-BD8ED08996EC}"/>
          </ac:spMkLst>
        </pc:spChg>
        <pc:graphicFrameChg chg="mod modGraphic">
          <ac:chgData name="kayra bulut" userId="02786812ae44c4ed" providerId="Windows Live" clId="Web-{910B5C3D-144E-E970-5AAF-F562C9A51D1F}" dt="2025-04-02T12:33:43.494" v="9"/>
          <ac:graphicFrameMkLst>
            <pc:docMk/>
            <pc:sldMk cId="641449598" sldId="264"/>
            <ac:graphicFrameMk id="4" creationId="{7595BB3D-B21D-016B-E56F-49CA6E1AB8D9}"/>
          </ac:graphicFrameMkLst>
        </pc:graphicFrameChg>
        <pc:cxnChg chg="del">
          <ac:chgData name="kayra bulut" userId="02786812ae44c4ed" providerId="Windows Live" clId="Web-{910B5C3D-144E-E970-5AAF-F562C9A51D1F}" dt="2025-04-02T12:33:43.494" v="9"/>
          <ac:cxnSpMkLst>
            <pc:docMk/>
            <pc:sldMk cId="641449598" sldId="264"/>
            <ac:cxnSpMk id="11" creationId="{B9C96FDC-E4C2-7D8A-44BA-572E7CD9E899}"/>
          </ac:cxnSpMkLst>
        </pc:cxnChg>
        <pc:cxnChg chg="add">
          <ac:chgData name="kayra bulut" userId="02786812ae44c4ed" providerId="Windows Live" clId="Web-{910B5C3D-144E-E970-5AAF-F562C9A51D1F}" dt="2025-04-02T12:33:43.494" v="9"/>
          <ac:cxnSpMkLst>
            <pc:docMk/>
            <pc:sldMk cId="641449598" sldId="264"/>
            <ac:cxnSpMk id="18" creationId="{B9C96FDC-E4C2-7D8A-44BA-572E7CD9E899}"/>
          </ac:cxnSpMkLst>
        </pc:cxnChg>
      </pc:sldChg>
      <pc:sldChg chg="addSp delSp modSp new">
        <pc:chgData name="kayra bulut" userId="02786812ae44c4ed" providerId="Windows Live" clId="Web-{910B5C3D-144E-E970-5AAF-F562C9A51D1F}" dt="2025-04-02T14:38:57.437" v="22" actId="1076"/>
        <pc:sldMkLst>
          <pc:docMk/>
          <pc:sldMk cId="514769781" sldId="265"/>
        </pc:sldMkLst>
        <pc:spChg chg="del">
          <ac:chgData name="kayra bulut" userId="02786812ae44c4ed" providerId="Windows Live" clId="Web-{910B5C3D-144E-E970-5AAF-F562C9A51D1F}" dt="2025-04-02T14:37:37.825" v="11"/>
          <ac:spMkLst>
            <pc:docMk/>
            <pc:sldMk cId="514769781" sldId="265"/>
            <ac:spMk id="3" creationId="{F5712891-859D-81CA-B25D-C1372C181E90}"/>
          </ac:spMkLst>
        </pc:spChg>
        <pc:picChg chg="add mod ord modCrop">
          <ac:chgData name="kayra bulut" userId="02786812ae44c4ed" providerId="Windows Live" clId="Web-{910B5C3D-144E-E970-5AAF-F562C9A51D1F}" dt="2025-04-02T14:38:57.437" v="22" actId="1076"/>
          <ac:picMkLst>
            <pc:docMk/>
            <pc:sldMk cId="514769781" sldId="265"/>
            <ac:picMk id="4" creationId="{1D6E4DB2-28D2-71CF-6203-368C240772B6}"/>
          </ac:picMkLst>
        </pc:picChg>
      </pc:sldChg>
      <pc:sldChg chg="addSp delSp modSp add replId">
        <pc:chgData name="kayra bulut" userId="02786812ae44c4ed" providerId="Windows Live" clId="Web-{910B5C3D-144E-E970-5AAF-F562C9A51D1F}" dt="2025-04-02T14:38:33.468" v="16" actId="1076"/>
        <pc:sldMkLst>
          <pc:docMk/>
          <pc:sldMk cId="1595335160" sldId="266"/>
        </pc:sldMkLst>
        <pc:spChg chg="add del mod">
          <ac:chgData name="kayra bulut" userId="02786812ae44c4ed" providerId="Windows Live" clId="Web-{910B5C3D-144E-E970-5AAF-F562C9A51D1F}" dt="2025-04-02T14:38:12.936" v="14"/>
          <ac:spMkLst>
            <pc:docMk/>
            <pc:sldMk cId="1595335160" sldId="266"/>
            <ac:spMk id="5" creationId="{5B59FB96-3789-1DE4-63F8-495AC3CD1815}"/>
          </ac:spMkLst>
        </pc:spChg>
        <pc:picChg chg="del">
          <ac:chgData name="kayra bulut" userId="02786812ae44c4ed" providerId="Windows Live" clId="Web-{910B5C3D-144E-E970-5AAF-F562C9A51D1F}" dt="2025-04-02T14:38:07.717" v="13"/>
          <ac:picMkLst>
            <pc:docMk/>
            <pc:sldMk cId="1595335160" sldId="266"/>
            <ac:picMk id="4" creationId="{08C65D40-3DDE-1F72-6EAC-25A795F80E0D}"/>
          </ac:picMkLst>
        </pc:picChg>
        <pc:picChg chg="add mod ord">
          <ac:chgData name="kayra bulut" userId="02786812ae44c4ed" providerId="Windows Live" clId="Web-{910B5C3D-144E-E970-5AAF-F562C9A51D1F}" dt="2025-04-02T14:38:33.468" v="16" actId="1076"/>
          <ac:picMkLst>
            <pc:docMk/>
            <pc:sldMk cId="1595335160" sldId="266"/>
            <ac:picMk id="6" creationId="{3E4776B9-3672-0C81-BB51-2D34941D094D}"/>
          </ac:picMkLst>
        </pc:picChg>
      </pc:sldChg>
    </pc:docChg>
  </pc:docChgLst>
  <pc:docChgLst>
    <pc:chgData name="kayra bulut" userId="02786812ae44c4ed" providerId="Windows Live" clId="Web-{E6F369C7-8030-6AC4-8B26-D24DA248BA55}"/>
    <pc:docChg chg="addSld delSld modSld addMainMaster delMainMaster">
      <pc:chgData name="kayra bulut" userId="02786812ae44c4ed" providerId="Windows Live" clId="Web-{E6F369C7-8030-6AC4-8B26-D24DA248BA55}" dt="2025-04-02T12:27:56.650" v="52"/>
      <pc:docMkLst>
        <pc:docMk/>
      </pc:docMkLst>
      <pc:sldChg chg="addSp delSp modSp mod setBg modClrScheme chgLayout">
        <pc:chgData name="kayra bulut" userId="02786812ae44c4ed" providerId="Windows Live" clId="Web-{E6F369C7-8030-6AC4-8B26-D24DA248BA55}" dt="2025-04-02T12:04:20.943" v="2"/>
        <pc:sldMkLst>
          <pc:docMk/>
          <pc:sldMk cId="1674425800" sldId="256"/>
        </pc:sldMkLst>
        <pc:spChg chg="mod">
          <ac:chgData name="kayra bulut" userId="02786812ae44c4ed" providerId="Windows Live" clId="Web-{E6F369C7-8030-6AC4-8B26-D24DA248BA55}" dt="2025-04-02T12:04:20.943" v="2"/>
          <ac:spMkLst>
            <pc:docMk/>
            <pc:sldMk cId="1674425800" sldId="256"/>
            <ac:spMk id="2" creationId="{00000000-0000-0000-0000-000000000000}"/>
          </ac:spMkLst>
        </pc:spChg>
        <pc:spChg chg="del">
          <ac:chgData name="kayra bulut" userId="02786812ae44c4ed" providerId="Windows Live" clId="Web-{E6F369C7-8030-6AC4-8B26-D24DA248BA55}" dt="2025-04-02T12:04:15.318" v="1"/>
          <ac:spMkLst>
            <pc:docMk/>
            <pc:sldMk cId="1674425800" sldId="256"/>
            <ac:spMk id="3" creationId="{00000000-0000-0000-0000-000000000000}"/>
          </ac:spMkLst>
        </pc:spChg>
        <pc:spChg chg="add mod">
          <ac:chgData name="kayra bulut" userId="02786812ae44c4ed" providerId="Windows Live" clId="Web-{E6F369C7-8030-6AC4-8B26-D24DA248BA55}" dt="2025-04-02T12:04:20.943" v="2"/>
          <ac:spMkLst>
            <pc:docMk/>
            <pc:sldMk cId="1674425800" sldId="256"/>
            <ac:spMk id="4" creationId="{C90F49F0-3AC2-2C73-632F-A3C2F3F389A3}"/>
          </ac:spMkLst>
        </pc:spChg>
        <pc:spChg chg="add">
          <ac:chgData name="kayra bulut" userId="02786812ae44c4ed" providerId="Windows Live" clId="Web-{E6F369C7-8030-6AC4-8B26-D24DA248BA55}" dt="2025-04-02T12:04:20.943" v="2"/>
          <ac:spMkLst>
            <pc:docMk/>
            <pc:sldMk cId="1674425800" sldId="256"/>
            <ac:spMk id="11" creationId="{744CAA32-F237-419C-A2DD-43C28D920D3C}"/>
          </ac:spMkLst>
        </pc:spChg>
        <pc:picChg chg="add">
          <ac:chgData name="kayra bulut" userId="02786812ae44c4ed" providerId="Windows Live" clId="Web-{E6F369C7-8030-6AC4-8B26-D24DA248BA55}" dt="2025-04-02T12:04:20.943" v="2"/>
          <ac:picMkLst>
            <pc:docMk/>
            <pc:sldMk cId="1674425800" sldId="256"/>
            <ac:picMk id="6" creationId="{84BD5BDB-C5AE-23E0-399D-FE2D1A4472F4}"/>
          </ac:picMkLst>
        </pc:picChg>
        <pc:cxnChg chg="add">
          <ac:chgData name="kayra bulut" userId="02786812ae44c4ed" providerId="Windows Live" clId="Web-{E6F369C7-8030-6AC4-8B26-D24DA248BA55}" dt="2025-04-02T12:04:20.943" v="2"/>
          <ac:cxnSpMkLst>
            <pc:docMk/>
            <pc:sldMk cId="1674425800" sldId="256"/>
            <ac:cxnSpMk id="9" creationId="{118E06E4-607B-144B-382B-AD3D06B1EE8C}"/>
          </ac:cxnSpMkLst>
        </pc:cxnChg>
        <pc:cxnChg chg="add">
          <ac:chgData name="kayra bulut" userId="02786812ae44c4ed" providerId="Windows Live" clId="Web-{E6F369C7-8030-6AC4-8B26-D24DA248BA55}" dt="2025-04-02T12:04:20.943" v="2"/>
          <ac:cxnSpMkLst>
            <pc:docMk/>
            <pc:sldMk cId="1674425800" sldId="256"/>
            <ac:cxnSpMk id="13" creationId="{02C7985C-B0C3-CC50-E86A-B5EBA40E01DF}"/>
          </ac:cxnSpMkLst>
        </pc:cxnChg>
      </pc:sldChg>
      <pc:sldChg chg="addSp delSp modSp new mod setBg">
        <pc:chgData name="kayra bulut" userId="02786812ae44c4ed" providerId="Windows Live" clId="Web-{E6F369C7-8030-6AC4-8B26-D24DA248BA55}" dt="2025-04-02T12:14:06.698" v="16"/>
        <pc:sldMkLst>
          <pc:docMk/>
          <pc:sldMk cId="1000990895" sldId="257"/>
        </pc:sldMkLst>
        <pc:spChg chg="mod">
          <ac:chgData name="kayra bulut" userId="02786812ae44c4ed" providerId="Windows Live" clId="Web-{E6F369C7-8030-6AC4-8B26-D24DA248BA55}" dt="2025-04-02T12:14:06.698" v="16"/>
          <ac:spMkLst>
            <pc:docMk/>
            <pc:sldMk cId="1000990895" sldId="257"/>
            <ac:spMk id="2" creationId="{9C40BBE1-C9F6-0CE9-F420-B68582D13C85}"/>
          </ac:spMkLst>
        </pc:spChg>
        <pc:spChg chg="del">
          <ac:chgData name="kayra bulut" userId="02786812ae44c4ed" providerId="Windows Live" clId="Web-{E6F369C7-8030-6AC4-8B26-D24DA248BA55}" dt="2025-04-02T12:05:02.882" v="4"/>
          <ac:spMkLst>
            <pc:docMk/>
            <pc:sldMk cId="1000990895" sldId="257"/>
            <ac:spMk id="3" creationId="{BBDD8E88-E157-609A-8F69-2193BEBB5239}"/>
          </ac:spMkLst>
        </pc:spChg>
        <pc:spChg chg="add">
          <ac:chgData name="kayra bulut" userId="02786812ae44c4ed" providerId="Windows Live" clId="Web-{E6F369C7-8030-6AC4-8B26-D24DA248BA55}" dt="2025-04-02T12:14:06.698" v="16"/>
          <ac:spMkLst>
            <pc:docMk/>
            <pc:sldMk cId="1000990895" sldId="257"/>
            <ac:spMk id="10" creationId="{A637580D-1176-4083-A9A1-BD8ED08996EC}"/>
          </ac:spMkLst>
        </pc:spChg>
        <pc:graphicFrameChg chg="add mod ord modGraphic">
          <ac:chgData name="kayra bulut" userId="02786812ae44c4ed" providerId="Windows Live" clId="Web-{E6F369C7-8030-6AC4-8B26-D24DA248BA55}" dt="2025-04-02T12:14:06.698" v="16"/>
          <ac:graphicFrameMkLst>
            <pc:docMk/>
            <pc:sldMk cId="1000990895" sldId="257"/>
            <ac:graphicFrameMk id="5" creationId="{AF3A3364-CE1B-FE6F-237F-4FAA6FF1287E}"/>
          </ac:graphicFrameMkLst>
        </pc:graphicFrameChg>
        <pc:cxnChg chg="add">
          <ac:chgData name="kayra bulut" userId="02786812ae44c4ed" providerId="Windows Live" clId="Web-{E6F369C7-8030-6AC4-8B26-D24DA248BA55}" dt="2025-04-02T12:14:06.698" v="16"/>
          <ac:cxnSpMkLst>
            <pc:docMk/>
            <pc:sldMk cId="1000990895" sldId="257"/>
            <ac:cxnSpMk id="12" creationId="{B9C96FDC-E4C2-7D8A-44BA-572E7CD9E899}"/>
          </ac:cxnSpMkLst>
        </pc:cxnChg>
      </pc:sldChg>
      <pc:sldChg chg="addSp delSp modSp new mod setBg">
        <pc:chgData name="kayra bulut" userId="02786812ae44c4ed" providerId="Windows Live" clId="Web-{E6F369C7-8030-6AC4-8B26-D24DA248BA55}" dt="2025-04-02T12:13:53.901" v="15"/>
        <pc:sldMkLst>
          <pc:docMk/>
          <pc:sldMk cId="2756523885" sldId="258"/>
        </pc:sldMkLst>
        <pc:spChg chg="mod">
          <ac:chgData name="kayra bulut" userId="02786812ae44c4ed" providerId="Windows Live" clId="Web-{E6F369C7-8030-6AC4-8B26-D24DA248BA55}" dt="2025-04-02T12:13:53.901" v="15"/>
          <ac:spMkLst>
            <pc:docMk/>
            <pc:sldMk cId="2756523885" sldId="258"/>
            <ac:spMk id="2" creationId="{F2119379-0CFB-A3EF-962E-EFA3C647A08A}"/>
          </ac:spMkLst>
        </pc:spChg>
        <pc:spChg chg="del">
          <ac:chgData name="kayra bulut" userId="02786812ae44c4ed" providerId="Windows Live" clId="Web-{E6F369C7-8030-6AC4-8B26-D24DA248BA55}" dt="2025-04-02T12:10:12.237" v="7"/>
          <ac:spMkLst>
            <pc:docMk/>
            <pc:sldMk cId="2756523885" sldId="258"/>
            <ac:spMk id="3" creationId="{416F2038-8CF3-AC12-2916-B831632FEFB2}"/>
          </ac:spMkLst>
        </pc:spChg>
        <pc:spChg chg="add del">
          <ac:chgData name="kayra bulut" userId="02786812ae44c4ed" providerId="Windows Live" clId="Web-{E6F369C7-8030-6AC4-8B26-D24DA248BA55}" dt="2025-04-02T12:13:53.870" v="14"/>
          <ac:spMkLst>
            <pc:docMk/>
            <pc:sldMk cId="2756523885" sldId="258"/>
            <ac:spMk id="8" creationId="{19F9BF86-FE94-4517-B97D-026C7515E589}"/>
          </ac:spMkLst>
        </pc:spChg>
        <pc:spChg chg="add">
          <ac:chgData name="kayra bulut" userId="02786812ae44c4ed" providerId="Windows Live" clId="Web-{E6F369C7-8030-6AC4-8B26-D24DA248BA55}" dt="2025-04-02T12:13:53.901" v="15"/>
          <ac:spMkLst>
            <pc:docMk/>
            <pc:sldMk cId="2756523885" sldId="258"/>
            <ac:spMk id="9" creationId="{A637580D-1176-4083-A9A1-BD8ED08996EC}"/>
          </ac:spMkLst>
        </pc:spChg>
        <pc:spChg chg="add del">
          <ac:chgData name="kayra bulut" userId="02786812ae44c4ed" providerId="Windows Live" clId="Web-{E6F369C7-8030-6AC4-8B26-D24DA248BA55}" dt="2025-04-02T12:13:47.807" v="12"/>
          <ac:spMkLst>
            <pc:docMk/>
            <pc:sldMk cId="2756523885" sldId="258"/>
            <ac:spMk id="10" creationId="{DBDA151C-5770-45E4-AAFF-59E7F403866D}"/>
          </ac:spMkLst>
        </pc:spChg>
        <pc:graphicFrameChg chg="add mod ord modGraphic">
          <ac:chgData name="kayra bulut" userId="02786812ae44c4ed" providerId="Windows Live" clId="Web-{E6F369C7-8030-6AC4-8B26-D24DA248BA55}" dt="2025-04-02T12:13:53.901" v="15"/>
          <ac:graphicFrameMkLst>
            <pc:docMk/>
            <pc:sldMk cId="2756523885" sldId="258"/>
            <ac:graphicFrameMk id="5" creationId="{F0FD5B67-E461-1EE3-A278-2F9E42CE761C}"/>
          </ac:graphicFrameMkLst>
        </pc:graphicFrameChg>
        <pc:cxnChg chg="add del">
          <ac:chgData name="kayra bulut" userId="02786812ae44c4ed" providerId="Windows Live" clId="Web-{E6F369C7-8030-6AC4-8B26-D24DA248BA55}" dt="2025-04-02T12:13:53.870" v="14"/>
          <ac:cxnSpMkLst>
            <pc:docMk/>
            <pc:sldMk cId="2756523885" sldId="258"/>
            <ac:cxnSpMk id="7" creationId="{118E06E4-607B-144B-382B-AD3D06B1EE8C}"/>
          </ac:cxnSpMkLst>
        </pc:cxnChg>
        <pc:cxnChg chg="add">
          <ac:chgData name="kayra bulut" userId="02786812ae44c4ed" providerId="Windows Live" clId="Web-{E6F369C7-8030-6AC4-8B26-D24DA248BA55}" dt="2025-04-02T12:13:53.901" v="15"/>
          <ac:cxnSpMkLst>
            <pc:docMk/>
            <pc:sldMk cId="2756523885" sldId="258"/>
            <ac:cxnSpMk id="11" creationId="{B9C96FDC-E4C2-7D8A-44BA-572E7CD9E899}"/>
          </ac:cxnSpMkLst>
        </pc:cxnChg>
        <pc:cxnChg chg="add del">
          <ac:chgData name="kayra bulut" userId="02786812ae44c4ed" providerId="Windows Live" clId="Web-{E6F369C7-8030-6AC4-8B26-D24DA248BA55}" dt="2025-04-02T12:13:47.807" v="12"/>
          <ac:cxnSpMkLst>
            <pc:docMk/>
            <pc:sldMk cId="2756523885" sldId="258"/>
            <ac:cxnSpMk id="12" creationId="{E62D3963-2153-4637-96E6-E31BD2CE5D0D}"/>
          </ac:cxnSpMkLst>
        </pc:cxnChg>
        <pc:cxnChg chg="add del">
          <ac:chgData name="kayra bulut" userId="02786812ae44c4ed" providerId="Windows Live" clId="Web-{E6F369C7-8030-6AC4-8B26-D24DA248BA55}" dt="2025-04-02T12:13:53.870" v="14"/>
          <ac:cxnSpMkLst>
            <pc:docMk/>
            <pc:sldMk cId="2756523885" sldId="258"/>
            <ac:cxnSpMk id="14" creationId="{59D7B6BE-A4E0-4483-BEC5-493AC3E5D2AD}"/>
          </ac:cxnSpMkLst>
        </pc:cxnChg>
      </pc:sldChg>
      <pc:sldChg chg="addSp delSp modSp new">
        <pc:chgData name="kayra bulut" userId="02786812ae44c4ed" providerId="Windows Live" clId="Web-{E6F369C7-8030-6AC4-8B26-D24DA248BA55}" dt="2025-04-02T12:20:30.743" v="34" actId="1076"/>
        <pc:sldMkLst>
          <pc:docMk/>
          <pc:sldMk cId="2455361457" sldId="259"/>
        </pc:sldMkLst>
        <pc:spChg chg="del">
          <ac:chgData name="kayra bulut" userId="02786812ae44c4ed" providerId="Windows Live" clId="Web-{E6F369C7-8030-6AC4-8B26-D24DA248BA55}" dt="2025-04-02T12:18:30.036" v="27"/>
          <ac:spMkLst>
            <pc:docMk/>
            <pc:sldMk cId="2455361457" sldId="259"/>
            <ac:spMk id="2" creationId="{BCC258E7-02A4-AA7F-7ACB-41436AB2221B}"/>
          </ac:spMkLst>
        </pc:spChg>
        <pc:spChg chg="del">
          <ac:chgData name="kayra bulut" userId="02786812ae44c4ed" providerId="Windows Live" clId="Web-{E6F369C7-8030-6AC4-8B26-D24DA248BA55}" dt="2025-04-02T12:16:43.329" v="23"/>
          <ac:spMkLst>
            <pc:docMk/>
            <pc:sldMk cId="2455361457" sldId="259"/>
            <ac:spMk id="3" creationId="{1BF23156-D05E-3AB2-44E1-1B0C419B1418}"/>
          </ac:spMkLst>
        </pc:spChg>
        <pc:spChg chg="add del mod">
          <ac:chgData name="kayra bulut" userId="02786812ae44c4ed" providerId="Windows Live" clId="Web-{E6F369C7-8030-6AC4-8B26-D24DA248BA55}" dt="2025-04-02T12:18:37.427" v="29"/>
          <ac:spMkLst>
            <pc:docMk/>
            <pc:sldMk cId="2455361457" sldId="259"/>
            <ac:spMk id="6" creationId="{2580EA89-49C0-E8AF-F465-12E09D87B6C8}"/>
          </ac:spMkLst>
        </pc:spChg>
        <pc:spChg chg="add">
          <ac:chgData name="kayra bulut" userId="02786812ae44c4ed" providerId="Windows Live" clId="Web-{E6F369C7-8030-6AC4-8B26-D24DA248BA55}" dt="2025-04-02T12:18:30.364" v="28"/>
          <ac:spMkLst>
            <pc:docMk/>
            <pc:sldMk cId="2455361457" sldId="259"/>
            <ac:spMk id="8" creationId="{64A20D95-CBA3-2034-C049-D573A5C06A77}"/>
          </ac:spMkLst>
        </pc:spChg>
        <pc:picChg chg="add mod ord">
          <ac:chgData name="kayra bulut" userId="02786812ae44c4ed" providerId="Windows Live" clId="Web-{E6F369C7-8030-6AC4-8B26-D24DA248BA55}" dt="2025-04-02T12:20:30.743" v="34" actId="1076"/>
          <ac:picMkLst>
            <pc:docMk/>
            <pc:sldMk cId="2455361457" sldId="259"/>
            <ac:picMk id="4" creationId="{A04A947D-F354-885F-A719-0554F47722FB}"/>
          </ac:picMkLst>
        </pc:picChg>
      </pc:sldChg>
      <pc:sldChg chg="new del">
        <pc:chgData name="kayra bulut" userId="02786812ae44c4ed" providerId="Windows Live" clId="Web-{E6F369C7-8030-6AC4-8B26-D24DA248BA55}" dt="2025-04-02T12:16:14.515" v="20"/>
        <pc:sldMkLst>
          <pc:docMk/>
          <pc:sldMk cId="3076208452" sldId="260"/>
        </pc:sldMkLst>
      </pc:sldChg>
      <pc:sldChg chg="addSp delSp modSp add replId">
        <pc:chgData name="kayra bulut" userId="02786812ae44c4ed" providerId="Windows Live" clId="Web-{E6F369C7-8030-6AC4-8B26-D24DA248BA55}" dt="2025-04-02T12:20:44.197" v="36" actId="1076"/>
        <pc:sldMkLst>
          <pc:docMk/>
          <pc:sldMk cId="1149458779" sldId="261"/>
        </pc:sldMkLst>
        <pc:spChg chg="del">
          <ac:chgData name="kayra bulut" userId="02786812ae44c4ed" providerId="Windows Live" clId="Web-{E6F369C7-8030-6AC4-8B26-D24DA248BA55}" dt="2025-04-02T12:16:47.423" v="24"/>
          <ac:spMkLst>
            <pc:docMk/>
            <pc:sldMk cId="1149458779" sldId="261"/>
            <ac:spMk id="3" creationId="{77999E86-4453-63D0-02B6-D847D1C7770E}"/>
          </ac:spMkLst>
        </pc:spChg>
        <pc:picChg chg="add mod ord">
          <ac:chgData name="kayra bulut" userId="02786812ae44c4ed" providerId="Windows Live" clId="Web-{E6F369C7-8030-6AC4-8B26-D24DA248BA55}" dt="2025-04-02T12:20:44.197" v="36" actId="1076"/>
          <ac:picMkLst>
            <pc:docMk/>
            <pc:sldMk cId="1149458779" sldId="261"/>
            <ac:picMk id="4" creationId="{3B70D5A2-E674-8865-2B2F-7F14595D1527}"/>
          </ac:picMkLst>
        </pc:picChg>
      </pc:sldChg>
      <pc:sldChg chg="addSp delSp modSp add replId">
        <pc:chgData name="kayra bulut" userId="02786812ae44c4ed" providerId="Windows Live" clId="Web-{E6F369C7-8030-6AC4-8B26-D24DA248BA55}" dt="2025-04-02T12:20:57.901" v="39" actId="1076"/>
        <pc:sldMkLst>
          <pc:docMk/>
          <pc:sldMk cId="4160225054" sldId="262"/>
        </pc:sldMkLst>
        <pc:spChg chg="del">
          <ac:chgData name="kayra bulut" userId="02786812ae44c4ed" providerId="Windows Live" clId="Web-{E6F369C7-8030-6AC4-8B26-D24DA248BA55}" dt="2025-04-02T12:16:52.173" v="25"/>
          <ac:spMkLst>
            <pc:docMk/>
            <pc:sldMk cId="4160225054" sldId="262"/>
            <ac:spMk id="3" creationId="{C17F6874-C5BE-AB53-A617-F3AA8B5316E9}"/>
          </ac:spMkLst>
        </pc:spChg>
        <pc:picChg chg="add mod ord">
          <ac:chgData name="kayra bulut" userId="02786812ae44c4ed" providerId="Windows Live" clId="Web-{E6F369C7-8030-6AC4-8B26-D24DA248BA55}" dt="2025-04-02T12:20:57.901" v="39" actId="1076"/>
          <ac:picMkLst>
            <pc:docMk/>
            <pc:sldMk cId="4160225054" sldId="262"/>
            <ac:picMk id="4" creationId="{07548D36-B0DC-5F61-A43D-F23878D38286}"/>
          </ac:picMkLst>
        </pc:picChg>
      </pc:sldChg>
      <pc:sldChg chg="addSp delSp modSp add replId">
        <pc:chgData name="kayra bulut" userId="02786812ae44c4ed" providerId="Windows Live" clId="Web-{E6F369C7-8030-6AC4-8B26-D24DA248BA55}" dt="2025-04-02T12:21:06.448" v="41" actId="1076"/>
        <pc:sldMkLst>
          <pc:docMk/>
          <pc:sldMk cId="962402424" sldId="263"/>
        </pc:sldMkLst>
        <pc:spChg chg="del">
          <ac:chgData name="kayra bulut" userId="02786812ae44c4ed" providerId="Windows Live" clId="Web-{E6F369C7-8030-6AC4-8B26-D24DA248BA55}" dt="2025-04-02T12:16:55.814" v="26"/>
          <ac:spMkLst>
            <pc:docMk/>
            <pc:sldMk cId="962402424" sldId="263"/>
            <ac:spMk id="3" creationId="{449AEE2A-CAFD-E3EC-0B49-C05696188317}"/>
          </ac:spMkLst>
        </pc:spChg>
        <pc:picChg chg="add mod ord">
          <ac:chgData name="kayra bulut" userId="02786812ae44c4ed" providerId="Windows Live" clId="Web-{E6F369C7-8030-6AC4-8B26-D24DA248BA55}" dt="2025-04-02T12:21:06.448" v="41" actId="1076"/>
          <ac:picMkLst>
            <pc:docMk/>
            <pc:sldMk cId="962402424" sldId="263"/>
            <ac:picMk id="4" creationId="{256B9E77-FE5C-9A12-3E60-8E1E55C8A5ED}"/>
          </ac:picMkLst>
        </pc:picChg>
      </pc:sldChg>
      <pc:sldChg chg="addSp delSp modSp new mod setBg">
        <pc:chgData name="kayra bulut" userId="02786812ae44c4ed" providerId="Windows Live" clId="Web-{E6F369C7-8030-6AC4-8B26-D24DA248BA55}" dt="2025-04-02T12:27:56.650" v="52"/>
        <pc:sldMkLst>
          <pc:docMk/>
          <pc:sldMk cId="641449598" sldId="264"/>
        </pc:sldMkLst>
        <pc:spChg chg="mod">
          <ac:chgData name="kayra bulut" userId="02786812ae44c4ed" providerId="Windows Live" clId="Web-{E6F369C7-8030-6AC4-8B26-D24DA248BA55}" dt="2025-04-02T12:27:56.650" v="52"/>
          <ac:spMkLst>
            <pc:docMk/>
            <pc:sldMk cId="641449598" sldId="264"/>
            <ac:spMk id="2" creationId="{BDA8EE31-0456-E43A-17B3-7F801DFD4B0D}"/>
          </ac:spMkLst>
        </pc:spChg>
        <pc:spChg chg="del">
          <ac:chgData name="kayra bulut" userId="02786812ae44c4ed" providerId="Windows Live" clId="Web-{E6F369C7-8030-6AC4-8B26-D24DA248BA55}" dt="2025-04-02T12:22:03.044" v="43"/>
          <ac:spMkLst>
            <pc:docMk/>
            <pc:sldMk cId="641449598" sldId="264"/>
            <ac:spMk id="3" creationId="{E1C7546E-8BF3-B765-741F-15A7DE5AAAA6}"/>
          </ac:spMkLst>
        </pc:spChg>
        <pc:spChg chg="add">
          <ac:chgData name="kayra bulut" userId="02786812ae44c4ed" providerId="Windows Live" clId="Web-{E6F369C7-8030-6AC4-8B26-D24DA248BA55}" dt="2025-04-02T12:27:56.650" v="52"/>
          <ac:spMkLst>
            <pc:docMk/>
            <pc:sldMk cId="641449598" sldId="264"/>
            <ac:spMk id="9" creationId="{A637580D-1176-4083-A9A1-BD8ED08996EC}"/>
          </ac:spMkLst>
        </pc:spChg>
        <pc:graphicFrameChg chg="add mod ord modGraphic">
          <ac:chgData name="kayra bulut" userId="02786812ae44c4ed" providerId="Windows Live" clId="Web-{E6F369C7-8030-6AC4-8B26-D24DA248BA55}" dt="2025-04-02T12:27:56.650" v="52"/>
          <ac:graphicFrameMkLst>
            <pc:docMk/>
            <pc:sldMk cId="641449598" sldId="264"/>
            <ac:graphicFrameMk id="4" creationId="{7595BB3D-B21D-016B-E56F-49CA6E1AB8D9}"/>
          </ac:graphicFrameMkLst>
        </pc:graphicFrameChg>
        <pc:cxnChg chg="add">
          <ac:chgData name="kayra bulut" userId="02786812ae44c4ed" providerId="Windows Live" clId="Web-{E6F369C7-8030-6AC4-8B26-D24DA248BA55}" dt="2025-04-02T12:27:56.650" v="52"/>
          <ac:cxnSpMkLst>
            <pc:docMk/>
            <pc:sldMk cId="641449598" sldId="264"/>
            <ac:cxnSpMk id="11" creationId="{B9C96FDC-E4C2-7D8A-44BA-572E7CD9E899}"/>
          </ac:cxnSpMkLst>
        </pc:cxnChg>
      </pc:sldChg>
      <pc:sldMasterChg chg="del delSldLayout">
        <pc:chgData name="kayra bulut" userId="02786812ae44c4ed" providerId="Windows Live" clId="Web-{E6F369C7-8030-6AC4-8B26-D24DA248BA55}" dt="2025-04-02T12:04:20.943" v="2"/>
        <pc:sldMasterMkLst>
          <pc:docMk/>
          <pc:sldMasterMk cId="3712468873" sldId="2147483648"/>
        </pc:sldMasterMkLst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kayra bulut" userId="02786812ae44c4ed" providerId="Windows Live" clId="Web-{E6F369C7-8030-6AC4-8B26-D24DA248BA55}" dt="2025-04-02T12:04:20.943" v="2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addSldLayout">
        <pc:chgData name="kayra bulut" userId="02786812ae44c4ed" providerId="Windows Live" clId="Web-{E6F369C7-8030-6AC4-8B26-D24DA248BA55}" dt="2025-04-02T12:04:20.943" v="2"/>
        <pc:sldMasterMkLst>
          <pc:docMk/>
          <pc:sldMasterMk cId="4242365435" sldId="2147483660"/>
        </pc:sldMasterMkLst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3219474135" sldId="2147483661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746350706" sldId="2147483662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704633957" sldId="2147483663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2151719124" sldId="2147483664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3408487557" sldId="2147483665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3063644145" sldId="2147483666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82536514" sldId="2147483667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3345158531" sldId="2147483668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973229384" sldId="2147483669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2963781384" sldId="2147483670"/>
          </pc:sldLayoutMkLst>
        </pc:sldLayoutChg>
        <pc:sldLayoutChg chg="add">
          <pc:chgData name="kayra bulut" userId="02786812ae44c4ed" providerId="Windows Live" clId="Web-{E6F369C7-8030-6AC4-8B26-D24DA248BA55}" dt="2025-04-02T12:04:20.943" v="2"/>
          <pc:sldLayoutMkLst>
            <pc:docMk/>
            <pc:sldMasterMk cId="4242365435" sldId="2147483660"/>
            <pc:sldLayoutMk cId="403700356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0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3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719126" y="979051"/>
            <a:ext cx="2811879" cy="180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 err="1"/>
              <a:t>Hesaplamalı</a:t>
            </a:r>
            <a:r>
              <a:rPr lang="en-US" sz="3300" dirty="0"/>
              <a:t> </a:t>
            </a:r>
            <a:r>
              <a:rPr lang="en-US" sz="3300" dirty="0" err="1"/>
              <a:t>Anlambilim</a:t>
            </a:r>
            <a:r>
              <a:rPr lang="en-US" sz="3300" dirty="0"/>
              <a:t> </a:t>
            </a:r>
            <a:r>
              <a:rPr lang="en-US" sz="3300" dirty="0" err="1"/>
              <a:t>Dersi</a:t>
            </a:r>
            <a:r>
              <a:rPr lang="en-US" sz="3300" dirty="0"/>
              <a:t> 2.Ödevi</a:t>
            </a:r>
          </a:p>
          <a:p>
            <a:endParaRPr lang="en-US" sz="33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BD5BDB-C5AE-23E0-399D-FE2D1A44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2" r="2883" b="-2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0F49F0-3AC2-2C73-632F-A3C2F3F389A3}"/>
              </a:ext>
            </a:extLst>
          </p:cNvPr>
          <p:cNvSpPr>
            <a:spLocks noGrp="1"/>
          </p:cNvSpPr>
          <p:nvPr/>
        </p:nvSpPr>
        <p:spPr>
          <a:xfrm>
            <a:off x="8719128" y="2922624"/>
            <a:ext cx="2811880" cy="3409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SzPct val="87000"/>
            </a:pPr>
            <a:r>
              <a:rPr lang="en-US" sz="1700" b="1" dirty="0" err="1"/>
              <a:t>Dersin</a:t>
            </a:r>
            <a:r>
              <a:rPr lang="en-US" sz="1700" b="1" dirty="0"/>
              <a:t> </a:t>
            </a:r>
            <a:r>
              <a:rPr lang="en-US" sz="1700" b="1" dirty="0" err="1"/>
              <a:t>Yürütücüsü</a:t>
            </a:r>
            <a:r>
              <a:rPr lang="en-US" sz="1700" b="1" dirty="0"/>
              <a:t>:</a:t>
            </a:r>
            <a:r>
              <a:rPr lang="en-US" sz="1700" dirty="0"/>
              <a:t> Prof. Dr. Mehmet Fatih </a:t>
            </a:r>
            <a:r>
              <a:rPr lang="en-US" sz="1700" dirty="0" err="1"/>
              <a:t>Amasyalı</a:t>
            </a:r>
            <a:endParaRPr lang="en-US" sz="1700" b="1" dirty="0" err="1"/>
          </a:p>
          <a:p>
            <a:pPr algn="l">
              <a:lnSpc>
                <a:spcPct val="110000"/>
              </a:lnSpc>
              <a:buSzPct val="87000"/>
            </a:pPr>
            <a:r>
              <a:rPr lang="en-US" sz="1700" b="1" dirty="0" err="1"/>
              <a:t>Hazırlayanlar</a:t>
            </a:r>
            <a:r>
              <a:rPr lang="en-US" sz="1700" b="1" dirty="0"/>
              <a:t>:</a:t>
            </a:r>
          </a:p>
          <a:p>
            <a:pPr marL="285750" indent="-285750" algn="l">
              <a:lnSpc>
                <a:spcPct val="110000"/>
              </a:lnSpc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Enes </a:t>
            </a:r>
            <a:r>
              <a:rPr lang="en-US" sz="1700" dirty="0" err="1"/>
              <a:t>Dedeoğlu</a:t>
            </a:r>
            <a:r>
              <a:rPr lang="en-US" sz="1700" dirty="0"/>
              <a:t> - 23501080</a:t>
            </a:r>
          </a:p>
          <a:p>
            <a:pPr marL="285750" indent="-285750" algn="l">
              <a:lnSpc>
                <a:spcPct val="110000"/>
              </a:lnSpc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Muhammed Kayra Bulut – 245B5016</a:t>
            </a:r>
            <a:endParaRPr lang="en-US" sz="1700" b="1" dirty="0"/>
          </a:p>
          <a:p>
            <a:pPr algn="l">
              <a:lnSpc>
                <a:spcPct val="110000"/>
              </a:lnSpc>
              <a:buSzPct val="87000"/>
            </a:pPr>
            <a:r>
              <a:rPr lang="en-US" sz="1700" b="1" dirty="0" err="1"/>
              <a:t>Konu</a:t>
            </a:r>
            <a:r>
              <a:rPr lang="en-US" sz="1700" b="1" dirty="0"/>
              <a:t>: </a:t>
            </a:r>
            <a:r>
              <a:rPr lang="en-US" sz="1700" dirty="0" err="1">
                <a:ea typeface="+mn-lt"/>
                <a:cs typeface="+mn-lt"/>
              </a:rPr>
              <a:t>Sınıflandırma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CC89D-39AD-8BD8-23AE-7764223E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49ABC-860A-4898-DA15-38B9D6C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ea typeface="+mj-lt"/>
                <a:cs typeface="+mj-lt"/>
              </a:rPr>
              <a:t>sst2 </a:t>
            </a:r>
            <a:r>
              <a:rPr lang="tr-TR" dirty="0"/>
              <a:t>Veri Kümesi F1-Skor Başarımı</a:t>
            </a:r>
            <a:endParaRPr lang="tr-TR"/>
          </a:p>
        </p:txBody>
      </p:sp>
      <p:pic>
        <p:nvPicPr>
          <p:cNvPr id="4" name="İçerik Yer Tutucusu 3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56B9E77-FE5C-9A12-3E60-8E1E55C8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34" y="2278568"/>
            <a:ext cx="8225995" cy="4578680"/>
          </a:xfrm>
        </p:spPr>
      </p:pic>
    </p:spTree>
    <p:extLst>
      <p:ext uri="{BB962C8B-B14F-4D97-AF65-F5344CB8AC3E}">
        <p14:creationId xmlns:p14="http://schemas.microsoft.com/office/powerpoint/2010/main" val="9624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A8EE31-0456-E43A-17B3-7F801DFD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tr-TR" dirty="0"/>
              <a:t>Veri Kümeleri Dağılımları</a:t>
            </a:r>
            <a:endParaRPr lang="tr-T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595BB3D-B21D-016B-E56F-49CA6E1AB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49612"/>
              </p:ext>
            </p:extLst>
          </p:nvPr>
        </p:nvGraphicFramePr>
        <p:xfrm>
          <a:off x="914400" y="2970733"/>
          <a:ext cx="10363202" cy="296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76">
                  <a:extLst>
                    <a:ext uri="{9D8B030D-6E8A-4147-A177-3AD203B41FA5}">
                      <a16:colId xmlns:a16="http://schemas.microsoft.com/office/drawing/2014/main" val="2356978958"/>
                    </a:ext>
                  </a:extLst>
                </a:gridCol>
                <a:gridCol w="2056036">
                  <a:extLst>
                    <a:ext uri="{9D8B030D-6E8A-4147-A177-3AD203B41FA5}">
                      <a16:colId xmlns:a16="http://schemas.microsoft.com/office/drawing/2014/main" val="3641318031"/>
                    </a:ext>
                  </a:extLst>
                </a:gridCol>
                <a:gridCol w="2054530">
                  <a:extLst>
                    <a:ext uri="{9D8B030D-6E8A-4147-A177-3AD203B41FA5}">
                      <a16:colId xmlns:a16="http://schemas.microsoft.com/office/drawing/2014/main" val="3348217266"/>
                    </a:ext>
                  </a:extLst>
                </a:gridCol>
                <a:gridCol w="2054530">
                  <a:extLst>
                    <a:ext uri="{9D8B030D-6E8A-4147-A177-3AD203B41FA5}">
                      <a16:colId xmlns:a16="http://schemas.microsoft.com/office/drawing/2014/main" val="3887750593"/>
                    </a:ext>
                  </a:extLst>
                </a:gridCol>
                <a:gridCol w="2054530">
                  <a:extLst>
                    <a:ext uri="{9D8B030D-6E8A-4147-A177-3AD203B41FA5}">
                      <a16:colId xmlns:a16="http://schemas.microsoft.com/office/drawing/2014/main" val="872791425"/>
                    </a:ext>
                  </a:extLst>
                </a:gridCol>
              </a:tblGrid>
              <a:tr h="1952208">
                <a:tc>
                  <a:txBody>
                    <a:bodyPr/>
                    <a:lstStyle/>
                    <a:p>
                      <a:pPr algn="ctr"/>
                      <a:r>
                        <a:rPr lang="tr-TR" sz="2400" b="1" u="sng"/>
                        <a:t>Veri Kümesi Adı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u="sng"/>
                        <a:t>Eğitim Kümesi - 0 Etiketi Sayısı / Oranı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u="sng"/>
                        <a:t>Eğitim Kümesi - 1 </a:t>
                      </a:r>
                      <a:r>
                        <a:rPr lang="tr-TR" sz="2400" b="1" i="0" u="sng" strike="noStrike" noProof="0">
                          <a:solidFill>
                            <a:srgbClr val="000000"/>
                          </a:solidFill>
                        </a:rPr>
                        <a:t>Etiketi Sayısı/ Oranı</a:t>
                      </a:r>
                      <a:endParaRPr lang="tr-TR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b="1" u="sng"/>
                        <a:t>Sınama Kümesi - 0 </a:t>
                      </a:r>
                      <a:r>
                        <a:rPr lang="tr-TR" sz="2400" b="1" i="0" u="sng" strike="noStrike" noProof="0">
                          <a:solidFill>
                            <a:srgbClr val="000000"/>
                          </a:solidFill>
                        </a:rPr>
                        <a:t>Etiketi Sayısı/ Oranı</a:t>
                      </a:r>
                      <a:endParaRPr lang="tr-TR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400" b="1" u="sng"/>
                        <a:t>Sınama Kümesi - 1 </a:t>
                      </a:r>
                      <a:r>
                        <a:rPr lang="tr-TR" sz="2400" b="1" i="0" u="sng" strike="noStrike" noProof="0">
                          <a:solidFill>
                            <a:srgbClr val="000000"/>
                          </a:solidFill>
                        </a:rPr>
                        <a:t>Etiketi Sayısı/ Oranı</a:t>
                      </a:r>
                      <a:endParaRPr lang="tr-TR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109614" marR="109614" marT="54808" marB="54808"/>
                </a:tc>
                <a:extLst>
                  <a:ext uri="{0D108BD9-81ED-4DB2-BD59-A6C34878D82A}">
                    <a16:rowId xmlns:a16="http://schemas.microsoft.com/office/drawing/2014/main" val="3611400045"/>
                  </a:ext>
                </a:extLst>
              </a:tr>
              <a:tr h="505903">
                <a:tc>
                  <a:txBody>
                    <a:bodyPr/>
                    <a:lstStyle/>
                    <a:p>
                      <a:pPr algn="ctr"/>
                      <a:r>
                        <a:rPr lang="tr-TR" sz="2400" b="1" err="1"/>
                        <a:t>cola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2500 (%50)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2500 </a:t>
                      </a:r>
                      <a:r>
                        <a:rPr lang="tr-TR" sz="2200" b="0" i="0" u="none" strike="noStrike" noProof="0">
                          <a:solidFill>
                            <a:srgbClr val="000000"/>
                          </a:solidFill>
                        </a:rPr>
                        <a:t>(%50)</a:t>
                      </a:r>
                      <a:endParaRPr lang="tr-TR" sz="2200"/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621 (%62,1)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200"/>
                        <a:t>379 (%37,9)</a:t>
                      </a:r>
                    </a:p>
                  </a:txBody>
                  <a:tcPr marL="109614" marR="109614" marT="54808" marB="54808"/>
                </a:tc>
                <a:extLst>
                  <a:ext uri="{0D108BD9-81ED-4DB2-BD59-A6C34878D82A}">
                    <a16:rowId xmlns:a16="http://schemas.microsoft.com/office/drawing/2014/main" val="146044257"/>
                  </a:ext>
                </a:extLst>
              </a:tr>
              <a:tr h="505903">
                <a:tc>
                  <a:txBody>
                    <a:bodyPr/>
                    <a:lstStyle/>
                    <a:p>
                      <a:pPr algn="ctr"/>
                      <a:r>
                        <a:rPr lang="tr-TR" sz="2400" b="1"/>
                        <a:t>sst2</a:t>
                      </a:r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2500 </a:t>
                      </a:r>
                      <a:r>
                        <a:rPr lang="tr-TR" sz="2200" b="0" i="0" u="none" strike="noStrike" noProof="0">
                          <a:solidFill>
                            <a:srgbClr val="000000"/>
                          </a:solidFill>
                        </a:rPr>
                        <a:t>(%50)</a:t>
                      </a:r>
                      <a:endParaRPr lang="tr-TR" sz="2200"/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2500 </a:t>
                      </a:r>
                      <a:r>
                        <a:rPr lang="tr-TR" sz="2200" b="0" i="0" u="none" strike="noStrike" noProof="0">
                          <a:solidFill>
                            <a:srgbClr val="000000"/>
                          </a:solidFill>
                        </a:rPr>
                        <a:t>(%50)</a:t>
                      </a:r>
                      <a:endParaRPr lang="tr-TR" sz="2200"/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200"/>
                        <a:t>500 </a:t>
                      </a:r>
                      <a:r>
                        <a:rPr lang="tr-TR" sz="2200" b="0" i="0" u="none" strike="noStrike" noProof="0">
                          <a:solidFill>
                            <a:srgbClr val="000000"/>
                          </a:solidFill>
                        </a:rPr>
                        <a:t>(%50)</a:t>
                      </a:r>
                      <a:endParaRPr lang="tr-TR" sz="2200"/>
                    </a:p>
                  </a:txBody>
                  <a:tcPr marL="109614" marR="109614" marT="54808" marB="54808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sz="2200"/>
                        <a:t>500 </a:t>
                      </a:r>
                      <a:r>
                        <a:rPr lang="tr-TR" sz="2200" b="0" i="0" u="none" strike="noStrike" noProof="0">
                          <a:solidFill>
                            <a:srgbClr val="000000"/>
                          </a:solidFill>
                        </a:rPr>
                        <a:t>(%50)</a:t>
                      </a:r>
                      <a:endParaRPr lang="tr-TR" sz="2200"/>
                    </a:p>
                  </a:txBody>
                  <a:tcPr marL="109614" marR="109614" marT="54808" marB="54808"/>
                </a:tc>
                <a:extLst>
                  <a:ext uri="{0D108BD9-81ED-4DB2-BD59-A6C34878D82A}">
                    <a16:rowId xmlns:a16="http://schemas.microsoft.com/office/drawing/2014/main" val="170097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4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119379-0CFB-A3EF-962E-EFA3C647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3700" dirty="0"/>
              <a:t>Az Örnekli (</a:t>
            </a:r>
            <a:r>
              <a:rPr lang="tr-TR" sz="3700" err="1"/>
              <a:t>few-shot</a:t>
            </a:r>
            <a:r>
              <a:rPr lang="tr-TR" sz="3700" dirty="0"/>
              <a:t>) Sınama İçin Kullanılan Modeller</a:t>
            </a:r>
            <a:endParaRPr lang="tr-TR" sz="3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F0FD5B67-E461-1EE3-A278-2F9E42CE7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36581"/>
              </p:ext>
            </p:extLst>
          </p:nvPr>
        </p:nvGraphicFramePr>
        <p:xfrm>
          <a:off x="914400" y="3055971"/>
          <a:ext cx="10363201" cy="279353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935236">
                  <a:extLst>
                    <a:ext uri="{9D8B030D-6E8A-4147-A177-3AD203B41FA5}">
                      <a16:colId xmlns:a16="http://schemas.microsoft.com/office/drawing/2014/main" val="2452641476"/>
                    </a:ext>
                  </a:extLst>
                </a:gridCol>
                <a:gridCol w="3427965">
                  <a:extLst>
                    <a:ext uri="{9D8B030D-6E8A-4147-A177-3AD203B41FA5}">
                      <a16:colId xmlns:a16="http://schemas.microsoft.com/office/drawing/2014/main" val="981798984"/>
                    </a:ext>
                  </a:extLst>
                </a:gridCol>
              </a:tblGrid>
              <a:tr h="603256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019"/>
                        </a:lnSpc>
                        <a:buNone/>
                      </a:pPr>
                      <a:r>
                        <a:rPr lang="tr-TR" sz="3100" b="0" i="0" cap="none" spc="60">
                          <a:solidFill>
                            <a:schemeClr val="bg1"/>
                          </a:solidFill>
                          <a:latin typeface="Calibri"/>
                        </a:rPr>
                        <a:t>Model Adı</a:t>
                      </a:r>
                      <a:endParaRPr lang="tr-TR" sz="3100" b="0" i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019"/>
                        </a:lnSpc>
                        <a:buNone/>
                      </a:pPr>
                      <a:r>
                        <a:rPr lang="tr-TR" sz="3100" b="0" i="0" cap="none" spc="60">
                          <a:solidFill>
                            <a:schemeClr val="bg1"/>
                          </a:solidFill>
                          <a:latin typeface="Calibri"/>
                        </a:rPr>
                        <a:t>Parametre Sayısı</a:t>
                      </a:r>
                      <a:endParaRPr lang="tr-TR" sz="3100" b="0" i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98801"/>
                  </a:ext>
                </a:extLst>
              </a:tr>
              <a:tr h="730094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27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malhajar</a:t>
                      </a:r>
                      <a:r>
                        <a:rPr lang="tr-TR" sz="2700" b="0" i="0" u="none" strike="noStrike" cap="none" spc="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tr-TR" sz="27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Mistral-7B-Instruct-v0.2-turkish</a:t>
                      </a:r>
                      <a:endParaRPr lang="tr-TR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765"/>
                        </a:lnSpc>
                        <a:buNone/>
                      </a:pPr>
                      <a:r>
                        <a:rPr lang="tr-TR" sz="27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7,24 milyar</a:t>
                      </a:r>
                      <a:endParaRPr lang="tr-TR" sz="2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03554"/>
                  </a:ext>
                </a:extLst>
              </a:tr>
              <a:tr h="730094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27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ytu</a:t>
                      </a:r>
                      <a:r>
                        <a:rPr lang="tr-TR" sz="27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-ce-</a:t>
                      </a:r>
                      <a:r>
                        <a:rPr lang="tr-TR" sz="27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cosmos</a:t>
                      </a:r>
                      <a:r>
                        <a:rPr lang="tr-TR" sz="2700" b="0" i="0" u="none" strike="noStrike" cap="none" spc="0" baseline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tr-TR" sz="27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Turkish-Llama-8b-Instruct-v0.1</a:t>
                      </a:r>
                      <a:endParaRPr lang="tr-TR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765"/>
                        </a:lnSpc>
                        <a:buNone/>
                      </a:pPr>
                      <a:r>
                        <a:rPr lang="tr-TR" sz="2700" b="0" i="0" u="none" strike="noStrike" cap="none" spc="0">
                          <a:solidFill>
                            <a:schemeClr val="tx1"/>
                          </a:solidFill>
                          <a:latin typeface="Calibri"/>
                        </a:rPr>
                        <a:t>8,03 milyar</a:t>
                      </a:r>
                      <a:endParaRPr lang="tr-TR" sz="2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28680"/>
                  </a:ext>
                </a:extLst>
              </a:tr>
              <a:tr h="730094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tr-TR" sz="2700" b="0" i="0" u="none" strike="noStrike" cap="none" spc="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sambanovasystems</a:t>
                      </a:r>
                      <a:r>
                        <a:rPr lang="tr-TR" sz="2700" b="0" i="0" u="none" strike="noStrike" cap="none" spc="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tr-TR" sz="2700" b="0" i="0" u="none" strike="noStrike" cap="none" spc="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SambaLingo-Turkish-Chat</a:t>
                      </a:r>
                      <a:endParaRPr lang="tr-TR"/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765"/>
                        </a:lnSpc>
                        <a:buNone/>
                      </a:pPr>
                      <a:r>
                        <a:rPr lang="tr-TR" sz="2700" b="0" i="0" u="none" strike="noStrike" cap="none" spc="0">
                          <a:solidFill>
                            <a:srgbClr val="000000"/>
                          </a:solidFill>
                          <a:latin typeface="Calibri"/>
                        </a:rPr>
                        <a:t>6,95 milyar</a:t>
                      </a:r>
                      <a:endParaRPr lang="tr-TR" sz="2700" b="0" i="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0117" marR="150117" marT="175455" marB="75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56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2C25E5-5440-0757-D54C-B81236CC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700" dirty="0">
                <a:ea typeface="+mj-lt"/>
                <a:cs typeface="+mj-lt"/>
              </a:rPr>
              <a:t>Az Örnekli (</a:t>
            </a:r>
            <a:r>
              <a:rPr lang="tr-TR" sz="3700" dirty="0" err="1">
                <a:ea typeface="+mj-lt"/>
                <a:cs typeface="+mj-lt"/>
              </a:rPr>
              <a:t>few-shot</a:t>
            </a:r>
            <a:r>
              <a:rPr lang="tr-TR" sz="3700" dirty="0">
                <a:ea typeface="+mj-lt"/>
                <a:cs typeface="+mj-lt"/>
              </a:rPr>
              <a:t>) Sınama Başarımları</a:t>
            </a:r>
            <a:endParaRPr lang="tr-TR" sz="3700" b="0" dirty="0">
              <a:ea typeface="+mj-lt"/>
              <a:cs typeface="+mj-lt"/>
            </a:endParaRPr>
          </a:p>
          <a:p>
            <a:endParaRPr lang="tr-TR" dirty="0"/>
          </a:p>
        </p:txBody>
      </p:sp>
      <p:pic>
        <p:nvPicPr>
          <p:cNvPr id="4" name="İçerik Yer Tutucusu 3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D6E4DB2-28D2-71CF-6203-368C24077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40" y="1954979"/>
            <a:ext cx="8225983" cy="4902269"/>
          </a:xfrm>
        </p:spPr>
      </p:pic>
    </p:spTree>
    <p:extLst>
      <p:ext uri="{BB962C8B-B14F-4D97-AF65-F5344CB8AC3E}">
        <p14:creationId xmlns:p14="http://schemas.microsoft.com/office/powerpoint/2010/main" val="51476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32DEC-1171-271E-9CEF-CFAA4D9D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BA41B4-621A-3339-D700-110874CC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700" dirty="0">
                <a:ea typeface="+mj-lt"/>
                <a:cs typeface="+mj-lt"/>
              </a:rPr>
              <a:t>Az Örnekli (</a:t>
            </a:r>
            <a:r>
              <a:rPr lang="tr-TR" sz="3700" dirty="0" err="1">
                <a:ea typeface="+mj-lt"/>
                <a:cs typeface="+mj-lt"/>
              </a:rPr>
              <a:t>few-shot</a:t>
            </a:r>
            <a:r>
              <a:rPr lang="tr-TR" sz="3700" dirty="0">
                <a:ea typeface="+mj-lt"/>
                <a:cs typeface="+mj-lt"/>
              </a:rPr>
              <a:t>) Sınama Başarımları</a:t>
            </a:r>
            <a:endParaRPr lang="tr-TR" sz="3700" b="0" dirty="0">
              <a:ea typeface="+mj-lt"/>
              <a:cs typeface="+mj-lt"/>
            </a:endParaRPr>
          </a:p>
          <a:p>
            <a:endParaRPr lang="tr-TR" dirty="0"/>
          </a:p>
        </p:txBody>
      </p:sp>
      <p:pic>
        <p:nvPicPr>
          <p:cNvPr id="6" name="İçerik Yer Tutucusu 5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E4776B9-3672-0C81-BB51-2D34941D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78" y="1954979"/>
            <a:ext cx="8225983" cy="4902269"/>
          </a:xfrm>
        </p:spPr>
      </p:pic>
    </p:spTree>
    <p:extLst>
      <p:ext uri="{BB962C8B-B14F-4D97-AF65-F5344CB8AC3E}">
        <p14:creationId xmlns:p14="http://schemas.microsoft.com/office/powerpoint/2010/main" val="15953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40BBE1-C9F6-0CE9-F420-B68582D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pPr algn="ctr"/>
            <a:r>
              <a:rPr lang="tr-TR" b="0" dirty="0">
                <a:latin typeface="Aptos Display"/>
              </a:rPr>
              <a:t>Temsil Elde Etmek İçin Kullanılan Modeller</a:t>
            </a:r>
            <a:endParaRPr lang="tr-T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AF3A3364-CE1B-FE6F-237F-4FAA6FF1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380"/>
              </p:ext>
            </p:extLst>
          </p:nvPr>
        </p:nvGraphicFramePr>
        <p:xfrm>
          <a:off x="973719" y="2346602"/>
          <a:ext cx="10244562" cy="43278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618348">
                  <a:extLst>
                    <a:ext uri="{9D8B030D-6E8A-4147-A177-3AD203B41FA5}">
                      <a16:colId xmlns:a16="http://schemas.microsoft.com/office/drawing/2014/main" val="2704267857"/>
                    </a:ext>
                  </a:extLst>
                </a:gridCol>
                <a:gridCol w="2696972">
                  <a:extLst>
                    <a:ext uri="{9D8B030D-6E8A-4147-A177-3AD203B41FA5}">
                      <a16:colId xmlns:a16="http://schemas.microsoft.com/office/drawing/2014/main" val="1659288036"/>
                    </a:ext>
                  </a:extLst>
                </a:gridCol>
                <a:gridCol w="2929242">
                  <a:extLst>
                    <a:ext uri="{9D8B030D-6E8A-4147-A177-3AD203B41FA5}">
                      <a16:colId xmlns:a16="http://schemas.microsoft.com/office/drawing/2014/main" val="117204173"/>
                    </a:ext>
                  </a:extLst>
                </a:gridCol>
              </a:tblGrid>
              <a:tr h="96158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400" b="0" i="0" cap="none" spc="6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Adı</a:t>
                      </a:r>
                    </a:p>
                  </a:txBody>
                  <a:tcPr marL="127513" marR="127513" marT="137925" marB="637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400" b="0" i="0" cap="none" spc="6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Parametre Sayısı</a:t>
                      </a:r>
                    </a:p>
                  </a:txBody>
                  <a:tcPr marL="127513" marR="127513" marT="137925" marB="637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400" b="0" i="0" u="none" strike="noStrike" cap="none" spc="60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mteb</a:t>
                      </a:r>
                      <a:r>
                        <a:rPr lang="tr-TR" sz="2400" b="0" i="0" u="none" strike="noStrike" cap="none" spc="6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tr-TR" sz="2400" b="0" i="0" u="none" strike="noStrike" cap="none" spc="60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leaderboard</a:t>
                      </a:r>
                      <a:r>
                        <a:rPr lang="tr-TR" sz="2400" b="0" i="0" u="none" strike="noStrike" cap="none" spc="6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Sıralaması</a:t>
                      </a:r>
                      <a:endParaRPr lang="tr-TR" sz="2400" b="0" i="0" cap="none" spc="6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07208"/>
                  </a:ext>
                </a:extLst>
              </a:tr>
              <a:tr h="5609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intfloat</a:t>
                      </a: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/multilingual-e5-base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278M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748870"/>
                  </a:ext>
                </a:extLst>
              </a:tr>
              <a:tr h="5609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intfloat</a:t>
                      </a: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/multilingual-e5-small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118M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48694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lvl="0"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sentence-transformers</a:t>
                      </a: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/paraphrase-multilingual-MiniLM-L12-v2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118M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007296"/>
                  </a:ext>
                </a:extLst>
              </a:tr>
              <a:tr h="5609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shibing624/text2vec-base-multilingual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118M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11478"/>
                  </a:ext>
                </a:extLst>
              </a:tr>
              <a:tr h="80132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ibm</a:t>
                      </a: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-granite/granite-embedding-107m-multilingual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107M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buNone/>
                      </a:pPr>
                      <a:r>
                        <a:rPr lang="tr-TR" sz="21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tr-TR" sz="2100" b="0" i="0" cap="none" spc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513" marR="127513" marT="137925" marB="63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53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04A947D-F354-885F-A719-0554F4772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891" y="2278568"/>
            <a:ext cx="8229831" cy="4578681"/>
          </a:xfr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64A20D95-CBA3-2034-C049-D573A5C06A77}"/>
              </a:ext>
            </a:extLst>
          </p:cNvPr>
          <p:cNvSpPr txBox="1">
            <a:spLocks/>
          </p:cNvSpPr>
          <p:nvPr/>
        </p:nvSpPr>
        <p:spPr>
          <a:xfrm>
            <a:off x="792479" y="15240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err="1">
                <a:ea typeface="+mj-lt"/>
                <a:cs typeface="+mj-lt"/>
              </a:rPr>
              <a:t>cola</a:t>
            </a:r>
            <a:r>
              <a:rPr lang="tr-TR" dirty="0">
                <a:ea typeface="+mj-lt"/>
                <a:cs typeface="+mj-lt"/>
              </a:rPr>
              <a:t> Veri Kümesi Doğruluk Başarımı</a:t>
            </a:r>
            <a:endParaRPr lang="tr-TR" b="0" dirty="0">
              <a:ea typeface="+mj-lt"/>
              <a:cs typeface="+mj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536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DC12-74B4-D992-1281-47829201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14E94B-CBCE-FE97-C2F5-27E488DA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ea typeface="+mj-lt"/>
                <a:cs typeface="+mj-lt"/>
              </a:rPr>
              <a:t>cola</a:t>
            </a:r>
            <a:r>
              <a:rPr lang="tr-TR" dirty="0">
                <a:ea typeface="+mj-lt"/>
                <a:cs typeface="+mj-lt"/>
              </a:rPr>
              <a:t> Veri Kümesi F1-Skor Başarımı</a:t>
            </a:r>
            <a:endParaRPr lang="tr-TR" b="0" dirty="0"/>
          </a:p>
        </p:txBody>
      </p:sp>
      <p:pic>
        <p:nvPicPr>
          <p:cNvPr id="4" name="İçerik Yer Tutucusu 3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B70D5A2-E674-8865-2B2F-7F14595D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72" y="2278568"/>
            <a:ext cx="8225995" cy="4578680"/>
          </a:xfrm>
        </p:spPr>
      </p:pic>
    </p:spTree>
    <p:extLst>
      <p:ext uri="{BB962C8B-B14F-4D97-AF65-F5344CB8AC3E}">
        <p14:creationId xmlns:p14="http://schemas.microsoft.com/office/powerpoint/2010/main" val="114945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B4FF-1B6B-4B45-9916-E51135C1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197A6-53D3-4431-8277-6DE7657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ea typeface="+mj-lt"/>
                <a:cs typeface="+mj-lt"/>
              </a:rPr>
              <a:t>sst2 Veri Kümesi Doğruluk Başarımı</a:t>
            </a:r>
            <a:endParaRPr lang="tr-TR" b="0" dirty="0">
              <a:ea typeface="+mj-lt"/>
              <a:cs typeface="+mj-lt"/>
            </a:endParaRPr>
          </a:p>
          <a:p>
            <a:endParaRPr lang="tr-TR" dirty="0"/>
          </a:p>
        </p:txBody>
      </p:sp>
      <p:pic>
        <p:nvPicPr>
          <p:cNvPr id="4" name="İçerik Yer Tutucusu 3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7548D36-B0DC-5F61-A43D-F23878D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29" y="2278568"/>
            <a:ext cx="8223569" cy="4578680"/>
          </a:xfrm>
        </p:spPr>
      </p:pic>
    </p:spTree>
    <p:extLst>
      <p:ext uri="{BB962C8B-B14F-4D97-AF65-F5344CB8AC3E}">
        <p14:creationId xmlns:p14="http://schemas.microsoft.com/office/powerpoint/2010/main" val="41602250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DashVTI</vt:lpstr>
      <vt:lpstr>Hesaplamalı Anlambilim Dersi 2.Ödevi </vt:lpstr>
      <vt:lpstr>Veri Kümeleri Dağılımları</vt:lpstr>
      <vt:lpstr>Az Örnekli (few-shot) Sınama İçin Kullanılan Modeller</vt:lpstr>
      <vt:lpstr>Az Örnekli (few-shot) Sınama Başarımları </vt:lpstr>
      <vt:lpstr>Az Örnekli (few-shot) Sınama Başarımları </vt:lpstr>
      <vt:lpstr>Temsil Elde Etmek İçin Kullanılan Modeller</vt:lpstr>
      <vt:lpstr>PowerPoint Sunusu</vt:lpstr>
      <vt:lpstr>cola Veri Kümesi F1-Skor Başarımı</vt:lpstr>
      <vt:lpstr>sst2 Veri Kümesi Doğruluk Başarımı </vt:lpstr>
      <vt:lpstr>sst2 Veri Kümesi F1-Skor Başarımı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2025-04-02T12:02:59Z</dcterms:created>
  <dcterms:modified xsi:type="dcterms:W3CDTF">2025-04-02T14:39:04Z</dcterms:modified>
</cp:coreProperties>
</file>