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autoCompressPictures="0">
  <p:sldMasterIdLst>
    <p:sldMasterId id="2147483661" r:id="rId1"/>
  </p:sldMasterIdLst>
  <p:notesMasterIdLst>
    <p:notesMasterId r:id="rId15"/>
  </p:notesMasterIdLst>
  <p:sldIdLst>
    <p:sldId id="256" r:id="rId2"/>
    <p:sldId id="257" r:id="rId3"/>
    <p:sldId id="258" r:id="rId4"/>
    <p:sldId id="259" r:id="rId5"/>
    <p:sldId id="260" r:id="rId6"/>
    <p:sldId id="265" r:id="rId7"/>
    <p:sldId id="266" r:id="rId8"/>
    <p:sldId id="261" r:id="rId9"/>
    <p:sldId id="262" r:id="rId10"/>
    <p:sldId id="263" r:id="rId11"/>
    <p:sldId id="264" r:id="rId12"/>
    <p:sldId id="268" r:id="rId13"/>
    <p:sldId id="267" r:id="rId14"/>
  </p:sldIdLst>
  <p:sldSz cx="14630400" cy="8229600"/>
  <p:notesSz cx="8229600" cy="14630400"/>
  <p:embeddedFontLst>
    <p:embeddedFont>
      <p:font typeface="Barlow" panose="00000500000000000000" pitchFamily="2" charset="-94"/>
      <p:regular r:id="rId16"/>
      <p:bold r:id="rId17"/>
    </p:embeddedFont>
    <p:embeddedFont>
      <p:font typeface="Barlow Medium" panose="00000600000000000000" pitchFamily="2" charset="-94"/>
      <p:regular r:id="rId18"/>
    </p:embeddedFont>
    <p:embeddedFont>
      <p:font typeface="Century Gothic" panose="020B0502020202020204" pitchFamily="34" charset="0"/>
      <p:regular r:id="rId19"/>
      <p:bold r:id="rId20"/>
      <p:italic r:id="rId21"/>
      <p:boldItalic r:id="rId22"/>
    </p:embeddedFont>
    <p:embeddedFont>
      <p:font typeface="Wingdings 3" panose="05040102010807070707" pitchFamily="18" charset="2"/>
      <p:regular r:id="rId23"/>
    </p:embeddedFont>
  </p:embeddedFontLst>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78F7B108-E7F3-4304-ABA1-67A8AB17E759}" v="5" dt="2025-05-01T10:12:09.49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611"/>
    <p:restoredTop sz="94610"/>
  </p:normalViewPr>
  <p:slideViewPr>
    <p:cSldViewPr snapToGrid="0" snapToObjects="1">
      <p:cViewPr varScale="1">
        <p:scale>
          <a:sx n="69" d="100"/>
          <a:sy n="69" d="100"/>
        </p:scale>
        <p:origin x="677" y="67"/>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3.fntdata"/><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font" Target="fonts/font6.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2.fntdata"/><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font" Target="fonts/font1.fntdata"/><Relationship Id="rId20" Type="http://schemas.openxmlformats.org/officeDocument/2006/relationships/font" Target="fonts/font5.fntdata"/><Relationship Id="rId29"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notesMaster" Target="notesMasters/notesMaster1.xml"/><Relationship Id="rId23" Type="http://schemas.openxmlformats.org/officeDocument/2006/relationships/font" Target="fonts/font8.fntdata"/><Relationship Id="rId28" Type="http://schemas.microsoft.com/office/2016/11/relationships/changesInfo" Target="changesInfos/changesInfo1.xml"/><Relationship Id="rId10" Type="http://schemas.openxmlformats.org/officeDocument/2006/relationships/slide" Target="slides/slide9.xml"/><Relationship Id="rId19" Type="http://schemas.openxmlformats.org/officeDocument/2006/relationships/font" Target="fonts/font4.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7.fntdata"/><Relationship Id="rId27"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kayra bulut" userId="02786812ae44c4ed" providerId="LiveId" clId="{78F7B108-E7F3-4304-ABA1-67A8AB17E759}"/>
    <pc:docChg chg="undo custSel addSld modSld sldOrd modMainMaster">
      <pc:chgData name="kayra bulut" userId="02786812ae44c4ed" providerId="LiveId" clId="{78F7B108-E7F3-4304-ABA1-67A8AB17E759}" dt="2025-05-01T10:14:52.100" v="156"/>
      <pc:docMkLst>
        <pc:docMk/>
      </pc:docMkLst>
      <pc:sldChg chg="modSp mod">
        <pc:chgData name="kayra bulut" userId="02786812ae44c4ed" providerId="LiveId" clId="{78F7B108-E7F3-4304-ABA1-67A8AB17E759}" dt="2025-05-01T10:02:02.890" v="40" actId="20577"/>
        <pc:sldMkLst>
          <pc:docMk/>
          <pc:sldMk cId="0" sldId="258"/>
        </pc:sldMkLst>
        <pc:spChg chg="mod">
          <ac:chgData name="kayra bulut" userId="02786812ae44c4ed" providerId="LiveId" clId="{78F7B108-E7F3-4304-ABA1-67A8AB17E759}" dt="2025-05-01T10:02:02.890" v="40" actId="20577"/>
          <ac:spMkLst>
            <pc:docMk/>
            <pc:sldMk cId="0" sldId="258"/>
            <ac:spMk id="7" creationId="{00000000-0000-0000-0000-000000000000}"/>
          </ac:spMkLst>
        </pc:spChg>
        <pc:spChg chg="mod">
          <ac:chgData name="kayra bulut" userId="02786812ae44c4ed" providerId="LiveId" clId="{78F7B108-E7F3-4304-ABA1-67A8AB17E759}" dt="2025-05-01T10:01:52.205" v="38" actId="20577"/>
          <ac:spMkLst>
            <pc:docMk/>
            <pc:sldMk cId="0" sldId="258"/>
            <ac:spMk id="13" creationId="{00000000-0000-0000-0000-000000000000}"/>
          </ac:spMkLst>
        </pc:spChg>
        <pc:spChg chg="mod">
          <ac:chgData name="kayra bulut" userId="02786812ae44c4ed" providerId="LiveId" clId="{78F7B108-E7F3-4304-ABA1-67A8AB17E759}" dt="2025-05-01T10:01:47.622" v="30" actId="20577"/>
          <ac:spMkLst>
            <pc:docMk/>
            <pc:sldMk cId="0" sldId="258"/>
            <ac:spMk id="14" creationId="{00000000-0000-0000-0000-000000000000}"/>
          </ac:spMkLst>
        </pc:spChg>
      </pc:sldChg>
      <pc:sldChg chg="modSp mod">
        <pc:chgData name="kayra bulut" userId="02786812ae44c4ed" providerId="LiveId" clId="{78F7B108-E7F3-4304-ABA1-67A8AB17E759}" dt="2025-05-01T10:03:03.603" v="94" actId="20577"/>
        <pc:sldMkLst>
          <pc:docMk/>
          <pc:sldMk cId="0" sldId="259"/>
        </pc:sldMkLst>
        <pc:spChg chg="mod">
          <ac:chgData name="kayra bulut" userId="02786812ae44c4ed" providerId="LiveId" clId="{78F7B108-E7F3-4304-ABA1-67A8AB17E759}" dt="2025-05-01T10:03:03.603" v="94" actId="20577"/>
          <ac:spMkLst>
            <pc:docMk/>
            <pc:sldMk cId="0" sldId="259"/>
            <ac:spMk id="3" creationId="{00000000-0000-0000-0000-000000000000}"/>
          </ac:spMkLst>
        </pc:spChg>
      </pc:sldChg>
      <pc:sldChg chg="modSp mod">
        <pc:chgData name="kayra bulut" userId="02786812ae44c4ed" providerId="LiveId" clId="{78F7B108-E7F3-4304-ABA1-67A8AB17E759}" dt="2025-05-01T10:13:38.185" v="154" actId="20577"/>
        <pc:sldMkLst>
          <pc:docMk/>
          <pc:sldMk cId="0" sldId="263"/>
        </pc:sldMkLst>
        <pc:spChg chg="mod">
          <ac:chgData name="kayra bulut" userId="02786812ae44c4ed" providerId="LiveId" clId="{78F7B108-E7F3-4304-ABA1-67A8AB17E759}" dt="2025-05-01T10:13:38.185" v="154" actId="20577"/>
          <ac:spMkLst>
            <pc:docMk/>
            <pc:sldMk cId="0" sldId="263"/>
            <ac:spMk id="2" creationId="{00000000-0000-0000-0000-000000000000}"/>
          </ac:spMkLst>
        </pc:spChg>
      </pc:sldChg>
      <pc:sldChg chg="modSp mod">
        <pc:chgData name="kayra bulut" userId="02786812ae44c4ed" providerId="LiveId" clId="{78F7B108-E7F3-4304-ABA1-67A8AB17E759}" dt="2025-05-01T10:07:50.099" v="108" actId="20577"/>
        <pc:sldMkLst>
          <pc:docMk/>
          <pc:sldMk cId="0" sldId="264"/>
        </pc:sldMkLst>
        <pc:spChg chg="mod">
          <ac:chgData name="kayra bulut" userId="02786812ae44c4ed" providerId="LiveId" clId="{78F7B108-E7F3-4304-ABA1-67A8AB17E759}" dt="2025-05-01T10:07:50.099" v="108" actId="20577"/>
          <ac:spMkLst>
            <pc:docMk/>
            <pc:sldMk cId="0" sldId="264"/>
            <ac:spMk id="3" creationId="{00000000-0000-0000-0000-000000000000}"/>
          </ac:spMkLst>
        </pc:spChg>
      </pc:sldChg>
      <pc:sldChg chg="ord">
        <pc:chgData name="kayra bulut" userId="02786812ae44c4ed" providerId="LiveId" clId="{78F7B108-E7F3-4304-ABA1-67A8AB17E759}" dt="2025-05-01T10:08:43.201" v="110"/>
        <pc:sldMkLst>
          <pc:docMk/>
          <pc:sldMk cId="0" sldId="265"/>
        </pc:sldMkLst>
      </pc:sldChg>
      <pc:sldChg chg="ord">
        <pc:chgData name="kayra bulut" userId="02786812ae44c4ed" providerId="LiveId" clId="{78F7B108-E7F3-4304-ABA1-67A8AB17E759}" dt="2025-05-01T10:08:47.391" v="112"/>
        <pc:sldMkLst>
          <pc:docMk/>
          <pc:sldMk cId="0" sldId="266"/>
        </pc:sldMkLst>
      </pc:sldChg>
      <pc:sldChg chg="addSp modSp new mod ord">
        <pc:chgData name="kayra bulut" userId="02786812ae44c4ed" providerId="LiveId" clId="{78F7B108-E7F3-4304-ABA1-67A8AB17E759}" dt="2025-05-01T10:14:52.100" v="156"/>
        <pc:sldMkLst>
          <pc:docMk/>
          <pc:sldMk cId="1689502881" sldId="267"/>
        </pc:sldMkLst>
        <pc:spChg chg="add mod">
          <ac:chgData name="kayra bulut" userId="02786812ae44c4ed" providerId="LiveId" clId="{78F7B108-E7F3-4304-ABA1-67A8AB17E759}" dt="2025-05-01T10:00:40.472" v="22" actId="255"/>
          <ac:spMkLst>
            <pc:docMk/>
            <pc:sldMk cId="1689502881" sldId="267"/>
            <ac:spMk id="2" creationId="{E704B056-3EB8-A000-85DF-7F65C7B5FF7B}"/>
          </ac:spMkLst>
        </pc:spChg>
      </pc:sldChg>
      <pc:sldChg chg="addSp delSp modSp new mod">
        <pc:chgData name="kayra bulut" userId="02786812ae44c4ed" providerId="LiveId" clId="{78F7B108-E7F3-4304-ABA1-67A8AB17E759}" dt="2025-05-01T10:12:51.760" v="152" actId="1076"/>
        <pc:sldMkLst>
          <pc:docMk/>
          <pc:sldMk cId="1464076296" sldId="268"/>
        </pc:sldMkLst>
        <pc:spChg chg="add mod">
          <ac:chgData name="kayra bulut" userId="02786812ae44c4ed" providerId="LiveId" clId="{78F7B108-E7F3-4304-ABA1-67A8AB17E759}" dt="2025-05-01T10:10:05.255" v="117"/>
          <ac:spMkLst>
            <pc:docMk/>
            <pc:sldMk cId="1464076296" sldId="268"/>
            <ac:spMk id="4" creationId="{71D6F6B7-34D7-3757-0C06-43A1786390EE}"/>
          </ac:spMkLst>
        </pc:spChg>
        <pc:spChg chg="add mod">
          <ac:chgData name="kayra bulut" userId="02786812ae44c4ed" providerId="LiveId" clId="{78F7B108-E7F3-4304-ABA1-67A8AB17E759}" dt="2025-05-01T10:12:46.422" v="151" actId="14100"/>
          <ac:spMkLst>
            <pc:docMk/>
            <pc:sldMk cId="1464076296" sldId="268"/>
            <ac:spMk id="5" creationId="{A05C879D-D3B5-5C93-A666-F6BDD314B95F}"/>
          </ac:spMkLst>
        </pc:spChg>
        <pc:spChg chg="add mod">
          <ac:chgData name="kayra bulut" userId="02786812ae44c4ed" providerId="LiveId" clId="{78F7B108-E7F3-4304-ABA1-67A8AB17E759}" dt="2025-05-01T10:12:51.760" v="152" actId="1076"/>
          <ac:spMkLst>
            <pc:docMk/>
            <pc:sldMk cId="1464076296" sldId="268"/>
            <ac:spMk id="6" creationId="{4EE4BB84-41AC-42BA-CC9F-82DB53EA487F}"/>
          </ac:spMkLst>
        </pc:spChg>
        <pc:picChg chg="add del">
          <ac:chgData name="kayra bulut" userId="02786812ae44c4ed" providerId="LiveId" clId="{78F7B108-E7F3-4304-ABA1-67A8AB17E759}" dt="2025-05-01T10:11:02.596" v="120" actId="478"/>
          <ac:picMkLst>
            <pc:docMk/>
            <pc:sldMk cId="1464076296" sldId="268"/>
            <ac:picMk id="3" creationId="{19D585AB-5DF1-20B6-7AC8-4E39004B6074}"/>
          </ac:picMkLst>
        </pc:picChg>
      </pc:sldChg>
      <pc:sldMasterChg chg="modSldLayout">
        <pc:chgData name="kayra bulut" userId="02786812ae44c4ed" providerId="LiveId" clId="{78F7B108-E7F3-4304-ABA1-67A8AB17E759}" dt="2025-05-01T09:59:26.927" v="0"/>
        <pc:sldMasterMkLst>
          <pc:docMk/>
          <pc:sldMasterMk cId="168196600" sldId="2147483661"/>
        </pc:sldMasterMkLst>
        <pc:sldLayoutChg chg="delSp">
          <pc:chgData name="kayra bulut" userId="02786812ae44c4ed" providerId="LiveId" clId="{78F7B108-E7F3-4304-ABA1-67A8AB17E759}" dt="2025-05-01T09:59:26.927" v="0"/>
          <pc:sldLayoutMkLst>
            <pc:docMk/>
            <pc:sldMasterMk cId="168196600" sldId="2147483661"/>
            <pc:sldLayoutMk cId="1178454350" sldId="2147483679"/>
          </pc:sldLayoutMkLst>
          <pc:spChg chg="del">
            <ac:chgData name="kayra bulut" userId="02786812ae44c4ed" providerId="LiveId" clId="{78F7B108-E7F3-4304-ABA1-67A8AB17E759}" dt="2025-05-01T09:59:26.927" v="0"/>
            <ac:spMkLst>
              <pc:docMk/>
              <pc:sldMasterMk cId="168196600" sldId="2147483661"/>
              <pc:sldLayoutMk cId="1178454350" sldId="2147483679"/>
              <ac:spMk id="3" creationId="{00000000-0000-0000-0000-000000000000}"/>
            </ac:spMkLst>
          </pc:spChg>
          <pc:picChg chg="del">
            <ac:chgData name="kayra bulut" userId="02786812ae44c4ed" providerId="LiveId" clId="{78F7B108-E7F3-4304-ABA1-67A8AB17E759}" dt="2025-05-01T09:59:26.927" v="0"/>
            <ac:picMkLst>
              <pc:docMk/>
              <pc:sldMasterMk cId="168196600" sldId="2147483661"/>
              <pc:sldLayoutMk cId="1178454350" sldId="2147483679"/>
              <ac:picMk id="2" creationId="{00000000-0000-0000-0000-000000000000}"/>
            </ac:picMkLst>
          </pc:picChg>
          <pc:picChg chg="del">
            <ac:chgData name="kayra bulut" userId="02786812ae44c4ed" providerId="LiveId" clId="{78F7B108-E7F3-4304-ABA1-67A8AB17E759}" dt="2025-05-01T09:59:26.927" v="0"/>
            <ac:picMkLst>
              <pc:docMk/>
              <pc:sldMasterMk cId="168196600" sldId="2147483661"/>
              <pc:sldLayoutMk cId="1178454350" sldId="2147483679"/>
              <ac:picMk id="4" creationId="{00000000-0000-0000-0000-000000000000}"/>
            </ac:picMkLst>
          </pc:picChg>
        </pc:sldLayoutChg>
        <pc:sldLayoutChg chg="delSp">
          <pc:chgData name="kayra bulut" userId="02786812ae44c4ed" providerId="LiveId" clId="{78F7B108-E7F3-4304-ABA1-67A8AB17E759}" dt="2025-05-01T09:59:26.927" v="0"/>
          <pc:sldLayoutMkLst>
            <pc:docMk/>
            <pc:sldMasterMk cId="168196600" sldId="2147483661"/>
            <pc:sldLayoutMk cId="2856079773" sldId="2147483680"/>
          </pc:sldLayoutMkLst>
          <pc:spChg chg="del">
            <ac:chgData name="kayra bulut" userId="02786812ae44c4ed" providerId="LiveId" clId="{78F7B108-E7F3-4304-ABA1-67A8AB17E759}" dt="2025-05-01T09:59:26.927" v="0"/>
            <ac:spMkLst>
              <pc:docMk/>
              <pc:sldMasterMk cId="168196600" sldId="2147483661"/>
              <pc:sldLayoutMk cId="2856079773" sldId="2147483680"/>
              <ac:spMk id="3" creationId="{00000000-0000-0000-0000-000000000000}"/>
            </ac:spMkLst>
          </pc:spChg>
          <pc:picChg chg="del">
            <ac:chgData name="kayra bulut" userId="02786812ae44c4ed" providerId="LiveId" clId="{78F7B108-E7F3-4304-ABA1-67A8AB17E759}" dt="2025-05-01T09:59:26.927" v="0"/>
            <ac:picMkLst>
              <pc:docMk/>
              <pc:sldMasterMk cId="168196600" sldId="2147483661"/>
              <pc:sldLayoutMk cId="2856079773" sldId="2147483680"/>
              <ac:picMk id="2" creationId="{00000000-0000-0000-0000-000000000000}"/>
            </ac:picMkLst>
          </pc:picChg>
          <pc:picChg chg="del">
            <ac:chgData name="kayra bulut" userId="02786812ae44c4ed" providerId="LiveId" clId="{78F7B108-E7F3-4304-ABA1-67A8AB17E759}" dt="2025-05-01T09:59:26.927" v="0"/>
            <ac:picMkLst>
              <pc:docMk/>
              <pc:sldMasterMk cId="168196600" sldId="2147483661"/>
              <pc:sldLayoutMk cId="2856079773" sldId="2147483680"/>
              <ac:picMk id="4" creationId="{00000000-0000-0000-0000-000000000000}"/>
            </ac:picMkLst>
          </pc:picChg>
        </pc:sldLayoutChg>
        <pc:sldLayoutChg chg="delSp">
          <pc:chgData name="kayra bulut" userId="02786812ae44c4ed" providerId="LiveId" clId="{78F7B108-E7F3-4304-ABA1-67A8AB17E759}" dt="2025-05-01T09:59:26.927" v="0"/>
          <pc:sldLayoutMkLst>
            <pc:docMk/>
            <pc:sldMasterMk cId="168196600" sldId="2147483661"/>
            <pc:sldLayoutMk cId="422719501" sldId="2147483681"/>
          </pc:sldLayoutMkLst>
          <pc:spChg chg="del">
            <ac:chgData name="kayra bulut" userId="02786812ae44c4ed" providerId="LiveId" clId="{78F7B108-E7F3-4304-ABA1-67A8AB17E759}" dt="2025-05-01T09:59:26.927" v="0"/>
            <ac:spMkLst>
              <pc:docMk/>
              <pc:sldMasterMk cId="168196600" sldId="2147483661"/>
              <pc:sldLayoutMk cId="422719501" sldId="2147483681"/>
              <ac:spMk id="3" creationId="{00000000-0000-0000-0000-000000000000}"/>
            </ac:spMkLst>
          </pc:spChg>
          <pc:picChg chg="del">
            <ac:chgData name="kayra bulut" userId="02786812ae44c4ed" providerId="LiveId" clId="{78F7B108-E7F3-4304-ABA1-67A8AB17E759}" dt="2025-05-01T09:59:26.927" v="0"/>
            <ac:picMkLst>
              <pc:docMk/>
              <pc:sldMasterMk cId="168196600" sldId="2147483661"/>
              <pc:sldLayoutMk cId="422719501" sldId="2147483681"/>
              <ac:picMk id="2" creationId="{00000000-0000-0000-0000-000000000000}"/>
            </ac:picMkLst>
          </pc:picChg>
          <pc:picChg chg="del">
            <ac:chgData name="kayra bulut" userId="02786812ae44c4ed" providerId="LiveId" clId="{78F7B108-E7F3-4304-ABA1-67A8AB17E759}" dt="2025-05-01T09:59:26.927" v="0"/>
            <ac:picMkLst>
              <pc:docMk/>
              <pc:sldMasterMk cId="168196600" sldId="2147483661"/>
              <pc:sldLayoutMk cId="422719501" sldId="2147483681"/>
              <ac:picMk id="4" creationId="{00000000-0000-0000-0000-000000000000}"/>
            </ac:picMkLst>
          </pc:picChg>
        </pc:sldLayoutChg>
        <pc:sldLayoutChg chg="delSp">
          <pc:chgData name="kayra bulut" userId="02786812ae44c4ed" providerId="LiveId" clId="{78F7B108-E7F3-4304-ABA1-67A8AB17E759}" dt="2025-05-01T09:59:26.927" v="0"/>
          <pc:sldLayoutMkLst>
            <pc:docMk/>
            <pc:sldMasterMk cId="168196600" sldId="2147483661"/>
            <pc:sldLayoutMk cId="2094557117" sldId="2147483682"/>
          </pc:sldLayoutMkLst>
          <pc:spChg chg="del">
            <ac:chgData name="kayra bulut" userId="02786812ae44c4ed" providerId="LiveId" clId="{78F7B108-E7F3-4304-ABA1-67A8AB17E759}" dt="2025-05-01T09:59:26.927" v="0"/>
            <ac:spMkLst>
              <pc:docMk/>
              <pc:sldMasterMk cId="168196600" sldId="2147483661"/>
              <pc:sldLayoutMk cId="2094557117" sldId="2147483682"/>
              <ac:spMk id="3" creationId="{00000000-0000-0000-0000-000000000000}"/>
            </ac:spMkLst>
          </pc:spChg>
          <pc:picChg chg="del">
            <ac:chgData name="kayra bulut" userId="02786812ae44c4ed" providerId="LiveId" clId="{78F7B108-E7F3-4304-ABA1-67A8AB17E759}" dt="2025-05-01T09:59:26.927" v="0"/>
            <ac:picMkLst>
              <pc:docMk/>
              <pc:sldMasterMk cId="168196600" sldId="2147483661"/>
              <pc:sldLayoutMk cId="2094557117" sldId="2147483682"/>
              <ac:picMk id="2" creationId="{00000000-0000-0000-0000-000000000000}"/>
            </ac:picMkLst>
          </pc:picChg>
          <pc:picChg chg="del">
            <ac:chgData name="kayra bulut" userId="02786812ae44c4ed" providerId="LiveId" clId="{78F7B108-E7F3-4304-ABA1-67A8AB17E759}" dt="2025-05-01T09:59:26.927" v="0"/>
            <ac:picMkLst>
              <pc:docMk/>
              <pc:sldMasterMk cId="168196600" sldId="2147483661"/>
              <pc:sldLayoutMk cId="2094557117" sldId="2147483682"/>
              <ac:picMk id="4" creationId="{00000000-0000-0000-0000-000000000000}"/>
            </ac:picMkLst>
          </pc:picChg>
        </pc:sldLayoutChg>
        <pc:sldLayoutChg chg="delSp">
          <pc:chgData name="kayra bulut" userId="02786812ae44c4ed" providerId="LiveId" clId="{78F7B108-E7F3-4304-ABA1-67A8AB17E759}" dt="2025-05-01T09:59:26.927" v="0"/>
          <pc:sldLayoutMkLst>
            <pc:docMk/>
            <pc:sldMasterMk cId="168196600" sldId="2147483661"/>
            <pc:sldLayoutMk cId="1494310994" sldId="2147483683"/>
          </pc:sldLayoutMkLst>
          <pc:spChg chg="del">
            <ac:chgData name="kayra bulut" userId="02786812ae44c4ed" providerId="LiveId" clId="{78F7B108-E7F3-4304-ABA1-67A8AB17E759}" dt="2025-05-01T09:59:26.927" v="0"/>
            <ac:spMkLst>
              <pc:docMk/>
              <pc:sldMasterMk cId="168196600" sldId="2147483661"/>
              <pc:sldLayoutMk cId="1494310994" sldId="2147483683"/>
              <ac:spMk id="3" creationId="{00000000-0000-0000-0000-000000000000}"/>
            </ac:spMkLst>
          </pc:spChg>
          <pc:picChg chg="del">
            <ac:chgData name="kayra bulut" userId="02786812ae44c4ed" providerId="LiveId" clId="{78F7B108-E7F3-4304-ABA1-67A8AB17E759}" dt="2025-05-01T09:59:26.927" v="0"/>
            <ac:picMkLst>
              <pc:docMk/>
              <pc:sldMasterMk cId="168196600" sldId="2147483661"/>
              <pc:sldLayoutMk cId="1494310994" sldId="2147483683"/>
              <ac:picMk id="2" creationId="{00000000-0000-0000-0000-000000000000}"/>
            </ac:picMkLst>
          </pc:picChg>
          <pc:picChg chg="del">
            <ac:chgData name="kayra bulut" userId="02786812ae44c4ed" providerId="LiveId" clId="{78F7B108-E7F3-4304-ABA1-67A8AB17E759}" dt="2025-05-01T09:59:26.927" v="0"/>
            <ac:picMkLst>
              <pc:docMk/>
              <pc:sldMasterMk cId="168196600" sldId="2147483661"/>
              <pc:sldLayoutMk cId="1494310994" sldId="2147483683"/>
              <ac:picMk id="4" creationId="{00000000-0000-0000-0000-000000000000}"/>
            </ac:picMkLst>
          </pc:picChg>
        </pc:sldLayoutChg>
        <pc:sldLayoutChg chg="delSp">
          <pc:chgData name="kayra bulut" userId="02786812ae44c4ed" providerId="LiveId" clId="{78F7B108-E7F3-4304-ABA1-67A8AB17E759}" dt="2025-05-01T09:59:26.927" v="0"/>
          <pc:sldLayoutMkLst>
            <pc:docMk/>
            <pc:sldMasterMk cId="168196600" sldId="2147483661"/>
            <pc:sldLayoutMk cId="4085843392" sldId="2147483684"/>
          </pc:sldLayoutMkLst>
          <pc:spChg chg="del">
            <ac:chgData name="kayra bulut" userId="02786812ae44c4ed" providerId="LiveId" clId="{78F7B108-E7F3-4304-ABA1-67A8AB17E759}" dt="2025-05-01T09:59:26.927" v="0"/>
            <ac:spMkLst>
              <pc:docMk/>
              <pc:sldMasterMk cId="168196600" sldId="2147483661"/>
              <pc:sldLayoutMk cId="4085843392" sldId="2147483684"/>
              <ac:spMk id="3" creationId="{00000000-0000-0000-0000-000000000000}"/>
            </ac:spMkLst>
          </pc:spChg>
          <pc:picChg chg="del">
            <ac:chgData name="kayra bulut" userId="02786812ae44c4ed" providerId="LiveId" clId="{78F7B108-E7F3-4304-ABA1-67A8AB17E759}" dt="2025-05-01T09:59:26.927" v="0"/>
            <ac:picMkLst>
              <pc:docMk/>
              <pc:sldMasterMk cId="168196600" sldId="2147483661"/>
              <pc:sldLayoutMk cId="4085843392" sldId="2147483684"/>
              <ac:picMk id="2" creationId="{00000000-0000-0000-0000-000000000000}"/>
            </ac:picMkLst>
          </pc:picChg>
          <pc:picChg chg="del">
            <ac:chgData name="kayra bulut" userId="02786812ae44c4ed" providerId="LiveId" clId="{78F7B108-E7F3-4304-ABA1-67A8AB17E759}" dt="2025-05-01T09:59:26.927" v="0"/>
            <ac:picMkLst>
              <pc:docMk/>
              <pc:sldMasterMk cId="168196600" sldId="2147483661"/>
              <pc:sldLayoutMk cId="4085843392" sldId="2147483684"/>
              <ac:picMk id="4" creationId="{00000000-0000-0000-0000-000000000000}"/>
            </ac:picMkLst>
          </pc:picChg>
        </pc:sldLayoutChg>
        <pc:sldLayoutChg chg="delSp">
          <pc:chgData name="kayra bulut" userId="02786812ae44c4ed" providerId="LiveId" clId="{78F7B108-E7F3-4304-ABA1-67A8AB17E759}" dt="2025-05-01T09:59:26.927" v="0"/>
          <pc:sldLayoutMkLst>
            <pc:docMk/>
            <pc:sldMasterMk cId="168196600" sldId="2147483661"/>
            <pc:sldLayoutMk cId="1158340304" sldId="2147483685"/>
          </pc:sldLayoutMkLst>
          <pc:spChg chg="del">
            <ac:chgData name="kayra bulut" userId="02786812ae44c4ed" providerId="LiveId" clId="{78F7B108-E7F3-4304-ABA1-67A8AB17E759}" dt="2025-05-01T09:59:26.927" v="0"/>
            <ac:spMkLst>
              <pc:docMk/>
              <pc:sldMasterMk cId="168196600" sldId="2147483661"/>
              <pc:sldLayoutMk cId="1158340304" sldId="2147483685"/>
              <ac:spMk id="3" creationId="{00000000-0000-0000-0000-000000000000}"/>
            </ac:spMkLst>
          </pc:spChg>
          <pc:picChg chg="del">
            <ac:chgData name="kayra bulut" userId="02786812ae44c4ed" providerId="LiveId" clId="{78F7B108-E7F3-4304-ABA1-67A8AB17E759}" dt="2025-05-01T09:59:26.927" v="0"/>
            <ac:picMkLst>
              <pc:docMk/>
              <pc:sldMasterMk cId="168196600" sldId="2147483661"/>
              <pc:sldLayoutMk cId="1158340304" sldId="2147483685"/>
              <ac:picMk id="2" creationId="{00000000-0000-0000-0000-000000000000}"/>
            </ac:picMkLst>
          </pc:picChg>
          <pc:picChg chg="del">
            <ac:chgData name="kayra bulut" userId="02786812ae44c4ed" providerId="LiveId" clId="{78F7B108-E7F3-4304-ABA1-67A8AB17E759}" dt="2025-05-01T09:59:26.927" v="0"/>
            <ac:picMkLst>
              <pc:docMk/>
              <pc:sldMasterMk cId="168196600" sldId="2147483661"/>
              <pc:sldLayoutMk cId="1158340304" sldId="2147483685"/>
              <ac:picMk id="4" creationId="{00000000-0000-0000-0000-000000000000}"/>
            </ac:picMkLst>
          </pc:picChg>
        </pc:sldLayoutChg>
        <pc:sldLayoutChg chg="delSp">
          <pc:chgData name="kayra bulut" userId="02786812ae44c4ed" providerId="LiveId" clId="{78F7B108-E7F3-4304-ABA1-67A8AB17E759}" dt="2025-05-01T09:59:26.927" v="0"/>
          <pc:sldLayoutMkLst>
            <pc:docMk/>
            <pc:sldMasterMk cId="168196600" sldId="2147483661"/>
            <pc:sldLayoutMk cId="3813432515" sldId="2147483686"/>
          </pc:sldLayoutMkLst>
          <pc:spChg chg="del">
            <ac:chgData name="kayra bulut" userId="02786812ae44c4ed" providerId="LiveId" clId="{78F7B108-E7F3-4304-ABA1-67A8AB17E759}" dt="2025-05-01T09:59:26.927" v="0"/>
            <ac:spMkLst>
              <pc:docMk/>
              <pc:sldMasterMk cId="168196600" sldId="2147483661"/>
              <pc:sldLayoutMk cId="3813432515" sldId="2147483686"/>
              <ac:spMk id="3" creationId="{00000000-0000-0000-0000-000000000000}"/>
            </ac:spMkLst>
          </pc:spChg>
          <pc:picChg chg="del">
            <ac:chgData name="kayra bulut" userId="02786812ae44c4ed" providerId="LiveId" clId="{78F7B108-E7F3-4304-ABA1-67A8AB17E759}" dt="2025-05-01T09:59:26.927" v="0"/>
            <ac:picMkLst>
              <pc:docMk/>
              <pc:sldMasterMk cId="168196600" sldId="2147483661"/>
              <pc:sldLayoutMk cId="3813432515" sldId="2147483686"/>
              <ac:picMk id="2" creationId="{00000000-0000-0000-0000-000000000000}"/>
            </ac:picMkLst>
          </pc:picChg>
          <pc:picChg chg="del">
            <ac:chgData name="kayra bulut" userId="02786812ae44c4ed" providerId="LiveId" clId="{78F7B108-E7F3-4304-ABA1-67A8AB17E759}" dt="2025-05-01T09:59:26.927" v="0"/>
            <ac:picMkLst>
              <pc:docMk/>
              <pc:sldMasterMk cId="168196600" sldId="2147483661"/>
              <pc:sldLayoutMk cId="3813432515" sldId="2147483686"/>
              <ac:picMk id="4" creationId="{00000000-0000-0000-0000-000000000000}"/>
            </ac:picMkLst>
          </pc:picChg>
        </pc:sldLayoutChg>
        <pc:sldLayoutChg chg="delSp">
          <pc:chgData name="kayra bulut" userId="02786812ae44c4ed" providerId="LiveId" clId="{78F7B108-E7F3-4304-ABA1-67A8AB17E759}" dt="2025-05-01T09:59:26.927" v="0"/>
          <pc:sldLayoutMkLst>
            <pc:docMk/>
            <pc:sldMasterMk cId="168196600" sldId="2147483661"/>
            <pc:sldLayoutMk cId="2706749871" sldId="2147483687"/>
          </pc:sldLayoutMkLst>
          <pc:spChg chg="del">
            <ac:chgData name="kayra bulut" userId="02786812ae44c4ed" providerId="LiveId" clId="{78F7B108-E7F3-4304-ABA1-67A8AB17E759}" dt="2025-05-01T09:59:26.927" v="0"/>
            <ac:spMkLst>
              <pc:docMk/>
              <pc:sldMasterMk cId="168196600" sldId="2147483661"/>
              <pc:sldLayoutMk cId="2706749871" sldId="2147483687"/>
              <ac:spMk id="3" creationId="{00000000-0000-0000-0000-000000000000}"/>
            </ac:spMkLst>
          </pc:spChg>
          <pc:picChg chg="del">
            <ac:chgData name="kayra bulut" userId="02786812ae44c4ed" providerId="LiveId" clId="{78F7B108-E7F3-4304-ABA1-67A8AB17E759}" dt="2025-05-01T09:59:26.927" v="0"/>
            <ac:picMkLst>
              <pc:docMk/>
              <pc:sldMasterMk cId="168196600" sldId="2147483661"/>
              <pc:sldLayoutMk cId="2706749871" sldId="2147483687"/>
              <ac:picMk id="2" creationId="{00000000-0000-0000-0000-000000000000}"/>
            </ac:picMkLst>
          </pc:picChg>
          <pc:picChg chg="del">
            <ac:chgData name="kayra bulut" userId="02786812ae44c4ed" providerId="LiveId" clId="{78F7B108-E7F3-4304-ABA1-67A8AB17E759}" dt="2025-05-01T09:59:26.927" v="0"/>
            <ac:picMkLst>
              <pc:docMk/>
              <pc:sldMasterMk cId="168196600" sldId="2147483661"/>
              <pc:sldLayoutMk cId="2706749871" sldId="2147483687"/>
              <ac:picMk id="4" creationId="{00000000-0000-0000-0000-000000000000}"/>
            </ac:picMkLst>
          </pc:picChg>
        </pc:sldLayoutChg>
        <pc:sldLayoutChg chg="delSp">
          <pc:chgData name="kayra bulut" userId="02786812ae44c4ed" providerId="LiveId" clId="{78F7B108-E7F3-4304-ABA1-67A8AB17E759}" dt="2025-05-01T09:59:26.927" v="0"/>
          <pc:sldLayoutMkLst>
            <pc:docMk/>
            <pc:sldMasterMk cId="168196600" sldId="2147483661"/>
            <pc:sldLayoutMk cId="1978461345" sldId="2147483688"/>
          </pc:sldLayoutMkLst>
          <pc:spChg chg="del">
            <ac:chgData name="kayra bulut" userId="02786812ae44c4ed" providerId="LiveId" clId="{78F7B108-E7F3-4304-ABA1-67A8AB17E759}" dt="2025-05-01T09:59:26.927" v="0"/>
            <ac:spMkLst>
              <pc:docMk/>
              <pc:sldMasterMk cId="168196600" sldId="2147483661"/>
              <pc:sldLayoutMk cId="1978461345" sldId="2147483688"/>
              <ac:spMk id="3" creationId="{00000000-0000-0000-0000-000000000000}"/>
            </ac:spMkLst>
          </pc:spChg>
          <pc:picChg chg="del">
            <ac:chgData name="kayra bulut" userId="02786812ae44c4ed" providerId="LiveId" clId="{78F7B108-E7F3-4304-ABA1-67A8AB17E759}" dt="2025-05-01T09:59:26.927" v="0"/>
            <ac:picMkLst>
              <pc:docMk/>
              <pc:sldMasterMk cId="168196600" sldId="2147483661"/>
              <pc:sldLayoutMk cId="1978461345" sldId="2147483688"/>
              <ac:picMk id="2" creationId="{00000000-0000-0000-0000-000000000000}"/>
            </ac:picMkLst>
          </pc:picChg>
          <pc:picChg chg="del">
            <ac:chgData name="kayra bulut" userId="02786812ae44c4ed" providerId="LiveId" clId="{78F7B108-E7F3-4304-ABA1-67A8AB17E759}" dt="2025-05-01T09:59:26.927" v="0"/>
            <ac:picMkLst>
              <pc:docMk/>
              <pc:sldMasterMk cId="168196600" sldId="2147483661"/>
              <pc:sldLayoutMk cId="1978461345" sldId="2147483688"/>
              <ac:picMk id="4" creationId="{00000000-0000-0000-0000-000000000000}"/>
            </ac:picMkLst>
          </pc:picChg>
        </pc:sldLayoutChg>
        <pc:sldLayoutChg chg="delSp">
          <pc:chgData name="kayra bulut" userId="02786812ae44c4ed" providerId="LiveId" clId="{78F7B108-E7F3-4304-ABA1-67A8AB17E759}" dt="2025-05-01T09:59:26.927" v="0"/>
          <pc:sldLayoutMkLst>
            <pc:docMk/>
            <pc:sldMasterMk cId="168196600" sldId="2147483661"/>
            <pc:sldLayoutMk cId="3237359420" sldId="2147483689"/>
          </pc:sldLayoutMkLst>
          <pc:spChg chg="del">
            <ac:chgData name="kayra bulut" userId="02786812ae44c4ed" providerId="LiveId" clId="{78F7B108-E7F3-4304-ABA1-67A8AB17E759}" dt="2025-05-01T09:59:26.927" v="0"/>
            <ac:spMkLst>
              <pc:docMk/>
              <pc:sldMasterMk cId="168196600" sldId="2147483661"/>
              <pc:sldLayoutMk cId="3237359420" sldId="2147483689"/>
              <ac:spMk id="3" creationId="{00000000-0000-0000-0000-000000000000}"/>
            </ac:spMkLst>
          </pc:spChg>
          <pc:picChg chg="del">
            <ac:chgData name="kayra bulut" userId="02786812ae44c4ed" providerId="LiveId" clId="{78F7B108-E7F3-4304-ABA1-67A8AB17E759}" dt="2025-05-01T09:59:26.927" v="0"/>
            <ac:picMkLst>
              <pc:docMk/>
              <pc:sldMasterMk cId="168196600" sldId="2147483661"/>
              <pc:sldLayoutMk cId="3237359420" sldId="2147483689"/>
              <ac:picMk id="2" creationId="{00000000-0000-0000-0000-000000000000}"/>
            </ac:picMkLst>
          </pc:picChg>
          <pc:picChg chg="del">
            <ac:chgData name="kayra bulut" userId="02786812ae44c4ed" providerId="LiveId" clId="{78F7B108-E7F3-4304-ABA1-67A8AB17E759}" dt="2025-05-01T09:59:26.927" v="0"/>
            <ac:picMkLst>
              <pc:docMk/>
              <pc:sldMasterMk cId="168196600" sldId="2147483661"/>
              <pc:sldLayoutMk cId="3237359420" sldId="2147483689"/>
              <ac:picMk id="4" creationId="{00000000-0000-0000-0000-000000000000}"/>
            </ac:picMkLst>
          </pc:picChg>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9962553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Başlık Slaydı">
    <p:spTree>
      <p:nvGrpSpPr>
        <p:cNvPr id="1" name=""/>
        <p:cNvGrpSpPr/>
        <p:nvPr/>
      </p:nvGrpSpPr>
      <p:grpSpPr>
        <a:xfrm>
          <a:off x="0" y="0"/>
          <a:ext cx="0" cy="0"/>
          <a:chOff x="0" y="0"/>
          <a:chExt cx="0" cy="0"/>
        </a:xfrm>
      </p:grpSpPr>
      <p:sp>
        <p:nvSpPr>
          <p:cNvPr id="2" name="Title 1"/>
          <p:cNvSpPr>
            <a:spLocks noGrp="1"/>
          </p:cNvSpPr>
          <p:nvPr>
            <p:ph type="ctrTitle"/>
          </p:nvPr>
        </p:nvSpPr>
        <p:spPr>
          <a:xfrm>
            <a:off x="1385946" y="1737361"/>
            <a:ext cx="10590790" cy="3995497"/>
          </a:xfrm>
        </p:spPr>
        <p:txBody>
          <a:bodyPr anchor="b"/>
          <a:lstStyle>
            <a:lvl1pPr>
              <a:defRPr sz="8640"/>
            </a:lvl1pPr>
          </a:lstStyle>
          <a:p>
            <a:r>
              <a:rPr lang="tr-TR"/>
              <a:t>Asıl başlık stilini düzenlemek için tıklayın</a:t>
            </a:r>
            <a:endParaRPr lang="en-US" dirty="0"/>
          </a:p>
        </p:txBody>
      </p:sp>
      <p:sp>
        <p:nvSpPr>
          <p:cNvPr id="3" name="Subtitle 2"/>
          <p:cNvSpPr>
            <a:spLocks noGrp="1"/>
          </p:cNvSpPr>
          <p:nvPr>
            <p:ph type="subTitle" idx="1"/>
          </p:nvPr>
        </p:nvSpPr>
        <p:spPr>
          <a:xfrm>
            <a:off x="1385946" y="5732856"/>
            <a:ext cx="10590790" cy="1033704"/>
          </a:xfrm>
        </p:spPr>
        <p:txBody>
          <a:bodyPr anchor="t"/>
          <a:lstStyle>
            <a:lvl1pPr marL="0" indent="0" algn="l">
              <a:buNone/>
              <a:defRPr cap="all">
                <a:solidFill>
                  <a:schemeClr val="bg2">
                    <a:lumMod val="40000"/>
                    <a:lumOff val="60000"/>
                  </a:schemeClr>
                </a:solidFill>
              </a:defRPr>
            </a:lvl1pPr>
            <a:lvl2pPr marL="548640" indent="0" algn="ctr">
              <a:buNone/>
              <a:defRPr>
                <a:solidFill>
                  <a:schemeClr val="tx1">
                    <a:tint val="75000"/>
                  </a:schemeClr>
                </a:solidFill>
              </a:defRPr>
            </a:lvl2pPr>
            <a:lvl3pPr marL="1097280" indent="0" algn="ctr">
              <a:buNone/>
              <a:defRPr>
                <a:solidFill>
                  <a:schemeClr val="tx1">
                    <a:tint val="75000"/>
                  </a:schemeClr>
                </a:solidFill>
              </a:defRPr>
            </a:lvl3pPr>
            <a:lvl4pPr marL="1645920" indent="0" algn="ctr">
              <a:buNone/>
              <a:defRPr>
                <a:solidFill>
                  <a:schemeClr val="tx1">
                    <a:tint val="75000"/>
                  </a:schemeClr>
                </a:solidFill>
              </a:defRPr>
            </a:lvl4pPr>
            <a:lvl5pPr marL="2194560" indent="0" algn="ctr">
              <a:buNone/>
              <a:defRPr>
                <a:solidFill>
                  <a:schemeClr val="tx1">
                    <a:tint val="75000"/>
                  </a:schemeClr>
                </a:solidFill>
              </a:defRPr>
            </a:lvl5pPr>
            <a:lvl6pPr marL="2743200" indent="0" algn="ctr">
              <a:buNone/>
              <a:defRPr>
                <a:solidFill>
                  <a:schemeClr val="tx1">
                    <a:tint val="75000"/>
                  </a:schemeClr>
                </a:solidFill>
              </a:defRPr>
            </a:lvl6pPr>
            <a:lvl7pPr marL="3291840" indent="0" algn="ctr">
              <a:buNone/>
              <a:defRPr>
                <a:solidFill>
                  <a:schemeClr val="tx1">
                    <a:tint val="75000"/>
                  </a:schemeClr>
                </a:solidFill>
              </a:defRPr>
            </a:lvl7pPr>
            <a:lvl8pPr marL="3840480" indent="0" algn="ctr">
              <a:buNone/>
              <a:defRPr>
                <a:solidFill>
                  <a:schemeClr val="tx1">
                    <a:tint val="75000"/>
                  </a:schemeClr>
                </a:solidFill>
              </a:defRPr>
            </a:lvl8pPr>
            <a:lvl9pPr marL="4389120" indent="0" algn="ctr">
              <a:buNone/>
              <a:defRPr>
                <a:solidFill>
                  <a:schemeClr val="tx1">
                    <a:tint val="75000"/>
                  </a:schemeClr>
                </a:solidFill>
              </a:defRPr>
            </a:lvl9pPr>
          </a:lstStyle>
          <a:p>
            <a:r>
              <a:rPr lang="tr-TR"/>
              <a:t>Asıl alt başlık stilini düzenlemek için tıklayın</a:t>
            </a:r>
            <a:endParaRPr lang="en-US" dirty="0"/>
          </a:p>
        </p:txBody>
      </p:sp>
      <p:sp>
        <p:nvSpPr>
          <p:cNvPr id="4" name="Date Placeholder 3"/>
          <p:cNvSpPr>
            <a:spLocks noGrp="1"/>
          </p:cNvSpPr>
          <p:nvPr>
            <p:ph type="dt" sz="half" idx="10"/>
          </p:nvPr>
        </p:nvSpPr>
        <p:spPr/>
        <p:txBody>
          <a:bodyPr/>
          <a:lstStyle/>
          <a:p>
            <a:fld id="{4AAD347D-5ACD-4C99-B74B-A9C85AD731AF}" type="datetimeFigureOut">
              <a:rPr lang="en-US" dirty="0"/>
              <a:t>5/1/2025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81502387"/>
      </p:ext>
    </p:extLst>
  </p:cSld>
  <p:clrMapOvr>
    <a:masterClrMapping/>
  </p:clrMapOvr>
  <p:hf sldNum="0"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Yazılı Panoramik Resim">
    <p:spTree>
      <p:nvGrpSpPr>
        <p:cNvPr id="1" name=""/>
        <p:cNvGrpSpPr/>
        <p:nvPr/>
      </p:nvGrpSpPr>
      <p:grpSpPr>
        <a:xfrm>
          <a:off x="0" y="0"/>
          <a:ext cx="0" cy="0"/>
          <a:chOff x="0" y="0"/>
          <a:chExt cx="0" cy="0"/>
        </a:xfrm>
      </p:grpSpPr>
      <p:sp>
        <p:nvSpPr>
          <p:cNvPr id="2" name="Title 1"/>
          <p:cNvSpPr>
            <a:spLocks noGrp="1"/>
          </p:cNvSpPr>
          <p:nvPr>
            <p:ph type="title"/>
          </p:nvPr>
        </p:nvSpPr>
        <p:spPr>
          <a:xfrm>
            <a:off x="1385948" y="5760704"/>
            <a:ext cx="10590788" cy="680086"/>
          </a:xfrm>
        </p:spPr>
        <p:txBody>
          <a:bodyPr anchor="b">
            <a:normAutofit/>
          </a:bodyPr>
          <a:lstStyle>
            <a:lvl1pPr algn="l">
              <a:defRPr sz="288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1385946" y="822960"/>
            <a:ext cx="10590790" cy="4368799"/>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tr-TR"/>
              <a:t>Resim eklemek için simgeye tıklayın</a:t>
            </a:r>
            <a:endParaRPr lang="en-US" dirty="0"/>
          </a:p>
        </p:txBody>
      </p:sp>
      <p:sp>
        <p:nvSpPr>
          <p:cNvPr id="4" name="Text Placeholder 3"/>
          <p:cNvSpPr>
            <a:spLocks noGrp="1"/>
          </p:cNvSpPr>
          <p:nvPr>
            <p:ph type="body" sz="half" idx="2"/>
          </p:nvPr>
        </p:nvSpPr>
        <p:spPr>
          <a:xfrm>
            <a:off x="1385947" y="6440790"/>
            <a:ext cx="10590787" cy="592454"/>
          </a:xfrm>
        </p:spPr>
        <p:txBody>
          <a:bodyPr>
            <a:normAutofit/>
          </a:bodyPr>
          <a:lstStyle>
            <a:lvl1pPr marL="0" indent="0">
              <a:buNone/>
              <a:defRPr sz="144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509A250-FF31-4206-8172-F9D3106AACB1}" type="datetimeFigureOut">
              <a:rPr lang="en-US" dirty="0"/>
              <a:t>5/1/2025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21098602"/>
      </p:ext>
    </p:extLst>
  </p:cSld>
  <p:clrMapOvr>
    <a:masterClrMapping/>
  </p:clrMapOvr>
  <p:hf sldNum="0"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Başlık ve Resim Yazısı">
    <p:spTree>
      <p:nvGrpSpPr>
        <p:cNvPr id="1" name=""/>
        <p:cNvGrpSpPr/>
        <p:nvPr/>
      </p:nvGrpSpPr>
      <p:grpSpPr>
        <a:xfrm>
          <a:off x="0" y="0"/>
          <a:ext cx="0" cy="0"/>
          <a:chOff x="0" y="0"/>
          <a:chExt cx="0" cy="0"/>
        </a:xfrm>
      </p:grpSpPr>
      <p:sp>
        <p:nvSpPr>
          <p:cNvPr id="2" name="Title 1"/>
          <p:cNvSpPr>
            <a:spLocks noGrp="1"/>
          </p:cNvSpPr>
          <p:nvPr>
            <p:ph type="title"/>
          </p:nvPr>
        </p:nvSpPr>
        <p:spPr>
          <a:xfrm>
            <a:off x="1385945" y="1737360"/>
            <a:ext cx="10590791" cy="2377440"/>
          </a:xfrm>
        </p:spPr>
        <p:txBody>
          <a:bodyPr/>
          <a:lstStyle>
            <a:lvl1pPr>
              <a:defRPr sz="5760"/>
            </a:lvl1pPr>
          </a:lstStyle>
          <a:p>
            <a:r>
              <a:rPr lang="tr-TR"/>
              <a:t>Asıl başlık stilini düzenlemek için tıklayın</a:t>
            </a:r>
            <a:endParaRPr lang="en-US" dirty="0"/>
          </a:p>
        </p:txBody>
      </p:sp>
      <p:sp>
        <p:nvSpPr>
          <p:cNvPr id="8" name="Text Placeholder 3"/>
          <p:cNvSpPr>
            <a:spLocks noGrp="1"/>
          </p:cNvSpPr>
          <p:nvPr>
            <p:ph type="body" sz="half" idx="2"/>
          </p:nvPr>
        </p:nvSpPr>
        <p:spPr>
          <a:xfrm>
            <a:off x="1385945" y="4389120"/>
            <a:ext cx="10590791" cy="283464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509A250-FF31-4206-8172-F9D3106AACB1}" type="datetimeFigureOut">
              <a:rPr lang="en-US" dirty="0"/>
              <a:t>5/1/2025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43249599"/>
      </p:ext>
    </p:extLst>
  </p:cSld>
  <p:clrMapOvr>
    <a:masterClrMapping/>
  </p:clrMapOvr>
  <p:hf sldNum="0"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Resim Yazılı Alıntı">
    <p:spTree>
      <p:nvGrpSpPr>
        <p:cNvPr id="1" name=""/>
        <p:cNvGrpSpPr/>
        <p:nvPr/>
      </p:nvGrpSpPr>
      <p:grpSpPr>
        <a:xfrm>
          <a:off x="0" y="0"/>
          <a:ext cx="0" cy="0"/>
          <a:chOff x="0" y="0"/>
          <a:chExt cx="0" cy="0"/>
        </a:xfrm>
      </p:grpSpPr>
      <p:sp>
        <p:nvSpPr>
          <p:cNvPr id="2" name="Title 1"/>
          <p:cNvSpPr>
            <a:spLocks noGrp="1"/>
          </p:cNvSpPr>
          <p:nvPr>
            <p:ph type="title"/>
          </p:nvPr>
        </p:nvSpPr>
        <p:spPr>
          <a:xfrm>
            <a:off x="1889762" y="1737360"/>
            <a:ext cx="9599178" cy="2788049"/>
          </a:xfrm>
        </p:spPr>
        <p:txBody>
          <a:bodyPr/>
          <a:lstStyle>
            <a:lvl1pPr>
              <a:defRPr sz="5760"/>
            </a:lvl1pPr>
          </a:lstStyle>
          <a:p>
            <a:r>
              <a:rPr lang="tr-TR"/>
              <a:t>Asıl başlık stilini düzenlemek için tıklayın</a:t>
            </a:r>
            <a:endParaRPr lang="en-US" dirty="0"/>
          </a:p>
        </p:txBody>
      </p:sp>
      <p:sp>
        <p:nvSpPr>
          <p:cNvPr id="11" name="Text Placeholder 3"/>
          <p:cNvSpPr>
            <a:spLocks noGrp="1"/>
          </p:cNvSpPr>
          <p:nvPr>
            <p:ph type="body" sz="half" idx="14"/>
          </p:nvPr>
        </p:nvSpPr>
        <p:spPr>
          <a:xfrm>
            <a:off x="2316481" y="4525409"/>
            <a:ext cx="8735579" cy="410609"/>
          </a:xfrm>
        </p:spPr>
        <p:txBody>
          <a:bodyPr vert="horz" lIns="91440" tIns="45720" rIns="91440" bIns="45720" rtlCol="0" anchor="t">
            <a:normAutofit/>
          </a:bodyPr>
          <a:lstStyle>
            <a:lvl1pPr marL="0" indent="0">
              <a:buNone/>
              <a:defRPr lang="en-US" sz="1680" b="0" i="0" kern="1200" cap="small" dirty="0">
                <a:solidFill>
                  <a:schemeClr val="bg2">
                    <a:lumMod val="40000"/>
                    <a:lumOff val="60000"/>
                  </a:schemeClr>
                </a:solidFill>
                <a:latin typeface="+mj-lt"/>
                <a:ea typeface="+mj-ea"/>
                <a:cs typeface="+mj-cs"/>
              </a:defRPr>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marL="0" lvl="0" indent="0">
              <a:buNone/>
            </a:pPr>
            <a:r>
              <a:rPr lang="tr-TR"/>
              <a:t>Asıl metin stillerini düzenlemek için tıklayın</a:t>
            </a:r>
          </a:p>
        </p:txBody>
      </p:sp>
      <p:sp>
        <p:nvSpPr>
          <p:cNvPr id="10" name="Text Placeholder 3"/>
          <p:cNvSpPr>
            <a:spLocks noGrp="1"/>
          </p:cNvSpPr>
          <p:nvPr>
            <p:ph type="body" sz="half" idx="2"/>
          </p:nvPr>
        </p:nvSpPr>
        <p:spPr>
          <a:xfrm>
            <a:off x="1385945" y="5220788"/>
            <a:ext cx="10590791" cy="2011680"/>
          </a:xfrm>
        </p:spPr>
        <p:txBody>
          <a:bodyPr anchor="ctr">
            <a:normAutofit/>
          </a:bodyPr>
          <a:lstStyle>
            <a:lvl1pPr marL="0" indent="0">
              <a:buNone/>
              <a:defRPr sz="216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509A250-FF31-4206-8172-F9D3106AACB1}" type="datetimeFigureOut">
              <a:rPr lang="en-US" dirty="0"/>
              <a:t>5/1/2025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1077954" y="1165504"/>
            <a:ext cx="962294" cy="2345257"/>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4640" dirty="0"/>
              <a:t>“</a:t>
            </a:r>
          </a:p>
        </p:txBody>
      </p:sp>
      <p:sp>
        <p:nvSpPr>
          <p:cNvPr id="15" name="TextBox 14"/>
          <p:cNvSpPr txBox="1"/>
          <p:nvPr/>
        </p:nvSpPr>
        <p:spPr>
          <a:xfrm>
            <a:off x="11196588" y="3136545"/>
            <a:ext cx="962294" cy="2345257"/>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sz="14640" dirty="0"/>
              <a:t>”</a:t>
            </a:r>
          </a:p>
        </p:txBody>
      </p:sp>
    </p:spTree>
    <p:extLst>
      <p:ext uri="{BB962C8B-B14F-4D97-AF65-F5344CB8AC3E}">
        <p14:creationId xmlns:p14="http://schemas.microsoft.com/office/powerpoint/2010/main" val="4153604077"/>
      </p:ext>
    </p:extLst>
  </p:cSld>
  <p:clrMapOvr>
    <a:masterClrMapping/>
  </p:clrMapOvr>
  <p:hf sldNum="0"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İsim Kartı">
    <p:spTree>
      <p:nvGrpSpPr>
        <p:cNvPr id="1" name=""/>
        <p:cNvGrpSpPr/>
        <p:nvPr/>
      </p:nvGrpSpPr>
      <p:grpSpPr>
        <a:xfrm>
          <a:off x="0" y="0"/>
          <a:ext cx="0" cy="0"/>
          <a:chOff x="0" y="0"/>
          <a:chExt cx="0" cy="0"/>
        </a:xfrm>
      </p:grpSpPr>
      <p:sp>
        <p:nvSpPr>
          <p:cNvPr id="2" name="Title 1"/>
          <p:cNvSpPr>
            <a:spLocks noGrp="1"/>
          </p:cNvSpPr>
          <p:nvPr>
            <p:ph type="title"/>
          </p:nvPr>
        </p:nvSpPr>
        <p:spPr>
          <a:xfrm>
            <a:off x="1385945" y="3749041"/>
            <a:ext cx="10590792" cy="1983816"/>
          </a:xfrm>
        </p:spPr>
        <p:txBody>
          <a:bodyPr anchor="b"/>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85945" y="5732857"/>
            <a:ext cx="10590791" cy="1032480"/>
          </a:xfrm>
        </p:spPr>
        <p:txBody>
          <a:bodyPr anchor="t"/>
          <a:lstStyle>
            <a:lvl1pPr marL="0" indent="0" algn="l">
              <a:buNone/>
              <a:defRPr sz="2400" cap="none">
                <a:solidFill>
                  <a:schemeClr val="bg2">
                    <a:lumMod val="40000"/>
                    <a:lumOff val="6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4509A250-FF31-4206-8172-F9D3106AACB1}" type="datetimeFigureOut">
              <a:rPr lang="en-US" dirty="0"/>
              <a:t>5/1/2025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120852159"/>
      </p:ext>
    </p:extLst>
  </p:cSld>
  <p:clrMapOvr>
    <a:masterClrMapping/>
  </p:clrMapOvr>
  <p:hf sldNum="0"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Sütu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040"/>
            </a:lvl1pPr>
          </a:lstStyle>
          <a:p>
            <a:r>
              <a:rPr lang="tr-TR"/>
              <a:t>Asıl başlık stilini düzenlemek için tıklayın</a:t>
            </a:r>
            <a:endParaRPr lang="en-US" dirty="0"/>
          </a:p>
        </p:txBody>
      </p:sp>
      <p:sp>
        <p:nvSpPr>
          <p:cNvPr id="3" name="Text Placeholder 2"/>
          <p:cNvSpPr>
            <a:spLocks noGrp="1"/>
          </p:cNvSpPr>
          <p:nvPr>
            <p:ph type="body" idx="1"/>
          </p:nvPr>
        </p:nvSpPr>
        <p:spPr>
          <a:xfrm>
            <a:off x="759537" y="2377440"/>
            <a:ext cx="3536239"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tr-TR"/>
              <a:t>Asıl metin stillerini düzenlemek için tıklayın</a:t>
            </a:r>
          </a:p>
        </p:txBody>
      </p:sp>
      <p:sp>
        <p:nvSpPr>
          <p:cNvPr id="16" name="Text Placeholder 3"/>
          <p:cNvSpPr>
            <a:spLocks noGrp="1"/>
          </p:cNvSpPr>
          <p:nvPr>
            <p:ph type="body" sz="half" idx="15"/>
          </p:nvPr>
        </p:nvSpPr>
        <p:spPr>
          <a:xfrm>
            <a:off x="782956" y="3200400"/>
            <a:ext cx="3512820"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tr-TR"/>
              <a:t>Asıl metin stillerini düzenlemek için tıklayın</a:t>
            </a:r>
          </a:p>
        </p:txBody>
      </p:sp>
      <p:sp>
        <p:nvSpPr>
          <p:cNvPr id="5" name="Text Placeholder 4"/>
          <p:cNvSpPr>
            <a:spLocks noGrp="1"/>
          </p:cNvSpPr>
          <p:nvPr>
            <p:ph type="body" sz="quarter" idx="3"/>
          </p:nvPr>
        </p:nvSpPr>
        <p:spPr>
          <a:xfrm>
            <a:off x="4660392" y="2377440"/>
            <a:ext cx="3523489"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tr-TR"/>
              <a:t>Asıl metin stillerini düzenlemek için tıklayın</a:t>
            </a:r>
          </a:p>
        </p:txBody>
      </p:sp>
      <p:sp>
        <p:nvSpPr>
          <p:cNvPr id="19" name="Text Placeholder 3"/>
          <p:cNvSpPr>
            <a:spLocks noGrp="1"/>
          </p:cNvSpPr>
          <p:nvPr>
            <p:ph type="body" sz="half" idx="16"/>
          </p:nvPr>
        </p:nvSpPr>
        <p:spPr>
          <a:xfrm>
            <a:off x="4647727" y="3200400"/>
            <a:ext cx="3536153"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tr-TR"/>
              <a:t>Asıl metin stillerini düzenlemek için tıklayın</a:t>
            </a:r>
          </a:p>
        </p:txBody>
      </p:sp>
      <p:sp>
        <p:nvSpPr>
          <p:cNvPr id="14" name="Text Placeholder 4"/>
          <p:cNvSpPr>
            <a:spLocks noGrp="1"/>
          </p:cNvSpPr>
          <p:nvPr>
            <p:ph type="body" sz="quarter" idx="13"/>
          </p:nvPr>
        </p:nvSpPr>
        <p:spPr>
          <a:xfrm>
            <a:off x="8549640" y="2377440"/>
            <a:ext cx="3518536"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tr-TR"/>
              <a:t>Asıl metin stillerini düzenlemek için tıklayın</a:t>
            </a:r>
          </a:p>
        </p:txBody>
      </p:sp>
      <p:sp>
        <p:nvSpPr>
          <p:cNvPr id="20" name="Text Placeholder 3"/>
          <p:cNvSpPr>
            <a:spLocks noGrp="1"/>
          </p:cNvSpPr>
          <p:nvPr>
            <p:ph type="body" sz="half" idx="17"/>
          </p:nvPr>
        </p:nvSpPr>
        <p:spPr>
          <a:xfrm>
            <a:off x="8549640" y="3200400"/>
            <a:ext cx="3518536" cy="4307206"/>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tr-TR"/>
              <a:t>Asıl metin stillerini düzenlemek için tıklayın</a:t>
            </a:r>
          </a:p>
        </p:txBody>
      </p:sp>
      <p:cxnSp>
        <p:nvCxnSpPr>
          <p:cNvPr id="17" name="Straight Connector 16"/>
          <p:cNvCxnSpPr/>
          <p:nvPr/>
        </p:nvCxnSpPr>
        <p:spPr>
          <a:xfrm>
            <a:off x="4471370" y="2560320"/>
            <a:ext cx="0" cy="475488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8354672" y="2560320"/>
            <a:ext cx="0" cy="476025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731419186"/>
      </p:ext>
    </p:extLst>
  </p:cSld>
  <p:clrMapOvr>
    <a:masterClrMapping/>
  </p:clrMapOvr>
  <p:hf sldNum="0"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Resim Sütunu">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5040"/>
            </a:lvl1pPr>
          </a:lstStyle>
          <a:p>
            <a:r>
              <a:rPr lang="tr-TR"/>
              <a:t>Asıl başlık stilini düzenlemek için tıklayın</a:t>
            </a:r>
            <a:endParaRPr lang="en-US" dirty="0"/>
          </a:p>
        </p:txBody>
      </p:sp>
      <p:sp>
        <p:nvSpPr>
          <p:cNvPr id="3" name="Text Placeholder 2"/>
          <p:cNvSpPr>
            <a:spLocks noGrp="1"/>
          </p:cNvSpPr>
          <p:nvPr>
            <p:ph type="body" idx="1"/>
          </p:nvPr>
        </p:nvSpPr>
        <p:spPr>
          <a:xfrm>
            <a:off x="782956" y="5101139"/>
            <a:ext cx="3528060"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tr-TR"/>
              <a:t>Asıl metin stillerini düzenlemek için tıklayın</a:t>
            </a:r>
          </a:p>
        </p:txBody>
      </p:sp>
      <p:sp>
        <p:nvSpPr>
          <p:cNvPr id="29" name="Picture Placeholder 2"/>
          <p:cNvSpPr>
            <a:spLocks noGrp="1" noChangeAspect="1"/>
          </p:cNvSpPr>
          <p:nvPr>
            <p:ph type="pic" idx="15"/>
          </p:nvPr>
        </p:nvSpPr>
        <p:spPr>
          <a:xfrm>
            <a:off x="782956" y="2651760"/>
            <a:ext cx="3528060"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tr-TR"/>
              <a:t>Resim eklemek için simgeye tıklayın</a:t>
            </a:r>
            <a:endParaRPr lang="en-US" dirty="0"/>
          </a:p>
        </p:txBody>
      </p:sp>
      <p:sp>
        <p:nvSpPr>
          <p:cNvPr id="22" name="Text Placeholder 3"/>
          <p:cNvSpPr>
            <a:spLocks noGrp="1"/>
          </p:cNvSpPr>
          <p:nvPr>
            <p:ph type="body" sz="half" idx="18"/>
          </p:nvPr>
        </p:nvSpPr>
        <p:spPr>
          <a:xfrm>
            <a:off x="782956" y="5792654"/>
            <a:ext cx="3528060"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tr-TR"/>
              <a:t>Asıl metin stillerini düzenlemek için tıklayın</a:t>
            </a:r>
          </a:p>
        </p:txBody>
      </p:sp>
      <p:sp>
        <p:nvSpPr>
          <p:cNvPr id="5" name="Text Placeholder 4"/>
          <p:cNvSpPr>
            <a:spLocks noGrp="1"/>
          </p:cNvSpPr>
          <p:nvPr>
            <p:ph type="body" sz="quarter" idx="3"/>
          </p:nvPr>
        </p:nvSpPr>
        <p:spPr>
          <a:xfrm>
            <a:off x="4667251" y="5101139"/>
            <a:ext cx="3516630"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tr-TR"/>
              <a:t>Asıl metin stillerini düzenlemek için tıklayın</a:t>
            </a:r>
          </a:p>
        </p:txBody>
      </p:sp>
      <p:sp>
        <p:nvSpPr>
          <p:cNvPr id="30" name="Picture Placeholder 2"/>
          <p:cNvSpPr>
            <a:spLocks noGrp="1" noChangeAspect="1"/>
          </p:cNvSpPr>
          <p:nvPr>
            <p:ph type="pic" idx="21"/>
          </p:nvPr>
        </p:nvSpPr>
        <p:spPr>
          <a:xfrm>
            <a:off x="4667249" y="2651760"/>
            <a:ext cx="3516630"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tr-TR"/>
              <a:t>Resim eklemek için simgeye tıklayın</a:t>
            </a:r>
            <a:endParaRPr lang="en-US" dirty="0"/>
          </a:p>
        </p:txBody>
      </p:sp>
      <p:sp>
        <p:nvSpPr>
          <p:cNvPr id="23" name="Text Placeholder 3"/>
          <p:cNvSpPr>
            <a:spLocks noGrp="1"/>
          </p:cNvSpPr>
          <p:nvPr>
            <p:ph type="body" sz="half" idx="19"/>
          </p:nvPr>
        </p:nvSpPr>
        <p:spPr>
          <a:xfrm>
            <a:off x="4665627" y="5792653"/>
            <a:ext cx="3521287"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tr-TR"/>
              <a:t>Asıl metin stillerini düzenlemek için tıklayın</a:t>
            </a:r>
          </a:p>
        </p:txBody>
      </p:sp>
      <p:sp>
        <p:nvSpPr>
          <p:cNvPr id="14" name="Text Placeholder 4"/>
          <p:cNvSpPr>
            <a:spLocks noGrp="1"/>
          </p:cNvSpPr>
          <p:nvPr>
            <p:ph type="body" sz="quarter" idx="13"/>
          </p:nvPr>
        </p:nvSpPr>
        <p:spPr>
          <a:xfrm>
            <a:off x="8549640" y="5101139"/>
            <a:ext cx="3518536"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tr-TR"/>
              <a:t>Asıl metin stillerini düzenlemek için tıklayın</a:t>
            </a:r>
          </a:p>
        </p:txBody>
      </p:sp>
      <p:sp>
        <p:nvSpPr>
          <p:cNvPr id="31" name="Picture Placeholder 2"/>
          <p:cNvSpPr>
            <a:spLocks noGrp="1" noChangeAspect="1"/>
          </p:cNvSpPr>
          <p:nvPr>
            <p:ph type="pic" idx="22"/>
          </p:nvPr>
        </p:nvSpPr>
        <p:spPr>
          <a:xfrm>
            <a:off x="8549639" y="2651760"/>
            <a:ext cx="3518536" cy="18288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tr-TR"/>
              <a:t>Resim eklemek için simgeye tıklayın</a:t>
            </a:r>
            <a:endParaRPr lang="en-US" dirty="0"/>
          </a:p>
        </p:txBody>
      </p:sp>
      <p:sp>
        <p:nvSpPr>
          <p:cNvPr id="24" name="Text Placeholder 3"/>
          <p:cNvSpPr>
            <a:spLocks noGrp="1"/>
          </p:cNvSpPr>
          <p:nvPr>
            <p:ph type="body" sz="half" idx="20"/>
          </p:nvPr>
        </p:nvSpPr>
        <p:spPr>
          <a:xfrm>
            <a:off x="8549491" y="5792650"/>
            <a:ext cx="3523196" cy="791027"/>
          </a:xfrm>
        </p:spPr>
        <p:txBody>
          <a:bodyPr anchor="t">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tr-TR"/>
              <a:t>Asıl metin stillerini düzenlemek için tıklayın</a:t>
            </a:r>
          </a:p>
        </p:txBody>
      </p:sp>
      <p:cxnSp>
        <p:nvCxnSpPr>
          <p:cNvPr id="19" name="Straight Connector 18"/>
          <p:cNvCxnSpPr/>
          <p:nvPr/>
        </p:nvCxnSpPr>
        <p:spPr>
          <a:xfrm>
            <a:off x="4471370" y="2560320"/>
            <a:ext cx="0" cy="475488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8354672" y="2560320"/>
            <a:ext cx="0" cy="4760258"/>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5/1/2025</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46228592"/>
      </p:ext>
    </p:extLst>
  </p:cSld>
  <p:clrMapOvr>
    <a:masterClrMapping/>
  </p:clrMapOvr>
  <p:hf sldNum="0"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Başlık ve Dikey Meti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Vertical Text Placeholder 2"/>
          <p:cNvSpPr>
            <a:spLocks noGrp="1"/>
          </p:cNvSpPr>
          <p:nvPr>
            <p:ph type="body" orient="vert" idx="1"/>
          </p:nvPr>
        </p:nvSpPr>
        <p:spPr/>
        <p:txBody>
          <a:bodyPr vert="eaVert" anchor="t" anchorCtr="0"/>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49153670"/>
      </p:ext>
    </p:extLst>
  </p:cSld>
  <p:clrMapOvr>
    <a:masterClrMapping/>
  </p:clrMapOvr>
  <p:hf sldNum="0"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Dikey Başlık ve Metin">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965055" y="516256"/>
            <a:ext cx="2103121" cy="6991350"/>
          </a:xfrm>
        </p:spPr>
        <p:txBody>
          <a:bodyPr vert="eaVert" anchor="b" anchorCtr="0"/>
          <a:lstStyle/>
          <a:p>
            <a:r>
              <a:rPr lang="tr-TR"/>
              <a:t>Asıl başlık stilini düzenlemek için tıklayın</a:t>
            </a:r>
            <a:endParaRPr lang="en-US" dirty="0"/>
          </a:p>
        </p:txBody>
      </p:sp>
      <p:sp>
        <p:nvSpPr>
          <p:cNvPr id="3" name="Vertical Text Placeholder 2"/>
          <p:cNvSpPr>
            <a:spLocks noGrp="1"/>
          </p:cNvSpPr>
          <p:nvPr>
            <p:ph type="body" orient="vert" idx="1"/>
          </p:nvPr>
        </p:nvSpPr>
        <p:spPr>
          <a:xfrm>
            <a:off x="782956" y="1064897"/>
            <a:ext cx="8907779" cy="6442709"/>
          </a:xfrm>
        </p:spPr>
        <p:txBody>
          <a:bodyPr vert="eaVert"/>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10"/>
          </p:nvPr>
        </p:nvSpPr>
        <p:spPr/>
        <p:txBody>
          <a:bodyPr/>
          <a:lstStyle/>
          <a:p>
            <a:fld id="{4509A250-FF31-4206-8172-F9D3106AACB1}" type="datetimeFigureOut">
              <a:rPr lang="en-US" dirty="0"/>
              <a:t>5/1/2025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506888744"/>
      </p:ext>
    </p:extLst>
  </p:cSld>
  <p:clrMapOvr>
    <a:masterClrMapping/>
  </p:clrMapOvr>
  <p:hf sldNum="0" hdr="0" ftr="0" dt="0"/>
</p:sldLayout>
</file>

<file path=ppt/slideLayouts/slideLayout18.xml><?xml version="1.0" encoding="utf-8"?>
<p:sldLayout xmlns:a="http://schemas.openxmlformats.org/drawingml/2006/main" xmlns:r="http://schemas.openxmlformats.org/officeDocument/2006/relationships" xmlns:p="http://schemas.openxmlformats.org/presentationml/2006/main">
  <p:cSld name="Slide 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78454350"/>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cSld name="Slide 2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85607977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Başlık ve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idx="1"/>
          </p:nvPr>
        </p:nvSpPr>
        <p:spPr/>
        <p:txBody>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3"/>
          <p:cNvSpPr>
            <a:spLocks noGrp="1"/>
          </p:cNvSpPr>
          <p:nvPr>
            <p:ph type="dt" sz="half" idx="10"/>
          </p:nvPr>
        </p:nvSpPr>
        <p:spPr/>
        <p:txBody>
          <a:bodyPr/>
          <a:lstStyle/>
          <a:p>
            <a:fld id="{4509A250-FF31-4206-8172-F9D3106AACB1}" type="datetimeFigureOut">
              <a:rPr lang="en-US" dirty="0"/>
              <a:t>5/1/2025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89137616"/>
      </p:ext>
    </p:extLst>
  </p:cSld>
  <p:clrMapOvr>
    <a:masterClrMapping/>
  </p:clrMapOvr>
  <p:hf sldNum="0"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p:cSld name="Slide 3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22719501"/>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cSld name="Slide 4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0945571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cSld name="Slide 5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43109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cSld name="Slide 6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4085843392"/>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cSld name="Slide 7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158340304"/>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cSld name="Slide 8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81343251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cSld name="Slide 9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27067498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cSld name="Slide 10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197846134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cSld name="Slide 11 master">
    <p:spTree>
      <p:nvGrpSpPr>
        <p:cNvPr id="1" name=""/>
        <p:cNvGrpSpPr/>
        <p:nvPr/>
      </p:nvGrpSpPr>
      <p:grpSpPr>
        <a:xfrm>
          <a:off x="0" y="0"/>
          <a:ext cx="0" cy="0"/>
          <a:chOff x="0" y="0"/>
          <a:chExt cx="0" cy="0"/>
        </a:xfrm>
      </p:grpSpPr>
    </p:spTree>
    <p:extLst>
      <p:ext uri="{BB962C8B-B14F-4D97-AF65-F5344CB8AC3E}">
        <p14:creationId xmlns:p14="http://schemas.microsoft.com/office/powerpoint/2010/main" val="323735942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Bölüm Üst Bilgisi">
    <p:spTree>
      <p:nvGrpSpPr>
        <p:cNvPr id="1" name=""/>
        <p:cNvGrpSpPr/>
        <p:nvPr/>
      </p:nvGrpSpPr>
      <p:grpSpPr>
        <a:xfrm>
          <a:off x="0" y="0"/>
          <a:ext cx="0" cy="0"/>
          <a:chOff x="0" y="0"/>
          <a:chExt cx="0" cy="0"/>
        </a:xfrm>
      </p:grpSpPr>
      <p:sp>
        <p:nvSpPr>
          <p:cNvPr id="2" name="Title 1"/>
          <p:cNvSpPr>
            <a:spLocks noGrp="1"/>
          </p:cNvSpPr>
          <p:nvPr>
            <p:ph type="title"/>
          </p:nvPr>
        </p:nvSpPr>
        <p:spPr>
          <a:xfrm>
            <a:off x="1385948" y="3434080"/>
            <a:ext cx="10590788" cy="2298776"/>
          </a:xfrm>
        </p:spPr>
        <p:txBody>
          <a:bodyPr anchor="b"/>
          <a:lstStyle>
            <a:lvl1pPr algn="l">
              <a:defRPr sz="4800" b="0" cap="none"/>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85946" y="5732857"/>
            <a:ext cx="10590790" cy="1032480"/>
          </a:xfrm>
        </p:spPr>
        <p:txBody>
          <a:bodyPr anchor="t"/>
          <a:lstStyle>
            <a:lvl1pPr marL="0" indent="0" algn="l">
              <a:buNone/>
              <a:defRPr sz="2400" cap="all">
                <a:solidFill>
                  <a:schemeClr val="bg2">
                    <a:lumMod val="40000"/>
                    <a:lumOff val="60000"/>
                  </a:schemeClr>
                </a:solidFill>
              </a:defRPr>
            </a:lvl1pPr>
            <a:lvl2pPr marL="548640" indent="0">
              <a:buNone/>
              <a:defRPr sz="2160">
                <a:solidFill>
                  <a:schemeClr val="tx1">
                    <a:tint val="75000"/>
                  </a:schemeClr>
                </a:solidFill>
              </a:defRPr>
            </a:lvl2pPr>
            <a:lvl3pPr marL="1097280" indent="0">
              <a:buNone/>
              <a:defRPr sz="1920">
                <a:solidFill>
                  <a:schemeClr val="tx1">
                    <a:tint val="75000"/>
                  </a:schemeClr>
                </a:solidFill>
              </a:defRPr>
            </a:lvl3pPr>
            <a:lvl4pPr marL="1645920" indent="0">
              <a:buNone/>
              <a:defRPr sz="1680">
                <a:solidFill>
                  <a:schemeClr val="tx1">
                    <a:tint val="75000"/>
                  </a:schemeClr>
                </a:solidFill>
              </a:defRPr>
            </a:lvl4pPr>
            <a:lvl5pPr marL="2194560" indent="0">
              <a:buNone/>
              <a:defRPr sz="1680">
                <a:solidFill>
                  <a:schemeClr val="tx1">
                    <a:tint val="75000"/>
                  </a:schemeClr>
                </a:solidFill>
              </a:defRPr>
            </a:lvl5pPr>
            <a:lvl6pPr marL="2743200" indent="0">
              <a:buNone/>
              <a:defRPr sz="1680">
                <a:solidFill>
                  <a:schemeClr val="tx1">
                    <a:tint val="75000"/>
                  </a:schemeClr>
                </a:solidFill>
              </a:defRPr>
            </a:lvl6pPr>
            <a:lvl7pPr marL="3291840" indent="0">
              <a:buNone/>
              <a:defRPr sz="1680">
                <a:solidFill>
                  <a:schemeClr val="tx1">
                    <a:tint val="75000"/>
                  </a:schemeClr>
                </a:solidFill>
              </a:defRPr>
            </a:lvl7pPr>
            <a:lvl8pPr marL="3840480" indent="0">
              <a:buNone/>
              <a:defRPr sz="1680">
                <a:solidFill>
                  <a:schemeClr val="tx1">
                    <a:tint val="75000"/>
                  </a:schemeClr>
                </a:solidFill>
              </a:defRPr>
            </a:lvl8pPr>
            <a:lvl9pPr marL="4389120" indent="0">
              <a:buNone/>
              <a:defRPr sz="1680">
                <a:solidFill>
                  <a:schemeClr val="tx1">
                    <a:tint val="75000"/>
                  </a:schemeClr>
                </a:solidFill>
              </a:defRPr>
            </a:lvl9pPr>
          </a:lstStyle>
          <a:p>
            <a:pPr lvl="0"/>
            <a:r>
              <a:rPr lang="tr-TR"/>
              <a:t>Asıl metin stillerini düzenlemek için tıklayın</a:t>
            </a:r>
          </a:p>
        </p:txBody>
      </p:sp>
      <p:sp>
        <p:nvSpPr>
          <p:cNvPr id="4" name="Date Placeholder 3"/>
          <p:cNvSpPr>
            <a:spLocks noGrp="1"/>
          </p:cNvSpPr>
          <p:nvPr>
            <p:ph type="dt" sz="half" idx="10"/>
          </p:nvPr>
        </p:nvSpPr>
        <p:spPr/>
        <p:txBody>
          <a:bodyPr/>
          <a:lstStyle/>
          <a:p>
            <a:fld id="{9796027F-7875-4030-9381-8BD8C4F21935}" type="datetimeFigureOut">
              <a:rPr lang="en-US" dirty="0"/>
              <a:t>5/1/2025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1651557"/>
      </p:ext>
    </p:extLst>
  </p:cSld>
  <p:clrMapOvr>
    <a:masterClrMapping/>
  </p:clrMapOvr>
  <p:hf sldNum="0"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ki İçeri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3" name="Content Placeholder 2"/>
          <p:cNvSpPr>
            <a:spLocks noGrp="1"/>
          </p:cNvSpPr>
          <p:nvPr>
            <p:ph sz="half" idx="1"/>
          </p:nvPr>
        </p:nvSpPr>
        <p:spPr>
          <a:xfrm>
            <a:off x="1323975" y="2472690"/>
            <a:ext cx="5275607" cy="503491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Content Placeholder 3"/>
          <p:cNvSpPr>
            <a:spLocks noGrp="1"/>
          </p:cNvSpPr>
          <p:nvPr>
            <p:ph sz="half" idx="2"/>
          </p:nvPr>
        </p:nvSpPr>
        <p:spPr>
          <a:xfrm>
            <a:off x="6785392" y="2467311"/>
            <a:ext cx="5275609" cy="5040294"/>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Date Placeholder 4"/>
          <p:cNvSpPr>
            <a:spLocks noGrp="1"/>
          </p:cNvSpPr>
          <p:nvPr>
            <p:ph type="dt" sz="half" idx="10"/>
          </p:nvPr>
        </p:nvSpPr>
        <p:spPr/>
        <p:txBody>
          <a:bodyPr/>
          <a:lstStyle/>
          <a:p>
            <a:fld id="{9796027F-7875-4030-9381-8BD8C4F21935}" type="datetimeFigureOut">
              <a:rPr lang="en-US" dirty="0"/>
              <a:t>5/1/2025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889047384"/>
      </p:ext>
    </p:extLst>
  </p:cSld>
  <p:clrMapOvr>
    <a:masterClrMapping/>
  </p:clrMapOvr>
  <p:hf sldNum="0"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Karşılaştırma">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tr-TR"/>
              <a:t>Asıl başlık stilini düzenlemek için tıklayın</a:t>
            </a:r>
            <a:endParaRPr lang="en-US" dirty="0"/>
          </a:p>
        </p:txBody>
      </p:sp>
      <p:sp>
        <p:nvSpPr>
          <p:cNvPr id="3" name="Text Placeholder 2"/>
          <p:cNvSpPr>
            <a:spLocks noGrp="1"/>
          </p:cNvSpPr>
          <p:nvPr>
            <p:ph type="body" idx="1"/>
          </p:nvPr>
        </p:nvSpPr>
        <p:spPr>
          <a:xfrm>
            <a:off x="1323975" y="2286000"/>
            <a:ext cx="5275606"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tr-TR"/>
              <a:t>Asıl metin stillerini düzenlemek için tıklayın</a:t>
            </a:r>
          </a:p>
        </p:txBody>
      </p:sp>
      <p:sp>
        <p:nvSpPr>
          <p:cNvPr id="4" name="Content Placeholder 3"/>
          <p:cNvSpPr>
            <a:spLocks noGrp="1"/>
          </p:cNvSpPr>
          <p:nvPr>
            <p:ph sz="half" idx="2"/>
          </p:nvPr>
        </p:nvSpPr>
        <p:spPr>
          <a:xfrm>
            <a:off x="1323975" y="3017520"/>
            <a:ext cx="5275607" cy="449008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5" name="Text Placeholder 4"/>
          <p:cNvSpPr>
            <a:spLocks noGrp="1"/>
          </p:cNvSpPr>
          <p:nvPr>
            <p:ph type="body" sz="quarter" idx="3"/>
          </p:nvPr>
        </p:nvSpPr>
        <p:spPr>
          <a:xfrm>
            <a:off x="6785395" y="2286000"/>
            <a:ext cx="5275607" cy="691514"/>
          </a:xfrm>
        </p:spPr>
        <p:txBody>
          <a:bodyPr anchor="b">
            <a:noAutofit/>
          </a:bodyPr>
          <a:lstStyle>
            <a:lvl1pPr marL="0" indent="0">
              <a:buNone/>
              <a:defRPr sz="2880" b="0">
                <a:solidFill>
                  <a:schemeClr val="bg2">
                    <a:lumMod val="40000"/>
                    <a:lumOff val="60000"/>
                  </a:schemeClr>
                </a:solidFill>
              </a:defRPr>
            </a:lvl1pPr>
            <a:lvl2pPr marL="548640" indent="0">
              <a:buNone/>
              <a:defRPr sz="2400" b="1"/>
            </a:lvl2pPr>
            <a:lvl3pPr marL="1097280" indent="0">
              <a:buNone/>
              <a:defRPr sz="2160" b="1"/>
            </a:lvl3pPr>
            <a:lvl4pPr marL="1645920" indent="0">
              <a:buNone/>
              <a:defRPr sz="1920" b="1"/>
            </a:lvl4pPr>
            <a:lvl5pPr marL="2194560" indent="0">
              <a:buNone/>
              <a:defRPr sz="1920" b="1"/>
            </a:lvl5pPr>
            <a:lvl6pPr marL="2743200" indent="0">
              <a:buNone/>
              <a:defRPr sz="1920" b="1"/>
            </a:lvl6pPr>
            <a:lvl7pPr marL="3291840" indent="0">
              <a:buNone/>
              <a:defRPr sz="1920" b="1"/>
            </a:lvl7pPr>
            <a:lvl8pPr marL="3840480" indent="0">
              <a:buNone/>
              <a:defRPr sz="1920" b="1"/>
            </a:lvl8pPr>
            <a:lvl9pPr marL="4389120" indent="0">
              <a:buNone/>
              <a:defRPr sz="1920" b="1"/>
            </a:lvl9pPr>
          </a:lstStyle>
          <a:p>
            <a:pPr lvl="0"/>
            <a:r>
              <a:rPr lang="tr-TR"/>
              <a:t>Asıl metin stillerini düzenlemek için tıklayın</a:t>
            </a:r>
          </a:p>
        </p:txBody>
      </p:sp>
      <p:sp>
        <p:nvSpPr>
          <p:cNvPr id="6" name="Content Placeholder 5"/>
          <p:cNvSpPr>
            <a:spLocks noGrp="1"/>
          </p:cNvSpPr>
          <p:nvPr>
            <p:ph sz="quarter" idx="4"/>
          </p:nvPr>
        </p:nvSpPr>
        <p:spPr>
          <a:xfrm>
            <a:off x="6785395" y="3017520"/>
            <a:ext cx="5275607" cy="4490086"/>
          </a:xfrm>
        </p:spPr>
        <p:txBody>
          <a:bodyPr>
            <a:normAutofit/>
          </a:bodyPr>
          <a:lstStyle>
            <a:lvl1pPr>
              <a:defRPr sz="2160"/>
            </a:lvl1pPr>
            <a:lvl2pPr>
              <a:defRPr sz="1920"/>
            </a:lvl2pPr>
            <a:lvl3pPr>
              <a:defRPr sz="1680"/>
            </a:lvl3pPr>
            <a:lvl4pPr>
              <a:defRPr sz="1440"/>
            </a:lvl4pPr>
            <a:lvl5pPr>
              <a:defRPr sz="1440"/>
            </a:lvl5pPr>
            <a:lvl6pPr>
              <a:defRPr sz="1440"/>
            </a:lvl6pPr>
            <a:lvl7pPr>
              <a:defRPr sz="1440"/>
            </a:lvl7pPr>
            <a:lvl8pPr>
              <a:defRPr sz="1440"/>
            </a:lvl8pPr>
            <a:lvl9pPr>
              <a:defRPr sz="144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7" name="Date Placeholder 6"/>
          <p:cNvSpPr>
            <a:spLocks noGrp="1"/>
          </p:cNvSpPr>
          <p:nvPr>
            <p:ph type="dt" sz="half" idx="10"/>
          </p:nvPr>
        </p:nvSpPr>
        <p:spPr/>
        <p:txBody>
          <a:bodyPr/>
          <a:lstStyle/>
          <a:p>
            <a:fld id="{9796027F-7875-4030-9381-8BD8C4F21935}" type="datetimeFigureOut">
              <a:rPr lang="en-US" dirty="0"/>
              <a:t>5/1/2025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043368583"/>
      </p:ext>
    </p:extLst>
  </p:cSld>
  <p:clrMapOvr>
    <a:masterClrMapping/>
  </p:clrMapOvr>
  <p:hf sldNum="0"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Yalnızca Başlık">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tr-TR"/>
              <a:t>Asıl başlık stilini düzenlemek için tıklayın</a:t>
            </a:r>
            <a:endParaRPr lang="en-US" dirty="0"/>
          </a:p>
        </p:txBody>
      </p:sp>
      <p:sp>
        <p:nvSpPr>
          <p:cNvPr id="7" name="Date Placeholder 2"/>
          <p:cNvSpPr>
            <a:spLocks noGrp="1"/>
          </p:cNvSpPr>
          <p:nvPr>
            <p:ph type="dt" sz="half" idx="10"/>
          </p:nvPr>
        </p:nvSpPr>
        <p:spPr/>
        <p:txBody>
          <a:bodyPr/>
          <a:lstStyle/>
          <a:p>
            <a:fld id="{4509A250-FF31-4206-8172-F9D3106AACB1}" type="datetimeFigureOut">
              <a:rPr lang="en-US" dirty="0"/>
              <a:t>5/1/2025</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637920316"/>
      </p:ext>
    </p:extLst>
  </p:cSld>
  <p:clrMapOvr>
    <a:masterClrMapping/>
  </p:clrMapOvr>
  <p:hf sldNum="0"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oş">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5/1/2025</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69223109"/>
      </p:ext>
    </p:extLst>
  </p:cSld>
  <p:clrMapOvr>
    <a:masterClrMapping/>
  </p:clrMapOvr>
  <p:hf sldNum="0"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Başlıklı İçerik">
    <p:spTree>
      <p:nvGrpSpPr>
        <p:cNvPr id="1" name=""/>
        <p:cNvGrpSpPr/>
        <p:nvPr/>
      </p:nvGrpSpPr>
      <p:grpSpPr>
        <a:xfrm>
          <a:off x="0" y="0"/>
          <a:ext cx="0" cy="0"/>
          <a:chOff x="0" y="0"/>
          <a:chExt cx="0" cy="0"/>
        </a:xfrm>
      </p:grpSpPr>
      <p:sp>
        <p:nvSpPr>
          <p:cNvPr id="2" name="Title 1"/>
          <p:cNvSpPr>
            <a:spLocks noGrp="1"/>
          </p:cNvSpPr>
          <p:nvPr>
            <p:ph type="title"/>
          </p:nvPr>
        </p:nvSpPr>
        <p:spPr>
          <a:xfrm>
            <a:off x="1385944" y="1737360"/>
            <a:ext cx="4081277" cy="1737360"/>
          </a:xfrm>
        </p:spPr>
        <p:txBody>
          <a:bodyPr anchor="b"/>
          <a:lstStyle>
            <a:lvl1pPr algn="l">
              <a:defRPr sz="2880" b="0"/>
            </a:lvl1pPr>
          </a:lstStyle>
          <a:p>
            <a:r>
              <a:rPr lang="tr-TR"/>
              <a:t>Asıl başlık stilini düzenlemek için tıklayın</a:t>
            </a:r>
            <a:endParaRPr lang="en-US" dirty="0"/>
          </a:p>
        </p:txBody>
      </p:sp>
      <p:sp>
        <p:nvSpPr>
          <p:cNvPr id="3" name="Content Placeholder 2"/>
          <p:cNvSpPr>
            <a:spLocks noGrp="1"/>
          </p:cNvSpPr>
          <p:nvPr>
            <p:ph idx="1"/>
          </p:nvPr>
        </p:nvSpPr>
        <p:spPr>
          <a:xfrm>
            <a:off x="5741540" y="1737360"/>
            <a:ext cx="6235196" cy="5486400"/>
          </a:xfrm>
        </p:spPr>
        <p:txBody>
          <a:bodyPr anchor="ctr">
            <a:normAutofit/>
          </a:bodyPr>
          <a:lstStyle>
            <a:lvl1pPr>
              <a:defRPr sz="2400"/>
            </a:lvl1pPr>
            <a:lvl2pPr>
              <a:defRPr sz="2160"/>
            </a:lvl2pPr>
            <a:lvl3pPr>
              <a:defRPr sz="1920"/>
            </a:lvl3pPr>
            <a:lvl4pPr>
              <a:defRPr sz="1680"/>
            </a:lvl4pPr>
            <a:lvl5pPr>
              <a:defRPr sz="1680"/>
            </a:lvl5pPr>
            <a:lvl6pPr>
              <a:defRPr sz="1680"/>
            </a:lvl6pPr>
            <a:lvl7pPr>
              <a:defRPr sz="1680"/>
            </a:lvl7pPr>
            <a:lvl8pPr>
              <a:defRPr sz="1680"/>
            </a:lvl8pPr>
            <a:lvl9pPr>
              <a:defRPr sz="1680"/>
            </a:lvl9p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Text Placeholder 3"/>
          <p:cNvSpPr>
            <a:spLocks noGrp="1"/>
          </p:cNvSpPr>
          <p:nvPr>
            <p:ph type="body" sz="half" idx="2"/>
          </p:nvPr>
        </p:nvSpPr>
        <p:spPr>
          <a:xfrm>
            <a:off x="1385944" y="3755137"/>
            <a:ext cx="4081276" cy="3474719"/>
          </a:xfrm>
        </p:spPr>
        <p:txBody>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tr-TR"/>
              <a:t>Asıl metin stillerini düzenlemek için tıklayın</a:t>
            </a:r>
          </a:p>
        </p:txBody>
      </p:sp>
      <p:sp>
        <p:nvSpPr>
          <p:cNvPr id="7" name="Date Placeholder 4"/>
          <p:cNvSpPr>
            <a:spLocks noGrp="1"/>
          </p:cNvSpPr>
          <p:nvPr>
            <p:ph type="dt" sz="half" idx="10"/>
          </p:nvPr>
        </p:nvSpPr>
        <p:spPr/>
        <p:txBody>
          <a:bodyPr/>
          <a:lstStyle/>
          <a:p>
            <a:fld id="{4509A250-FF31-4206-8172-F9D3106AACB1}" type="datetimeFigureOut">
              <a:rPr lang="en-US" dirty="0"/>
              <a:t>5/1/2025</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5345812"/>
      </p:ext>
    </p:extLst>
  </p:cSld>
  <p:clrMapOvr>
    <a:masterClrMapping/>
  </p:clrMapOvr>
  <p:hf sldNum="0"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aşlıklı Resim">
    <p:spTree>
      <p:nvGrpSpPr>
        <p:cNvPr id="1" name=""/>
        <p:cNvGrpSpPr/>
        <p:nvPr/>
      </p:nvGrpSpPr>
      <p:grpSpPr>
        <a:xfrm>
          <a:off x="0" y="0"/>
          <a:ext cx="0" cy="0"/>
          <a:chOff x="0" y="0"/>
          <a:chExt cx="0" cy="0"/>
        </a:xfrm>
      </p:grpSpPr>
      <p:sp>
        <p:nvSpPr>
          <p:cNvPr id="2" name="Title 1"/>
          <p:cNvSpPr>
            <a:spLocks noGrp="1"/>
          </p:cNvSpPr>
          <p:nvPr>
            <p:ph type="title"/>
          </p:nvPr>
        </p:nvSpPr>
        <p:spPr>
          <a:xfrm>
            <a:off x="1384689" y="2225030"/>
            <a:ext cx="6111487" cy="1889770"/>
          </a:xfrm>
        </p:spPr>
        <p:txBody>
          <a:bodyPr anchor="b">
            <a:normAutofit/>
          </a:bodyPr>
          <a:lstStyle>
            <a:lvl1pPr algn="l">
              <a:defRPr sz="4320" b="0"/>
            </a:lvl1pPr>
          </a:lstStyle>
          <a:p>
            <a:r>
              <a:rPr lang="tr-TR"/>
              <a:t>Asıl başlık stilini düzenlemek için tıklayın</a:t>
            </a:r>
            <a:endParaRPr lang="en-US" dirty="0"/>
          </a:p>
        </p:txBody>
      </p:sp>
      <p:sp>
        <p:nvSpPr>
          <p:cNvPr id="3" name="Picture Placeholder 2"/>
          <p:cNvSpPr>
            <a:spLocks noGrp="1" noChangeAspect="1"/>
          </p:cNvSpPr>
          <p:nvPr>
            <p:ph type="pic" idx="1"/>
          </p:nvPr>
        </p:nvSpPr>
        <p:spPr>
          <a:xfrm>
            <a:off x="8339455" y="1371600"/>
            <a:ext cx="3840480" cy="54864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920"/>
            </a:lvl1pPr>
            <a:lvl2pPr marL="548640" indent="0">
              <a:buNone/>
              <a:defRPr sz="1920"/>
            </a:lvl2pPr>
            <a:lvl3pPr marL="1097280" indent="0">
              <a:buNone/>
              <a:defRPr sz="1920"/>
            </a:lvl3pPr>
            <a:lvl4pPr marL="1645920" indent="0">
              <a:buNone/>
              <a:defRPr sz="1920"/>
            </a:lvl4pPr>
            <a:lvl5pPr marL="2194560" indent="0">
              <a:buNone/>
              <a:defRPr sz="1920"/>
            </a:lvl5pPr>
            <a:lvl6pPr marL="2743200" indent="0">
              <a:buNone/>
              <a:defRPr sz="1920"/>
            </a:lvl6pPr>
            <a:lvl7pPr marL="3291840" indent="0">
              <a:buNone/>
              <a:defRPr sz="1920"/>
            </a:lvl7pPr>
            <a:lvl8pPr marL="3840480" indent="0">
              <a:buNone/>
              <a:defRPr sz="1920"/>
            </a:lvl8pPr>
            <a:lvl9pPr marL="4389120" indent="0">
              <a:buNone/>
              <a:defRPr sz="1920"/>
            </a:lvl9pPr>
          </a:lstStyle>
          <a:p>
            <a:r>
              <a:rPr lang="tr-TR"/>
              <a:t>Resim eklemek için simgeye tıklayın</a:t>
            </a:r>
            <a:endParaRPr lang="en-US" dirty="0"/>
          </a:p>
        </p:txBody>
      </p:sp>
      <p:sp>
        <p:nvSpPr>
          <p:cNvPr id="4" name="Text Placeholder 3"/>
          <p:cNvSpPr>
            <a:spLocks noGrp="1"/>
          </p:cNvSpPr>
          <p:nvPr>
            <p:ph type="body" sz="half" idx="2"/>
          </p:nvPr>
        </p:nvSpPr>
        <p:spPr>
          <a:xfrm>
            <a:off x="1385945" y="4389120"/>
            <a:ext cx="6101975" cy="1645920"/>
          </a:xfrm>
        </p:spPr>
        <p:txBody>
          <a:bodyPr>
            <a:normAutofit/>
          </a:bodyPr>
          <a:lstStyle>
            <a:lvl1pPr marL="0" indent="0">
              <a:buNone/>
              <a:defRPr sz="1680"/>
            </a:lvl1pPr>
            <a:lvl2pPr marL="548640" indent="0">
              <a:buNone/>
              <a:defRPr sz="1440"/>
            </a:lvl2pPr>
            <a:lvl3pPr marL="1097280" indent="0">
              <a:buNone/>
              <a:defRPr sz="1200"/>
            </a:lvl3pPr>
            <a:lvl4pPr marL="1645920" indent="0">
              <a:buNone/>
              <a:defRPr sz="1080"/>
            </a:lvl4pPr>
            <a:lvl5pPr marL="2194560" indent="0">
              <a:buNone/>
              <a:defRPr sz="1080"/>
            </a:lvl5pPr>
            <a:lvl6pPr marL="2743200" indent="0">
              <a:buNone/>
              <a:defRPr sz="1080"/>
            </a:lvl6pPr>
            <a:lvl7pPr marL="3291840" indent="0">
              <a:buNone/>
              <a:defRPr sz="1080"/>
            </a:lvl7pPr>
            <a:lvl8pPr marL="3840480" indent="0">
              <a:buNone/>
              <a:defRPr sz="1080"/>
            </a:lvl8pPr>
            <a:lvl9pPr marL="4389120" indent="0">
              <a:buNone/>
              <a:defRPr sz="1080"/>
            </a:lvl9pPr>
          </a:lstStyle>
          <a:p>
            <a:pPr lvl="0"/>
            <a:r>
              <a:rPr lang="tr-TR"/>
              <a:t>Asıl metin stillerini düzenlemek için tıklayın</a:t>
            </a:r>
          </a:p>
        </p:txBody>
      </p:sp>
      <p:sp>
        <p:nvSpPr>
          <p:cNvPr id="5" name="Date Placeholder 4"/>
          <p:cNvSpPr>
            <a:spLocks noGrp="1"/>
          </p:cNvSpPr>
          <p:nvPr>
            <p:ph type="dt" sz="half" idx="10"/>
          </p:nvPr>
        </p:nvSpPr>
        <p:spPr/>
        <p:txBody>
          <a:bodyPr/>
          <a:lstStyle/>
          <a:p>
            <a:fld id="{4509A250-FF31-4206-8172-F9D3106AACB1}" type="datetimeFigureOut">
              <a:rPr lang="en-US" dirty="0"/>
              <a:t>5/1/2025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27219486"/>
      </p:ext>
    </p:extLst>
  </p:cSld>
  <p:clrMapOvr>
    <a:masterClrMapping/>
  </p:clrMapOvr>
  <p:hf sldNum="0" hdr="0" ftr="0" dt="0"/>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image" Target="../media/image5.png"/><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29"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image" Target="../media/image4.png"/><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31" Type="http://schemas.openxmlformats.org/officeDocument/2006/relationships/image" Target="../media/image3.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image" Target="../media/image2.png"/><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30">
            <a:extLst>
              <a:ext uri="{28A0092B-C50C-407E-A947-70E740481C1C}">
                <a14:useLocalDpi xmlns:a14="http://schemas.microsoft.com/office/drawing/2010/main" val="0"/>
              </a:ext>
            </a:extLst>
          </a:blip>
          <a:srcRect l="3613"/>
          <a:stretch/>
        </p:blipFill>
        <p:spPr>
          <a:xfrm>
            <a:off x="0" y="3203623"/>
            <a:ext cx="4844414" cy="5025978"/>
          </a:xfrm>
          <a:prstGeom prst="rect">
            <a:avLst/>
          </a:prstGeom>
        </p:spPr>
      </p:pic>
      <p:pic>
        <p:nvPicPr>
          <p:cNvPr id="7" name="Picture 6"/>
          <p:cNvPicPr>
            <a:picLocks noChangeAspect="1"/>
          </p:cNvPicPr>
          <p:nvPr/>
        </p:nvPicPr>
        <p:blipFill rotWithShape="1">
          <a:blip r:embed="rId31">
            <a:extLst>
              <a:ext uri="{28A0092B-C50C-407E-A947-70E740481C1C}">
                <a14:useLocalDpi xmlns:a14="http://schemas.microsoft.com/office/drawing/2010/main" val="0"/>
              </a:ext>
            </a:extLst>
          </a:blip>
          <a:srcRect l="35640"/>
          <a:stretch/>
        </p:blipFill>
        <p:spPr>
          <a:xfrm>
            <a:off x="0" y="3470817"/>
            <a:ext cx="1826894" cy="2838544"/>
          </a:xfrm>
          <a:prstGeom prst="rect">
            <a:avLst/>
          </a:prstGeom>
        </p:spPr>
      </p:pic>
      <p:sp>
        <p:nvSpPr>
          <p:cNvPr id="16" name="Oval 15"/>
          <p:cNvSpPr/>
          <p:nvPr/>
        </p:nvSpPr>
        <p:spPr>
          <a:xfrm>
            <a:off x="10330814" y="2011680"/>
            <a:ext cx="3383280" cy="338328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32">
            <a:extLst>
              <a:ext uri="{28A0092B-C50C-407E-A947-70E740481C1C}">
                <a14:useLocalDpi xmlns:a14="http://schemas.microsoft.com/office/drawing/2010/main" val="0"/>
              </a:ext>
            </a:extLst>
          </a:blip>
          <a:srcRect t="28813"/>
          <a:stretch/>
        </p:blipFill>
        <p:spPr>
          <a:xfrm>
            <a:off x="9599295" y="1"/>
            <a:ext cx="1924064" cy="1369688"/>
          </a:xfrm>
          <a:prstGeom prst="rect">
            <a:avLst/>
          </a:prstGeom>
        </p:spPr>
      </p:pic>
      <p:pic>
        <p:nvPicPr>
          <p:cNvPr id="10" name="Picture 9"/>
          <p:cNvPicPr>
            <a:picLocks noChangeAspect="1"/>
          </p:cNvPicPr>
          <p:nvPr/>
        </p:nvPicPr>
        <p:blipFill rotWithShape="1">
          <a:blip r:embed="rId33">
            <a:extLst>
              <a:ext uri="{28A0092B-C50C-407E-A947-70E740481C1C}">
                <a14:useLocalDpi xmlns:a14="http://schemas.microsoft.com/office/drawing/2010/main" val="0"/>
              </a:ext>
            </a:extLst>
          </a:blip>
          <a:srcRect b="23320"/>
          <a:stretch/>
        </p:blipFill>
        <p:spPr>
          <a:xfrm>
            <a:off x="10327054" y="7315200"/>
            <a:ext cx="1192481" cy="914400"/>
          </a:xfrm>
          <a:prstGeom prst="rect">
            <a:avLst/>
          </a:prstGeom>
        </p:spPr>
      </p:pic>
      <p:sp>
        <p:nvSpPr>
          <p:cNvPr id="14" name="Rectangle 13"/>
          <p:cNvSpPr/>
          <p:nvPr/>
        </p:nvSpPr>
        <p:spPr>
          <a:xfrm>
            <a:off x="12525374" y="0"/>
            <a:ext cx="822960" cy="13716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775334" y="543262"/>
            <a:ext cx="11285668" cy="1680636"/>
          </a:xfrm>
          <a:prstGeom prst="rect">
            <a:avLst/>
          </a:prstGeom>
        </p:spPr>
        <p:txBody>
          <a:bodyPr vert="horz" lIns="91440" tIns="45720" rIns="91440" bIns="45720" rtlCol="0" anchor="t">
            <a:noAutofit/>
          </a:bodyPr>
          <a:lstStyle/>
          <a:p>
            <a:r>
              <a:rPr lang="tr-TR"/>
              <a:t>Asıl başlık stilini düzenlemek için tıklayın</a:t>
            </a:r>
            <a:endParaRPr lang="en-US" dirty="0"/>
          </a:p>
        </p:txBody>
      </p:sp>
      <p:sp>
        <p:nvSpPr>
          <p:cNvPr id="3" name="Text Placeholder 2"/>
          <p:cNvSpPr>
            <a:spLocks noGrp="1"/>
          </p:cNvSpPr>
          <p:nvPr>
            <p:ph type="body" idx="1"/>
          </p:nvPr>
        </p:nvSpPr>
        <p:spPr>
          <a:xfrm>
            <a:off x="1323975" y="2463502"/>
            <a:ext cx="10735849" cy="5034577"/>
          </a:xfrm>
          <a:prstGeom prst="rect">
            <a:avLst/>
          </a:prstGeom>
        </p:spPr>
        <p:txBody>
          <a:bodyPr vert="horz" lIns="91440" tIns="45720" rIns="91440" bIns="45720" rtlCol="0">
            <a:normAutofit/>
          </a:bodyPr>
          <a:lstStyle/>
          <a:p>
            <a:pPr lvl="0"/>
            <a:r>
              <a:rPr lang="tr-TR"/>
              <a:t>Asıl metin stillerini düzenlemek için tıklayın</a:t>
            </a:r>
          </a:p>
          <a:p>
            <a:pPr lvl="1"/>
            <a:r>
              <a:rPr lang="tr-TR"/>
              <a:t>İkinci düzey</a:t>
            </a:r>
          </a:p>
          <a:p>
            <a:pPr lvl="2"/>
            <a:r>
              <a:rPr lang="tr-TR"/>
              <a:t>Üçüncü düzey</a:t>
            </a:r>
          </a:p>
          <a:p>
            <a:pPr lvl="3"/>
            <a:r>
              <a:rPr lang="tr-TR"/>
              <a:t>Dördüncü düzey</a:t>
            </a:r>
          </a:p>
          <a:p>
            <a:pPr lvl="4"/>
            <a:r>
              <a:rPr lang="tr-TR"/>
              <a:t>Beşinci düzey</a:t>
            </a:r>
            <a:endParaRPr lang="en-US" dirty="0"/>
          </a:p>
        </p:txBody>
      </p:sp>
      <p:sp>
        <p:nvSpPr>
          <p:cNvPr id="4" name="Date Placeholder 3"/>
          <p:cNvSpPr>
            <a:spLocks noGrp="1"/>
          </p:cNvSpPr>
          <p:nvPr>
            <p:ph type="dt" sz="half" idx="2"/>
          </p:nvPr>
        </p:nvSpPr>
        <p:spPr>
          <a:xfrm rot="5400000">
            <a:off x="12186767" y="2148842"/>
            <a:ext cx="1188719" cy="365759"/>
          </a:xfrm>
          <a:prstGeom prst="rect">
            <a:avLst/>
          </a:prstGeom>
        </p:spPr>
        <p:txBody>
          <a:bodyPr vert="horz" lIns="91440" tIns="45720" rIns="91440" bIns="45720" rtlCol="0" anchor="t"/>
          <a:lstStyle>
            <a:lvl1pPr algn="l">
              <a:defRPr sz="1320" b="0" i="0">
                <a:solidFill>
                  <a:schemeClr val="tx1">
                    <a:tint val="75000"/>
                    <a:alpha val="60000"/>
                  </a:schemeClr>
                </a:solidFill>
              </a:defRPr>
            </a:lvl1pPr>
          </a:lstStyle>
          <a:p>
            <a:fld id="{4AAD347D-5ACD-4C99-B74B-A9C85AD731AF}" type="datetimeFigureOut">
              <a:rPr lang="en-US" dirty="0"/>
              <a:t>5/1/2025</a:t>
            </a:fld>
            <a:endParaRPr lang="en-US" dirty="0"/>
          </a:p>
        </p:txBody>
      </p:sp>
      <p:sp>
        <p:nvSpPr>
          <p:cNvPr id="5" name="Footer Placeholder 4"/>
          <p:cNvSpPr>
            <a:spLocks noGrp="1"/>
          </p:cNvSpPr>
          <p:nvPr>
            <p:ph type="ftr" sz="quarter" idx="3"/>
          </p:nvPr>
        </p:nvSpPr>
        <p:spPr>
          <a:xfrm rot="5400000">
            <a:off x="10741888" y="3870357"/>
            <a:ext cx="4631754" cy="365761"/>
          </a:xfrm>
          <a:prstGeom prst="rect">
            <a:avLst/>
          </a:prstGeom>
        </p:spPr>
        <p:txBody>
          <a:bodyPr vert="horz" lIns="91440" tIns="45720" rIns="91440" bIns="45720" rtlCol="0" anchor="b"/>
          <a:lstStyle>
            <a:lvl1pPr algn="l">
              <a:defRPr sz="132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2423049" y="354876"/>
            <a:ext cx="1005839" cy="921224"/>
          </a:xfrm>
          <a:prstGeom prst="rect">
            <a:avLst/>
          </a:prstGeom>
        </p:spPr>
        <p:txBody>
          <a:bodyPr vert="horz" lIns="91440" tIns="45720" rIns="91440" bIns="45720" rtlCol="0" anchor="b"/>
          <a:lstStyle>
            <a:lvl1pPr algn="ctr">
              <a:defRPr sz="336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168196600"/>
      </p:ext>
    </p:extLst>
  </p:cSld>
  <p:clrMap bg1="dk1" tx1="lt1" bg2="dk2" tx2="lt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 id="2147483680" r:id="rId19"/>
    <p:sldLayoutId id="2147483681" r:id="rId20"/>
    <p:sldLayoutId id="2147483682" r:id="rId21"/>
    <p:sldLayoutId id="2147483683" r:id="rId22"/>
    <p:sldLayoutId id="2147483684" r:id="rId23"/>
    <p:sldLayoutId id="2147483685" r:id="rId24"/>
    <p:sldLayoutId id="2147483686" r:id="rId25"/>
    <p:sldLayoutId id="2147483687" r:id="rId26"/>
    <p:sldLayoutId id="2147483688" r:id="rId27"/>
    <p:sldLayoutId id="2147483689" r:id="rId28"/>
  </p:sldLayoutIdLst>
  <p:hf sldNum="0" hdr="0" ftr="0" dt="0"/>
  <p:txStyles>
    <p:titleStyle>
      <a:lvl1pPr algn="l" defTabSz="548640" rtl="0" eaLnBrk="1" latinLnBrk="0" hangingPunct="1">
        <a:spcBef>
          <a:spcPct val="0"/>
        </a:spcBef>
        <a:buNone/>
        <a:defRPr sz="504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411480" indent="-411480" algn="l" defTabSz="548640" rtl="0" eaLnBrk="1" latinLnBrk="0" hangingPunct="1">
        <a:spcBef>
          <a:spcPts val="1200"/>
        </a:spcBef>
        <a:spcAft>
          <a:spcPts val="0"/>
        </a:spcAft>
        <a:buClr>
          <a:schemeClr val="bg2">
            <a:lumMod val="40000"/>
            <a:lumOff val="60000"/>
          </a:schemeClr>
        </a:buClr>
        <a:buSzPct val="80000"/>
        <a:buFont typeface="Wingdings 3" charset="2"/>
        <a:buChar char=""/>
        <a:defRPr sz="2400" b="0" i="0" kern="1200">
          <a:solidFill>
            <a:schemeClr val="tx1"/>
          </a:solidFill>
          <a:latin typeface="+mj-lt"/>
          <a:ea typeface="+mj-ea"/>
          <a:cs typeface="+mj-cs"/>
        </a:defRPr>
      </a:lvl1pPr>
      <a:lvl2pPr marL="891540" indent="-342900" algn="l" defTabSz="548640" rtl="0" eaLnBrk="1" latinLnBrk="0" hangingPunct="1">
        <a:spcBef>
          <a:spcPts val="1200"/>
        </a:spcBef>
        <a:spcAft>
          <a:spcPts val="0"/>
        </a:spcAft>
        <a:buClr>
          <a:schemeClr val="bg2">
            <a:lumMod val="40000"/>
            <a:lumOff val="60000"/>
          </a:schemeClr>
        </a:buClr>
        <a:buSzPct val="80000"/>
        <a:buFont typeface="Wingdings 3" charset="2"/>
        <a:buChar char=""/>
        <a:defRPr sz="2160" b="0" i="0" kern="1200">
          <a:solidFill>
            <a:schemeClr val="tx1"/>
          </a:solidFill>
          <a:latin typeface="+mj-lt"/>
          <a:ea typeface="+mj-ea"/>
          <a:cs typeface="+mj-cs"/>
        </a:defRPr>
      </a:lvl2pPr>
      <a:lvl3pPr marL="137160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920" b="0" i="0" kern="1200">
          <a:solidFill>
            <a:schemeClr val="tx1"/>
          </a:solidFill>
          <a:latin typeface="+mj-lt"/>
          <a:ea typeface="+mj-ea"/>
          <a:cs typeface="+mj-cs"/>
        </a:defRPr>
      </a:lvl3pPr>
      <a:lvl4pPr marL="192024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4pPr>
      <a:lvl5pPr marL="246888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5pPr>
      <a:lvl6pPr marL="300720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6pPr>
      <a:lvl7pPr marL="356616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7pPr>
      <a:lvl8pPr marL="411480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8pPr>
      <a:lvl9pPr marL="4663440" indent="-274320" algn="l" defTabSz="548640" rtl="0" eaLnBrk="1" latinLnBrk="0" hangingPunct="1">
        <a:spcBef>
          <a:spcPts val="1200"/>
        </a:spcBef>
        <a:spcAft>
          <a:spcPts val="0"/>
        </a:spcAft>
        <a:buClr>
          <a:schemeClr val="bg2">
            <a:lumMod val="40000"/>
            <a:lumOff val="60000"/>
          </a:schemeClr>
        </a:buClr>
        <a:buSzPct val="80000"/>
        <a:buFont typeface="Wingdings 3" charset="2"/>
        <a:buChar char=""/>
        <a:defRPr sz="1680" b="0" i="0" kern="1200">
          <a:solidFill>
            <a:schemeClr val="tx1"/>
          </a:solidFill>
          <a:latin typeface="+mj-lt"/>
          <a:ea typeface="+mj-ea"/>
          <a:cs typeface="+mj-cs"/>
        </a:defRPr>
      </a:lvl9pPr>
    </p:bodyStyle>
    <p:otherStyle>
      <a:defPPr>
        <a:defRPr lang="en-US"/>
      </a:defPPr>
      <a:lvl1pPr marL="0" algn="l" defTabSz="548640" rtl="0" eaLnBrk="1" latinLnBrk="0" hangingPunct="1">
        <a:defRPr sz="2160" kern="1200">
          <a:solidFill>
            <a:schemeClr val="tx1"/>
          </a:solidFill>
          <a:latin typeface="+mn-lt"/>
          <a:ea typeface="+mn-ea"/>
          <a:cs typeface="+mn-cs"/>
        </a:defRPr>
      </a:lvl1pPr>
      <a:lvl2pPr marL="548640" algn="l" defTabSz="548640" rtl="0" eaLnBrk="1" latinLnBrk="0" hangingPunct="1">
        <a:defRPr sz="2160" kern="1200">
          <a:solidFill>
            <a:schemeClr val="tx1"/>
          </a:solidFill>
          <a:latin typeface="+mn-lt"/>
          <a:ea typeface="+mn-ea"/>
          <a:cs typeface="+mn-cs"/>
        </a:defRPr>
      </a:lvl2pPr>
      <a:lvl3pPr marL="1097280" algn="l" defTabSz="548640" rtl="0" eaLnBrk="1" latinLnBrk="0" hangingPunct="1">
        <a:defRPr sz="2160" kern="1200">
          <a:solidFill>
            <a:schemeClr val="tx1"/>
          </a:solidFill>
          <a:latin typeface="+mn-lt"/>
          <a:ea typeface="+mn-ea"/>
          <a:cs typeface="+mn-cs"/>
        </a:defRPr>
      </a:lvl3pPr>
      <a:lvl4pPr marL="1645920" algn="l" defTabSz="548640" rtl="0" eaLnBrk="1" latinLnBrk="0" hangingPunct="1">
        <a:defRPr sz="2160" kern="1200">
          <a:solidFill>
            <a:schemeClr val="tx1"/>
          </a:solidFill>
          <a:latin typeface="+mn-lt"/>
          <a:ea typeface="+mn-ea"/>
          <a:cs typeface="+mn-cs"/>
        </a:defRPr>
      </a:lvl4pPr>
      <a:lvl5pPr marL="2194560" algn="l" defTabSz="548640" rtl="0" eaLnBrk="1" latinLnBrk="0" hangingPunct="1">
        <a:defRPr sz="2160" kern="1200">
          <a:solidFill>
            <a:schemeClr val="tx1"/>
          </a:solidFill>
          <a:latin typeface="+mn-lt"/>
          <a:ea typeface="+mn-ea"/>
          <a:cs typeface="+mn-cs"/>
        </a:defRPr>
      </a:lvl5pPr>
      <a:lvl6pPr marL="2743200" algn="l" defTabSz="548640" rtl="0" eaLnBrk="1" latinLnBrk="0" hangingPunct="1">
        <a:defRPr sz="2160" kern="1200">
          <a:solidFill>
            <a:schemeClr val="tx1"/>
          </a:solidFill>
          <a:latin typeface="+mn-lt"/>
          <a:ea typeface="+mn-ea"/>
          <a:cs typeface="+mn-cs"/>
        </a:defRPr>
      </a:lvl6pPr>
      <a:lvl7pPr marL="3291840" algn="l" defTabSz="548640" rtl="0" eaLnBrk="1" latinLnBrk="0" hangingPunct="1">
        <a:defRPr sz="2160" kern="1200">
          <a:solidFill>
            <a:schemeClr val="tx1"/>
          </a:solidFill>
          <a:latin typeface="+mn-lt"/>
          <a:ea typeface="+mn-ea"/>
          <a:cs typeface="+mn-cs"/>
        </a:defRPr>
      </a:lvl7pPr>
      <a:lvl8pPr marL="3840480" algn="l" defTabSz="548640" rtl="0" eaLnBrk="1" latinLnBrk="0" hangingPunct="1">
        <a:defRPr sz="2160" kern="1200">
          <a:solidFill>
            <a:schemeClr val="tx1"/>
          </a:solidFill>
          <a:latin typeface="+mn-lt"/>
          <a:ea typeface="+mn-ea"/>
          <a:cs typeface="+mn-cs"/>
        </a:defRPr>
      </a:lvl8pPr>
      <a:lvl9pPr marL="4389120" algn="l" defTabSz="548640" rtl="0" eaLnBrk="1" latinLnBrk="0" hangingPunct="1">
        <a:defRPr sz="216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0.xml"/><Relationship Id="rId1" Type="http://schemas.openxmlformats.org/officeDocument/2006/relationships/slideLayout" Target="../slideLayouts/slideLayout25.xml"/><Relationship Id="rId6" Type="http://schemas.openxmlformats.org/officeDocument/2006/relationships/image" Target="../media/image32.png"/><Relationship Id="rId5" Type="http://schemas.openxmlformats.org/officeDocument/2006/relationships/image" Target="../media/image31.png"/><Relationship Id="rId10" Type="http://schemas.openxmlformats.org/officeDocument/2006/relationships/image" Target="../media/image36.png"/><Relationship Id="rId4" Type="http://schemas.openxmlformats.org/officeDocument/2006/relationships/image" Target="../media/image30.png"/><Relationship Id="rId9" Type="http://schemas.openxmlformats.org/officeDocument/2006/relationships/image" Target="../media/image35.png"/></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8.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21.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2.xml"/><Relationship Id="rId5" Type="http://schemas.openxmlformats.org/officeDocument/2006/relationships/image" Target="../media/image16.png"/><Relationship Id="rId4" Type="http://schemas.openxmlformats.org/officeDocument/2006/relationships/image" Target="../media/image15.png"/></Relationships>
</file>

<file path=ppt/slides/_rels/slide6.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6.xml"/><Relationship Id="rId1" Type="http://schemas.openxmlformats.org/officeDocument/2006/relationships/slideLayout" Target="../slideLayouts/slideLayout2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7.xml.rels><?xml version="1.0" encoding="UTF-8" standalone="yes"?>
<Relationships xmlns="http://schemas.openxmlformats.org/package/2006/relationships"><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notesSlide" Target="../notesSlides/notesSlide7.xml"/><Relationship Id="rId1" Type="http://schemas.openxmlformats.org/officeDocument/2006/relationships/slideLayout" Target="../slideLayouts/slideLayout28.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3.xml"/></Relationships>
</file>

<file path=ppt/slides/_rels/slide9.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9.xml"/><Relationship Id="rId1" Type="http://schemas.openxmlformats.org/officeDocument/2006/relationships/slideLayout" Target="../slideLayouts/slideLayout24.xml"/><Relationship Id="rId5" Type="http://schemas.openxmlformats.org/officeDocument/2006/relationships/image" Target="../media/image28.png"/><Relationship Id="rId4" Type="http://schemas.openxmlformats.org/officeDocument/2006/relationships/image" Target="../media/image27.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7" y="2030730"/>
            <a:ext cx="7415927" cy="2057400"/>
          </a:xfrm>
          <a:prstGeom prst="rect">
            <a:avLst/>
          </a:prstGeom>
          <a:noFill/>
          <a:ln/>
        </p:spPr>
        <p:txBody>
          <a:bodyPr wrap="square" lIns="0" tIns="0" rIns="0" bIns="0" rtlCol="0" anchor="t"/>
          <a:lstStyle/>
          <a:p>
            <a:pPr marL="0" indent="0" algn="l">
              <a:lnSpc>
                <a:spcPts val="5400"/>
              </a:lnSpc>
              <a:buNone/>
            </a:pPr>
            <a:r>
              <a:rPr lang="en-US" sz="4300" dirty="0">
                <a:solidFill>
                  <a:srgbClr val="FFFFFF"/>
                </a:solidFill>
                <a:latin typeface="Barlow Medium" pitchFamily="34" charset="0"/>
                <a:ea typeface="Barlow Medium" pitchFamily="34" charset="-122"/>
                <a:cs typeface="Barlow Medium" pitchFamily="34" charset="-120"/>
              </a:rPr>
              <a:t>Öğrenmeyle Geliştirilmiş Arama Ağaçları  (Learning-Augmented Search Trees)</a:t>
            </a:r>
            <a:endParaRPr lang="en-US" sz="4300" dirty="0"/>
          </a:p>
        </p:txBody>
      </p:sp>
      <p:sp>
        <p:nvSpPr>
          <p:cNvPr id="4" name="Text 1"/>
          <p:cNvSpPr/>
          <p:nvPr/>
        </p:nvSpPr>
        <p:spPr>
          <a:xfrm>
            <a:off x="864037" y="4458414"/>
            <a:ext cx="7415927" cy="395049"/>
          </a:xfrm>
          <a:prstGeom prst="rect">
            <a:avLst/>
          </a:prstGeom>
          <a:noFill/>
          <a:ln/>
        </p:spPr>
        <p:txBody>
          <a:bodyPr wrap="none" lIns="0" tIns="0" rIns="0" bIns="0" rtlCol="0" anchor="t"/>
          <a:lstStyle/>
          <a:p>
            <a:pPr marL="0" indent="0" algn="l">
              <a:lnSpc>
                <a:spcPts val="3100"/>
              </a:lnSpc>
              <a:buNone/>
            </a:pPr>
            <a:r>
              <a:rPr lang="en-US" sz="1900" dirty="0">
                <a:solidFill>
                  <a:srgbClr val="E5E0DF"/>
                </a:solidFill>
                <a:latin typeface="Barlow" pitchFamily="34" charset="0"/>
                <a:ea typeface="Barlow" pitchFamily="34" charset="-122"/>
                <a:cs typeface="Barlow" pitchFamily="34" charset="-120"/>
              </a:rPr>
              <a:t>Hazırlayan: </a:t>
            </a:r>
            <a:r>
              <a:rPr lang="en-US" sz="1900" b="1" dirty="0">
                <a:solidFill>
                  <a:srgbClr val="E5E0DF"/>
                </a:solidFill>
                <a:latin typeface="Barlow" pitchFamily="34" charset="0"/>
                <a:ea typeface="Barlow" pitchFamily="34" charset="-122"/>
                <a:cs typeface="Barlow" pitchFamily="34" charset="-120"/>
              </a:rPr>
              <a:t>Muhammed Kayra BULUT- 245B5016</a:t>
            </a:r>
            <a:endParaRPr lang="en-US" sz="1900" dirty="0"/>
          </a:p>
        </p:txBody>
      </p:sp>
      <p:sp>
        <p:nvSpPr>
          <p:cNvPr id="5" name="Text 2"/>
          <p:cNvSpPr/>
          <p:nvPr/>
        </p:nvSpPr>
        <p:spPr>
          <a:xfrm>
            <a:off x="864037" y="5131118"/>
            <a:ext cx="7415927" cy="395049"/>
          </a:xfrm>
          <a:prstGeom prst="rect">
            <a:avLst/>
          </a:prstGeom>
          <a:noFill/>
          <a:ln/>
        </p:spPr>
        <p:txBody>
          <a:bodyPr wrap="none" lIns="0" tIns="0" rIns="0" bIns="0" rtlCol="0" anchor="t"/>
          <a:lstStyle/>
          <a:p>
            <a:pPr marL="0" indent="0" algn="l">
              <a:lnSpc>
                <a:spcPts val="3100"/>
              </a:lnSpc>
              <a:buNone/>
            </a:pPr>
            <a:r>
              <a:rPr lang="en-US" sz="1900" dirty="0">
                <a:solidFill>
                  <a:srgbClr val="E5E0DF"/>
                </a:solidFill>
                <a:latin typeface="Barlow" pitchFamily="34" charset="0"/>
                <a:ea typeface="Barlow" pitchFamily="34" charset="-122"/>
                <a:cs typeface="Barlow" pitchFamily="34" charset="-120"/>
              </a:rPr>
              <a:t>Hoca: </a:t>
            </a:r>
            <a:r>
              <a:rPr lang="en-US" sz="1900" b="1" dirty="0">
                <a:solidFill>
                  <a:srgbClr val="E5E0DF"/>
                </a:solidFill>
                <a:latin typeface="Barlow" pitchFamily="34" charset="0"/>
                <a:ea typeface="Barlow" pitchFamily="34" charset="-122"/>
                <a:cs typeface="Barlow" pitchFamily="34" charset="-120"/>
              </a:rPr>
              <a:t>Hafiza İrem TÜRKMEN ÇİLİNGİR</a:t>
            </a:r>
            <a:endParaRPr lang="en-US" sz="1900" dirty="0"/>
          </a:p>
        </p:txBody>
      </p:sp>
      <p:sp>
        <p:nvSpPr>
          <p:cNvPr id="6" name="Text 3"/>
          <p:cNvSpPr/>
          <p:nvPr/>
        </p:nvSpPr>
        <p:spPr>
          <a:xfrm>
            <a:off x="864037" y="5803821"/>
            <a:ext cx="7415927" cy="395049"/>
          </a:xfrm>
          <a:prstGeom prst="rect">
            <a:avLst/>
          </a:prstGeom>
          <a:noFill/>
          <a:ln/>
        </p:spPr>
        <p:txBody>
          <a:bodyPr wrap="none" lIns="0" tIns="0" rIns="0" bIns="0" rtlCol="0" anchor="t"/>
          <a:lstStyle/>
          <a:p>
            <a:pPr marL="0" indent="0" algn="l">
              <a:lnSpc>
                <a:spcPts val="3100"/>
              </a:lnSpc>
              <a:buNone/>
            </a:pPr>
            <a:endParaRPr lang="en-US" sz="19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sp>
        <p:nvSpPr>
          <p:cNvPr id="2" name="Text 0"/>
          <p:cNvSpPr/>
          <p:nvPr/>
        </p:nvSpPr>
        <p:spPr>
          <a:xfrm>
            <a:off x="741283" y="582335"/>
            <a:ext cx="13147834" cy="1176576"/>
          </a:xfrm>
          <a:prstGeom prst="rect">
            <a:avLst/>
          </a:prstGeom>
          <a:noFill/>
          <a:ln/>
        </p:spPr>
        <p:txBody>
          <a:bodyPr wrap="square" lIns="0" tIns="0" rIns="0" bIns="0" rtlCol="0" anchor="t"/>
          <a:lstStyle/>
          <a:p>
            <a:pPr marL="0" indent="0" algn="l">
              <a:lnSpc>
                <a:spcPts val="4600"/>
              </a:lnSpc>
              <a:buNone/>
            </a:pPr>
            <a:r>
              <a:rPr lang="en-US" sz="3700" dirty="0">
                <a:solidFill>
                  <a:srgbClr val="FFFFFF"/>
                </a:solidFill>
                <a:latin typeface="Barlow Medium" pitchFamily="34" charset="0"/>
                <a:ea typeface="Barlow Medium" pitchFamily="34" charset="-122"/>
                <a:cs typeface="Barlow Medium" pitchFamily="34" charset="-120"/>
              </a:rPr>
              <a:t>Kompozit Öncelikli Öğrenmeyle Geliştirilmiş B-Ağaçları (Cao vd., 202</a:t>
            </a:r>
            <a:r>
              <a:rPr lang="tr-TR" sz="3700" dirty="0">
                <a:solidFill>
                  <a:srgbClr val="FFFFFF"/>
                </a:solidFill>
                <a:latin typeface="Barlow Medium" pitchFamily="34" charset="0"/>
                <a:ea typeface="Barlow Medium" pitchFamily="34" charset="-122"/>
                <a:cs typeface="Barlow Medium" pitchFamily="34" charset="-120"/>
              </a:rPr>
              <a:t>2</a:t>
            </a:r>
            <a:r>
              <a:rPr lang="en-US" sz="3700" dirty="0">
                <a:solidFill>
                  <a:srgbClr val="FFFFFF"/>
                </a:solidFill>
                <a:latin typeface="Barlow Medium" pitchFamily="34" charset="0"/>
                <a:ea typeface="Barlow Medium" pitchFamily="34" charset="-122"/>
                <a:cs typeface="Barlow Medium" pitchFamily="34" charset="-120"/>
              </a:rPr>
              <a:t>)</a:t>
            </a:r>
            <a:endParaRPr lang="en-US" sz="3700" dirty="0"/>
          </a:p>
        </p:txBody>
      </p:sp>
      <p:sp>
        <p:nvSpPr>
          <p:cNvPr id="3" name="Text 1"/>
          <p:cNvSpPr/>
          <p:nvPr/>
        </p:nvSpPr>
        <p:spPr>
          <a:xfrm>
            <a:off x="741283" y="2182416"/>
            <a:ext cx="13147834" cy="1016556"/>
          </a:xfrm>
          <a:prstGeom prst="rect">
            <a:avLst/>
          </a:prstGeom>
          <a:noFill/>
          <a:ln/>
        </p:spPr>
        <p:txBody>
          <a:bodyPr wrap="square" lIns="0" tIns="0" rIns="0" bIns="0" rtlCol="0" anchor="t"/>
          <a:lstStyle/>
          <a:p>
            <a:pPr marL="0" indent="0" algn="l">
              <a:lnSpc>
                <a:spcPts val="2650"/>
              </a:lnSpc>
              <a:buNone/>
            </a:pPr>
            <a:r>
              <a:rPr lang="en-US" sz="1650" dirty="0">
                <a:solidFill>
                  <a:srgbClr val="E5E0DF"/>
                </a:solidFill>
                <a:latin typeface="Barlow" pitchFamily="34" charset="0"/>
                <a:ea typeface="Barlow" pitchFamily="34" charset="-122"/>
                <a:cs typeface="Barlow" pitchFamily="34" charset="-120"/>
              </a:rPr>
              <a:t>Xinyuan Cao ve arkadaşları tarafından sunulan çalışmalar, öğrenmeyle geliştirilmiş arama ağaçları alanında önemli genellemeler ve iyileştirmeler sunmaktadır. Bu çalışmalar, Lin vd. tarafından başlatılan öğrenilmiş öncelikli Treap fikrini temel alarak, bu yaklaşımı hem keyfi veri dağılımlarına uyumlu hale getirmiş, hem de B-Ağaçlarına genişletmiştir.</a:t>
            </a:r>
            <a:endParaRPr lang="en-US" sz="1650" dirty="0"/>
          </a:p>
        </p:txBody>
      </p:sp>
      <p:sp>
        <p:nvSpPr>
          <p:cNvPr id="4" name="Text 2"/>
          <p:cNvSpPr/>
          <p:nvPr/>
        </p:nvSpPr>
        <p:spPr>
          <a:xfrm>
            <a:off x="1702832" y="3958709"/>
            <a:ext cx="2993827" cy="294203"/>
          </a:xfrm>
          <a:prstGeom prst="rect">
            <a:avLst/>
          </a:prstGeom>
          <a:noFill/>
          <a:ln/>
        </p:spPr>
        <p:txBody>
          <a:bodyPr wrap="none" lIns="0" tIns="0" rIns="0" bIns="0" rtlCol="0" anchor="t"/>
          <a:lstStyle/>
          <a:p>
            <a:pPr marL="0" indent="0" algn="r">
              <a:lnSpc>
                <a:spcPts val="2300"/>
              </a:lnSpc>
              <a:buNone/>
            </a:pPr>
            <a:r>
              <a:rPr lang="en-US" sz="1850" dirty="0">
                <a:solidFill>
                  <a:srgbClr val="E5E0DF"/>
                </a:solidFill>
                <a:latin typeface="Barlow Medium" pitchFamily="34" charset="0"/>
                <a:ea typeface="Barlow Medium" pitchFamily="34" charset="-122"/>
                <a:cs typeface="Barlow Medium" pitchFamily="34" charset="-120"/>
              </a:rPr>
              <a:t>Kompozit Öncelik Fonksiyonu</a:t>
            </a:r>
            <a:endParaRPr lang="en-US" sz="1850" dirty="0"/>
          </a:p>
        </p:txBody>
      </p:sp>
      <p:sp>
        <p:nvSpPr>
          <p:cNvPr id="5" name="Text 3"/>
          <p:cNvSpPr/>
          <p:nvPr/>
        </p:nvSpPr>
        <p:spPr>
          <a:xfrm>
            <a:off x="741283" y="4379952"/>
            <a:ext cx="3955375" cy="677704"/>
          </a:xfrm>
          <a:prstGeom prst="rect">
            <a:avLst/>
          </a:prstGeom>
          <a:noFill/>
          <a:ln/>
        </p:spPr>
        <p:txBody>
          <a:bodyPr wrap="square" lIns="0" tIns="0" rIns="0" bIns="0" rtlCol="0" anchor="t"/>
          <a:lstStyle/>
          <a:p>
            <a:pPr marL="0" indent="0" algn="r">
              <a:lnSpc>
                <a:spcPts val="2650"/>
              </a:lnSpc>
              <a:buNone/>
            </a:pPr>
            <a:r>
              <a:rPr lang="en-US" sz="1650" dirty="0">
                <a:solidFill>
                  <a:srgbClr val="E5E0DF"/>
                </a:solidFill>
                <a:latin typeface="Barlow" pitchFamily="34" charset="0"/>
                <a:ea typeface="Barlow" pitchFamily="34" charset="-122"/>
                <a:cs typeface="Barlow" pitchFamily="34" charset="-120"/>
              </a:rPr>
              <a:t>Öğrenilmiş bilgiyi rastgelelikle birleştiren bir yaklaşım</a:t>
            </a:r>
            <a:endParaRPr lang="en-US" sz="1650" dirty="0"/>
          </a:p>
        </p:txBody>
      </p:sp>
      <p:pic>
        <p:nvPicPr>
          <p:cNvPr id="6" name="Image 0" descr="preencoded.png"/>
          <p:cNvPicPr>
            <a:picLocks noChangeAspect="1"/>
          </p:cNvPicPr>
          <p:nvPr/>
        </p:nvPicPr>
        <p:blipFill>
          <a:blip r:embed="rId3"/>
          <a:stretch>
            <a:fillRect/>
          </a:stretch>
        </p:blipFill>
        <p:spPr>
          <a:xfrm>
            <a:off x="5014317" y="3437215"/>
            <a:ext cx="4601647" cy="4601647"/>
          </a:xfrm>
          <a:prstGeom prst="rect">
            <a:avLst/>
          </a:prstGeom>
        </p:spPr>
      </p:pic>
      <p:pic>
        <p:nvPicPr>
          <p:cNvPr id="7" name="Image 1" descr="preencoded.png"/>
          <p:cNvPicPr>
            <a:picLocks noChangeAspect="1"/>
          </p:cNvPicPr>
          <p:nvPr/>
        </p:nvPicPr>
        <p:blipFill>
          <a:blip r:embed="rId4"/>
          <a:stretch>
            <a:fillRect/>
          </a:stretch>
        </p:blipFill>
        <p:spPr>
          <a:xfrm>
            <a:off x="6230600" y="4222254"/>
            <a:ext cx="316825" cy="396121"/>
          </a:xfrm>
          <a:prstGeom prst="rect">
            <a:avLst/>
          </a:prstGeom>
        </p:spPr>
      </p:pic>
      <p:sp>
        <p:nvSpPr>
          <p:cNvPr id="8" name="Text 4"/>
          <p:cNvSpPr/>
          <p:nvPr/>
        </p:nvSpPr>
        <p:spPr>
          <a:xfrm>
            <a:off x="9933623" y="3958709"/>
            <a:ext cx="2353270" cy="294203"/>
          </a:xfrm>
          <a:prstGeom prst="rect">
            <a:avLst/>
          </a:prstGeom>
          <a:noFill/>
          <a:ln/>
        </p:spPr>
        <p:txBody>
          <a:bodyPr wrap="none" lIns="0" tIns="0" rIns="0" bIns="0" rtlCol="0" anchor="t"/>
          <a:lstStyle/>
          <a:p>
            <a:pPr marL="0" indent="0" algn="l">
              <a:lnSpc>
                <a:spcPts val="2300"/>
              </a:lnSpc>
              <a:buNone/>
            </a:pPr>
            <a:r>
              <a:rPr lang="en-US" sz="1850" dirty="0">
                <a:solidFill>
                  <a:srgbClr val="E5E0DF"/>
                </a:solidFill>
                <a:latin typeface="Barlow Medium" pitchFamily="34" charset="0"/>
                <a:ea typeface="Barlow Medium" pitchFamily="34" charset="-122"/>
                <a:cs typeface="Barlow Medium" pitchFamily="34" charset="-120"/>
              </a:rPr>
              <a:t>Durağan En Uygunluk</a:t>
            </a:r>
            <a:endParaRPr lang="en-US" sz="1850" dirty="0"/>
          </a:p>
        </p:txBody>
      </p:sp>
      <p:sp>
        <p:nvSpPr>
          <p:cNvPr id="9" name="Text 5"/>
          <p:cNvSpPr/>
          <p:nvPr/>
        </p:nvSpPr>
        <p:spPr>
          <a:xfrm>
            <a:off x="9933623" y="4379952"/>
            <a:ext cx="3955494" cy="677704"/>
          </a:xfrm>
          <a:prstGeom prst="rect">
            <a:avLst/>
          </a:prstGeom>
          <a:noFill/>
          <a:ln/>
        </p:spPr>
        <p:txBody>
          <a:bodyPr wrap="square" lIns="0" tIns="0" rIns="0" bIns="0" rtlCol="0" anchor="t"/>
          <a:lstStyle/>
          <a:p>
            <a:pPr marL="0" indent="0" algn="l">
              <a:lnSpc>
                <a:spcPts val="2650"/>
              </a:lnSpc>
              <a:buNone/>
            </a:pPr>
            <a:r>
              <a:rPr lang="en-US" sz="1650" dirty="0">
                <a:solidFill>
                  <a:srgbClr val="E5E0DF"/>
                </a:solidFill>
                <a:latin typeface="Barlow" pitchFamily="34" charset="0"/>
                <a:ea typeface="Barlow" pitchFamily="34" charset="-122"/>
                <a:cs typeface="Barlow" pitchFamily="34" charset="-120"/>
              </a:rPr>
              <a:t>Herhangi bir sıklık dağılımı için geçerli kuramsal garantiler</a:t>
            </a:r>
            <a:endParaRPr lang="en-US" sz="1650" dirty="0"/>
          </a:p>
        </p:txBody>
      </p:sp>
      <p:pic>
        <p:nvPicPr>
          <p:cNvPr id="10" name="Image 2" descr="preencoded.png"/>
          <p:cNvPicPr>
            <a:picLocks noChangeAspect="1"/>
          </p:cNvPicPr>
          <p:nvPr/>
        </p:nvPicPr>
        <p:blipFill>
          <a:blip r:embed="rId5"/>
          <a:stretch>
            <a:fillRect/>
          </a:stretch>
        </p:blipFill>
        <p:spPr>
          <a:xfrm>
            <a:off x="5014317" y="3437215"/>
            <a:ext cx="4601647" cy="4601647"/>
          </a:xfrm>
          <a:prstGeom prst="rect">
            <a:avLst/>
          </a:prstGeom>
        </p:spPr>
      </p:pic>
      <p:pic>
        <p:nvPicPr>
          <p:cNvPr id="11" name="Image 3" descr="preencoded.png"/>
          <p:cNvPicPr>
            <a:picLocks noChangeAspect="1"/>
          </p:cNvPicPr>
          <p:nvPr/>
        </p:nvPicPr>
        <p:blipFill>
          <a:blip r:embed="rId6"/>
          <a:stretch>
            <a:fillRect/>
          </a:stretch>
        </p:blipFill>
        <p:spPr>
          <a:xfrm>
            <a:off x="8474333" y="4613850"/>
            <a:ext cx="316825" cy="396121"/>
          </a:xfrm>
          <a:prstGeom prst="rect">
            <a:avLst/>
          </a:prstGeom>
        </p:spPr>
      </p:pic>
      <p:sp>
        <p:nvSpPr>
          <p:cNvPr id="12" name="Text 6"/>
          <p:cNvSpPr/>
          <p:nvPr/>
        </p:nvSpPr>
        <p:spPr>
          <a:xfrm>
            <a:off x="9933623" y="6418302"/>
            <a:ext cx="2867978" cy="294203"/>
          </a:xfrm>
          <a:prstGeom prst="rect">
            <a:avLst/>
          </a:prstGeom>
          <a:noFill/>
          <a:ln/>
        </p:spPr>
        <p:txBody>
          <a:bodyPr wrap="none" lIns="0" tIns="0" rIns="0" bIns="0" rtlCol="0" anchor="t"/>
          <a:lstStyle/>
          <a:p>
            <a:pPr marL="0" indent="0" algn="l">
              <a:lnSpc>
                <a:spcPts val="2300"/>
              </a:lnSpc>
              <a:buNone/>
            </a:pPr>
            <a:r>
              <a:rPr lang="en-US" sz="1850" dirty="0">
                <a:solidFill>
                  <a:srgbClr val="E5E0DF"/>
                </a:solidFill>
                <a:latin typeface="Barlow Medium" pitchFamily="34" charset="0"/>
                <a:ea typeface="Barlow Medium" pitchFamily="34" charset="-122"/>
                <a:cs typeface="Barlow Medium" pitchFamily="34" charset="-120"/>
              </a:rPr>
              <a:t>Değişkenliğe Uyum Sağlama</a:t>
            </a:r>
            <a:endParaRPr lang="en-US" sz="1850" dirty="0"/>
          </a:p>
        </p:txBody>
      </p:sp>
      <p:sp>
        <p:nvSpPr>
          <p:cNvPr id="13" name="Text 7"/>
          <p:cNvSpPr/>
          <p:nvPr/>
        </p:nvSpPr>
        <p:spPr>
          <a:xfrm>
            <a:off x="9933623" y="6839545"/>
            <a:ext cx="3955494" cy="677704"/>
          </a:xfrm>
          <a:prstGeom prst="rect">
            <a:avLst/>
          </a:prstGeom>
          <a:noFill/>
          <a:ln/>
        </p:spPr>
        <p:txBody>
          <a:bodyPr wrap="square" lIns="0" tIns="0" rIns="0" bIns="0" rtlCol="0" anchor="t"/>
          <a:lstStyle/>
          <a:p>
            <a:pPr marL="0" indent="0" algn="l">
              <a:lnSpc>
                <a:spcPts val="2650"/>
              </a:lnSpc>
              <a:buNone/>
            </a:pPr>
            <a:r>
              <a:rPr lang="en-US" sz="1650" dirty="0">
                <a:solidFill>
                  <a:srgbClr val="E5E0DF"/>
                </a:solidFill>
                <a:latin typeface="Barlow" pitchFamily="34" charset="0"/>
                <a:ea typeface="Barlow" pitchFamily="34" charset="-122"/>
                <a:cs typeface="Barlow" pitchFamily="34" charset="-120"/>
              </a:rPr>
              <a:t>Erişimlerin zamansal yerelliğinden faydalanan önceliklendirme</a:t>
            </a:r>
            <a:endParaRPr lang="en-US" sz="1650" dirty="0"/>
          </a:p>
        </p:txBody>
      </p:sp>
      <p:pic>
        <p:nvPicPr>
          <p:cNvPr id="14" name="Image 4" descr="preencoded.png"/>
          <p:cNvPicPr>
            <a:picLocks noChangeAspect="1"/>
          </p:cNvPicPr>
          <p:nvPr/>
        </p:nvPicPr>
        <p:blipFill>
          <a:blip r:embed="rId7"/>
          <a:stretch>
            <a:fillRect/>
          </a:stretch>
        </p:blipFill>
        <p:spPr>
          <a:xfrm>
            <a:off x="5014317" y="3437215"/>
            <a:ext cx="4601647" cy="4601647"/>
          </a:xfrm>
          <a:prstGeom prst="rect">
            <a:avLst/>
          </a:prstGeom>
        </p:spPr>
      </p:pic>
      <p:pic>
        <p:nvPicPr>
          <p:cNvPr id="15" name="Image 5" descr="preencoded.png"/>
          <p:cNvPicPr>
            <a:picLocks noChangeAspect="1"/>
          </p:cNvPicPr>
          <p:nvPr/>
        </p:nvPicPr>
        <p:blipFill>
          <a:blip r:embed="rId8"/>
          <a:stretch>
            <a:fillRect/>
          </a:stretch>
        </p:blipFill>
        <p:spPr>
          <a:xfrm>
            <a:off x="8082736" y="6857583"/>
            <a:ext cx="316825" cy="396121"/>
          </a:xfrm>
          <a:prstGeom prst="rect">
            <a:avLst/>
          </a:prstGeom>
        </p:spPr>
      </p:pic>
      <p:sp>
        <p:nvSpPr>
          <p:cNvPr id="16" name="Text 8"/>
          <p:cNvSpPr/>
          <p:nvPr/>
        </p:nvSpPr>
        <p:spPr>
          <a:xfrm>
            <a:off x="2343388" y="6418302"/>
            <a:ext cx="2353270" cy="294203"/>
          </a:xfrm>
          <a:prstGeom prst="rect">
            <a:avLst/>
          </a:prstGeom>
          <a:noFill/>
          <a:ln/>
        </p:spPr>
        <p:txBody>
          <a:bodyPr wrap="none" lIns="0" tIns="0" rIns="0" bIns="0" rtlCol="0" anchor="t"/>
          <a:lstStyle/>
          <a:p>
            <a:pPr marL="0" indent="0" algn="r">
              <a:lnSpc>
                <a:spcPts val="2300"/>
              </a:lnSpc>
              <a:buNone/>
            </a:pPr>
            <a:r>
              <a:rPr lang="en-US" sz="1850" dirty="0">
                <a:solidFill>
                  <a:srgbClr val="E5E0DF"/>
                </a:solidFill>
                <a:latin typeface="Barlow Medium" pitchFamily="34" charset="0"/>
                <a:ea typeface="Barlow Medium" pitchFamily="34" charset="-122"/>
                <a:cs typeface="Barlow Medium" pitchFamily="34" charset="-120"/>
              </a:rPr>
              <a:t>Hata Dayanıklılığı</a:t>
            </a:r>
            <a:endParaRPr lang="en-US" sz="1850" dirty="0"/>
          </a:p>
        </p:txBody>
      </p:sp>
      <p:sp>
        <p:nvSpPr>
          <p:cNvPr id="17" name="Text 9"/>
          <p:cNvSpPr/>
          <p:nvPr/>
        </p:nvSpPr>
        <p:spPr>
          <a:xfrm>
            <a:off x="741283" y="6839545"/>
            <a:ext cx="3955375" cy="677704"/>
          </a:xfrm>
          <a:prstGeom prst="rect">
            <a:avLst/>
          </a:prstGeom>
          <a:noFill/>
          <a:ln/>
        </p:spPr>
        <p:txBody>
          <a:bodyPr wrap="square" lIns="0" tIns="0" rIns="0" bIns="0" rtlCol="0" anchor="t"/>
          <a:lstStyle/>
          <a:p>
            <a:pPr marL="0" indent="0" algn="r">
              <a:lnSpc>
                <a:spcPts val="2650"/>
              </a:lnSpc>
              <a:buNone/>
            </a:pPr>
            <a:r>
              <a:rPr lang="en-US" sz="1650" dirty="0">
                <a:solidFill>
                  <a:srgbClr val="E5E0DF"/>
                </a:solidFill>
                <a:latin typeface="Barlow" pitchFamily="34" charset="0"/>
                <a:ea typeface="Barlow" pitchFamily="34" charset="-122"/>
                <a:cs typeface="Barlow" pitchFamily="34" charset="-120"/>
              </a:rPr>
              <a:t>Model tahminlerindeki hatalara karşı gürbüz başarım</a:t>
            </a:r>
            <a:endParaRPr lang="en-US" sz="1650" dirty="0"/>
          </a:p>
        </p:txBody>
      </p:sp>
      <p:pic>
        <p:nvPicPr>
          <p:cNvPr id="18" name="Image 6" descr="preencoded.png"/>
          <p:cNvPicPr>
            <a:picLocks noChangeAspect="1"/>
          </p:cNvPicPr>
          <p:nvPr/>
        </p:nvPicPr>
        <p:blipFill>
          <a:blip r:embed="rId9"/>
          <a:stretch>
            <a:fillRect/>
          </a:stretch>
        </p:blipFill>
        <p:spPr>
          <a:xfrm>
            <a:off x="5014317" y="3437215"/>
            <a:ext cx="4601647" cy="4601647"/>
          </a:xfrm>
          <a:prstGeom prst="rect">
            <a:avLst/>
          </a:prstGeom>
        </p:spPr>
      </p:pic>
      <p:pic>
        <p:nvPicPr>
          <p:cNvPr id="19" name="Image 7" descr="preencoded.png"/>
          <p:cNvPicPr>
            <a:picLocks noChangeAspect="1"/>
          </p:cNvPicPr>
          <p:nvPr/>
        </p:nvPicPr>
        <p:blipFill>
          <a:blip r:embed="rId10"/>
          <a:stretch>
            <a:fillRect/>
          </a:stretch>
        </p:blipFill>
        <p:spPr>
          <a:xfrm>
            <a:off x="5839004" y="6465987"/>
            <a:ext cx="316825" cy="396121"/>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sp>
        <p:nvSpPr>
          <p:cNvPr id="2" name="Text 0"/>
          <p:cNvSpPr/>
          <p:nvPr/>
        </p:nvSpPr>
        <p:spPr>
          <a:xfrm>
            <a:off x="766167" y="603528"/>
            <a:ext cx="8936117" cy="608052"/>
          </a:xfrm>
          <a:prstGeom prst="rect">
            <a:avLst/>
          </a:prstGeom>
          <a:noFill/>
          <a:ln/>
        </p:spPr>
        <p:txBody>
          <a:bodyPr wrap="none" lIns="0" tIns="0" rIns="0" bIns="0" rtlCol="0" anchor="t"/>
          <a:lstStyle/>
          <a:p>
            <a:pPr marL="0" indent="0" algn="l">
              <a:lnSpc>
                <a:spcPts val="4750"/>
              </a:lnSpc>
              <a:buNone/>
            </a:pPr>
            <a:r>
              <a:rPr lang="en-US" sz="3800" dirty="0">
                <a:solidFill>
                  <a:srgbClr val="FFFFFF"/>
                </a:solidFill>
                <a:latin typeface="Barlow Medium" pitchFamily="34" charset="0"/>
                <a:ea typeface="Barlow Medium" pitchFamily="34" charset="-122"/>
                <a:cs typeface="Barlow Medium" pitchFamily="34" charset="-120"/>
              </a:rPr>
              <a:t>Kompozit Öncelik Fonksiyonu ve Özellikleri</a:t>
            </a:r>
            <a:endParaRPr lang="en-US" sz="3800" dirty="0"/>
          </a:p>
        </p:txBody>
      </p:sp>
      <p:sp>
        <p:nvSpPr>
          <p:cNvPr id="3" name="Text 1"/>
          <p:cNvSpPr/>
          <p:nvPr/>
        </p:nvSpPr>
        <p:spPr>
          <a:xfrm>
            <a:off x="766167" y="1539954"/>
            <a:ext cx="13098066" cy="700564"/>
          </a:xfrm>
          <a:prstGeom prst="rect">
            <a:avLst/>
          </a:prstGeom>
          <a:noFill/>
          <a:ln/>
        </p:spPr>
        <p:txBody>
          <a:bodyPr wrap="square" lIns="0" tIns="0" rIns="0" bIns="0" rtlCol="0" anchor="t"/>
          <a:lstStyle/>
          <a:p>
            <a:pPr marL="0" indent="0" algn="l">
              <a:lnSpc>
                <a:spcPts val="2750"/>
              </a:lnSpc>
              <a:buNone/>
            </a:pPr>
            <a:r>
              <a:rPr lang="en-US" sz="1700" dirty="0">
                <a:solidFill>
                  <a:srgbClr val="E5E0DF"/>
                </a:solidFill>
                <a:latin typeface="Barlow" pitchFamily="34" charset="0"/>
                <a:ea typeface="Barlow" pitchFamily="34" charset="-122"/>
                <a:cs typeface="Barlow" pitchFamily="34" charset="-120"/>
              </a:rPr>
              <a:t>Çalışmanın merkezinde, öğrenilmiş bilgiyi rastgelelikle birleştiren "kompozit öncelik" (composite priority) fonksiyonu yer alır. Doğrudan öğrenilmiş sıklığı </a:t>
            </a:r>
            <a:r>
              <a:rPr lang="en-US" sz="1700" dirty="0" err="1">
                <a:solidFill>
                  <a:srgbClr val="E5E0DF"/>
                </a:solidFill>
                <a:latin typeface="Barlow" pitchFamily="34" charset="0"/>
                <a:ea typeface="Barlow" pitchFamily="34" charset="-122"/>
                <a:cs typeface="Barlow" pitchFamily="34" charset="-120"/>
              </a:rPr>
              <a:t>veya</a:t>
            </a:r>
            <a:r>
              <a:rPr lang="en-US" sz="1700" dirty="0">
                <a:solidFill>
                  <a:srgbClr val="E5E0DF"/>
                </a:solidFill>
                <a:latin typeface="Barlow" pitchFamily="34" charset="0"/>
                <a:ea typeface="Barlow" pitchFamily="34" charset="-122"/>
                <a:cs typeface="Barlow" pitchFamily="34" charset="-120"/>
              </a:rPr>
              <a:t> </a:t>
            </a:r>
            <a:r>
              <a:rPr lang="tr-TR" sz="1700" dirty="0">
                <a:solidFill>
                  <a:srgbClr val="E5E0DF"/>
                </a:solidFill>
                <a:latin typeface="Barlow" pitchFamily="34" charset="0"/>
                <a:ea typeface="Barlow" pitchFamily="34" charset="-122"/>
                <a:cs typeface="Barlow" pitchFamily="34" charset="-120"/>
              </a:rPr>
              <a:t>sırayı (</a:t>
            </a:r>
            <a:r>
              <a:rPr lang="en-US" sz="1700" dirty="0">
                <a:solidFill>
                  <a:srgbClr val="E5E0DF"/>
                </a:solidFill>
                <a:latin typeface="Barlow" pitchFamily="34" charset="0"/>
                <a:ea typeface="Barlow" pitchFamily="34" charset="-122"/>
                <a:cs typeface="Barlow" pitchFamily="34" charset="-120"/>
              </a:rPr>
              <a:t>rank</a:t>
            </a:r>
            <a:r>
              <a:rPr lang="tr-TR" sz="1700" dirty="0">
                <a:solidFill>
                  <a:srgbClr val="E5E0DF"/>
                </a:solidFill>
                <a:latin typeface="Barlow" pitchFamily="34" charset="0"/>
                <a:ea typeface="Barlow" pitchFamily="34" charset="-122"/>
                <a:cs typeface="Barlow" pitchFamily="34" charset="-120"/>
              </a:rPr>
              <a:t>) </a:t>
            </a:r>
            <a:r>
              <a:rPr lang="en-US" sz="1700" dirty="0" err="1">
                <a:solidFill>
                  <a:srgbClr val="E5E0DF"/>
                </a:solidFill>
                <a:latin typeface="Barlow" pitchFamily="34" charset="0"/>
                <a:ea typeface="Barlow" pitchFamily="34" charset="-122"/>
                <a:cs typeface="Barlow" pitchFamily="34" charset="-120"/>
              </a:rPr>
              <a:t>öncelik</a:t>
            </a:r>
            <a:r>
              <a:rPr lang="en-US" sz="1700" dirty="0">
                <a:solidFill>
                  <a:srgbClr val="E5E0DF"/>
                </a:solidFill>
                <a:latin typeface="Barlow" pitchFamily="34" charset="0"/>
                <a:ea typeface="Barlow" pitchFamily="34" charset="-122"/>
                <a:cs typeface="Barlow" pitchFamily="34" charset="-120"/>
              </a:rPr>
              <a:t> olarak kullanmanın potansiyel dezavantajlarını gidermek için tasarlanmıştır.</a:t>
            </a:r>
            <a:endParaRPr lang="en-US" sz="1700" dirty="0"/>
          </a:p>
        </p:txBody>
      </p:sp>
      <p:sp>
        <p:nvSpPr>
          <p:cNvPr id="4" name="Text 2"/>
          <p:cNvSpPr/>
          <p:nvPr/>
        </p:nvSpPr>
        <p:spPr>
          <a:xfrm>
            <a:off x="766167" y="2596158"/>
            <a:ext cx="6384846" cy="722352"/>
          </a:xfrm>
          <a:prstGeom prst="rect">
            <a:avLst/>
          </a:prstGeom>
          <a:noFill/>
          <a:ln/>
        </p:spPr>
        <p:txBody>
          <a:bodyPr wrap="none" lIns="0" tIns="0" rIns="0" bIns="0" rtlCol="0" anchor="t"/>
          <a:lstStyle/>
          <a:p>
            <a:pPr marL="0" indent="0" algn="ctr">
              <a:lnSpc>
                <a:spcPts val="5650"/>
              </a:lnSpc>
              <a:buNone/>
            </a:pPr>
            <a:r>
              <a:rPr lang="en-US" sz="5650" dirty="0">
                <a:solidFill>
                  <a:srgbClr val="E5E0DF"/>
                </a:solidFill>
                <a:latin typeface="Barlow Medium" pitchFamily="34" charset="0"/>
                <a:ea typeface="Barlow Medium" pitchFamily="34" charset="-122"/>
                <a:cs typeface="Barlow Medium" pitchFamily="34" charset="-120"/>
              </a:rPr>
              <a:t>O(logB n)</a:t>
            </a:r>
            <a:endParaRPr lang="en-US" sz="5650" dirty="0"/>
          </a:p>
        </p:txBody>
      </p:sp>
      <p:sp>
        <p:nvSpPr>
          <p:cNvPr id="5" name="Text 3"/>
          <p:cNvSpPr/>
          <p:nvPr/>
        </p:nvSpPr>
        <p:spPr>
          <a:xfrm>
            <a:off x="2673310" y="3592116"/>
            <a:ext cx="2570440" cy="303967"/>
          </a:xfrm>
          <a:prstGeom prst="rect">
            <a:avLst/>
          </a:prstGeom>
          <a:noFill/>
          <a:ln/>
        </p:spPr>
        <p:txBody>
          <a:bodyPr wrap="none" lIns="0" tIns="0" rIns="0" bIns="0" rtlCol="0" anchor="t"/>
          <a:lstStyle/>
          <a:p>
            <a:pPr marL="0" indent="0" algn="ctr">
              <a:lnSpc>
                <a:spcPts val="2350"/>
              </a:lnSpc>
              <a:buNone/>
            </a:pPr>
            <a:r>
              <a:rPr lang="en-US" sz="1900" dirty="0">
                <a:solidFill>
                  <a:srgbClr val="E5E0DF"/>
                </a:solidFill>
                <a:latin typeface="Barlow Medium" pitchFamily="34" charset="0"/>
                <a:ea typeface="Barlow Medium" pitchFamily="34" charset="-122"/>
                <a:cs typeface="Barlow Medium" pitchFamily="34" charset="-120"/>
              </a:rPr>
              <a:t>En Kötü Durum Garantisi</a:t>
            </a:r>
            <a:endParaRPr lang="en-US" sz="1900" dirty="0"/>
          </a:p>
        </p:txBody>
      </p:sp>
      <p:sp>
        <p:nvSpPr>
          <p:cNvPr id="6" name="Text 4"/>
          <p:cNvSpPr/>
          <p:nvPr/>
        </p:nvSpPr>
        <p:spPr>
          <a:xfrm>
            <a:off x="766167" y="4027408"/>
            <a:ext cx="6384846" cy="700564"/>
          </a:xfrm>
          <a:prstGeom prst="rect">
            <a:avLst/>
          </a:prstGeom>
          <a:noFill/>
          <a:ln/>
        </p:spPr>
        <p:txBody>
          <a:bodyPr wrap="square" lIns="0" tIns="0" rIns="0" bIns="0" rtlCol="0" anchor="t"/>
          <a:lstStyle/>
          <a:p>
            <a:pPr marL="0" indent="0" algn="ctr">
              <a:lnSpc>
                <a:spcPts val="2750"/>
              </a:lnSpc>
              <a:buNone/>
            </a:pPr>
            <a:r>
              <a:rPr lang="en-US" sz="1700" dirty="0">
                <a:solidFill>
                  <a:srgbClr val="E5E0DF"/>
                </a:solidFill>
                <a:latin typeface="Barlow" pitchFamily="34" charset="0"/>
                <a:ea typeface="Barlow" pitchFamily="34" charset="-122"/>
                <a:cs typeface="Barlow" pitchFamily="34" charset="-120"/>
              </a:rPr>
              <a:t>Rastgele bileşen sayesinde yapının genel dağılımlar altında ve gürültülü tahminlerle bile dengeli kalması</a:t>
            </a:r>
            <a:endParaRPr lang="en-US" sz="1700" dirty="0"/>
          </a:p>
        </p:txBody>
      </p:sp>
      <p:sp>
        <p:nvSpPr>
          <p:cNvPr id="7" name="Text 5"/>
          <p:cNvSpPr/>
          <p:nvPr/>
        </p:nvSpPr>
        <p:spPr>
          <a:xfrm>
            <a:off x="7479387" y="2596158"/>
            <a:ext cx="6384846" cy="722352"/>
          </a:xfrm>
          <a:prstGeom prst="rect">
            <a:avLst/>
          </a:prstGeom>
          <a:noFill/>
          <a:ln/>
        </p:spPr>
        <p:txBody>
          <a:bodyPr wrap="none" lIns="0" tIns="0" rIns="0" bIns="0" rtlCol="0" anchor="t"/>
          <a:lstStyle/>
          <a:p>
            <a:pPr marL="0" indent="0" algn="ctr">
              <a:lnSpc>
                <a:spcPts val="5650"/>
              </a:lnSpc>
              <a:buNone/>
            </a:pPr>
            <a:r>
              <a:rPr lang="en-US" sz="5650" dirty="0">
                <a:solidFill>
                  <a:srgbClr val="E5E0DF"/>
                </a:solidFill>
                <a:latin typeface="Barlow Medium" pitchFamily="34" charset="0"/>
                <a:ea typeface="Barlow Medium" pitchFamily="34" charset="-122"/>
                <a:cs typeface="Barlow Medium" pitchFamily="34" charset="-120"/>
              </a:rPr>
              <a:t>O(logB(m/fx))</a:t>
            </a:r>
            <a:endParaRPr lang="en-US" sz="5650" dirty="0"/>
          </a:p>
        </p:txBody>
      </p:sp>
      <p:sp>
        <p:nvSpPr>
          <p:cNvPr id="8" name="Text 6"/>
          <p:cNvSpPr/>
          <p:nvPr/>
        </p:nvSpPr>
        <p:spPr>
          <a:xfrm>
            <a:off x="9455587" y="3592116"/>
            <a:ext cx="2432447" cy="303967"/>
          </a:xfrm>
          <a:prstGeom prst="rect">
            <a:avLst/>
          </a:prstGeom>
          <a:noFill/>
          <a:ln/>
        </p:spPr>
        <p:txBody>
          <a:bodyPr wrap="none" lIns="0" tIns="0" rIns="0" bIns="0" rtlCol="0" anchor="t"/>
          <a:lstStyle/>
          <a:p>
            <a:pPr marL="0" indent="0" algn="ctr">
              <a:lnSpc>
                <a:spcPts val="2350"/>
              </a:lnSpc>
              <a:buNone/>
            </a:pPr>
            <a:r>
              <a:rPr lang="en-US" sz="1900" dirty="0">
                <a:solidFill>
                  <a:srgbClr val="E5E0DF"/>
                </a:solidFill>
                <a:latin typeface="Barlow Medium" pitchFamily="34" charset="0"/>
                <a:ea typeface="Barlow Medium" pitchFamily="34" charset="-122"/>
                <a:cs typeface="Barlow Medium" pitchFamily="34" charset="-120"/>
              </a:rPr>
              <a:t>Beklenen Derinlik</a:t>
            </a:r>
            <a:endParaRPr lang="en-US" sz="1900" dirty="0"/>
          </a:p>
        </p:txBody>
      </p:sp>
      <p:sp>
        <p:nvSpPr>
          <p:cNvPr id="9" name="Text 7"/>
          <p:cNvSpPr/>
          <p:nvPr/>
        </p:nvSpPr>
        <p:spPr>
          <a:xfrm>
            <a:off x="7479387" y="4027408"/>
            <a:ext cx="6384846" cy="700564"/>
          </a:xfrm>
          <a:prstGeom prst="rect">
            <a:avLst/>
          </a:prstGeom>
          <a:noFill/>
          <a:ln/>
        </p:spPr>
        <p:txBody>
          <a:bodyPr wrap="square" lIns="0" tIns="0" rIns="0" bIns="0" rtlCol="0" anchor="t"/>
          <a:lstStyle/>
          <a:p>
            <a:pPr marL="0" indent="0" algn="ctr">
              <a:lnSpc>
                <a:spcPts val="2750"/>
              </a:lnSpc>
              <a:buNone/>
            </a:pPr>
            <a:r>
              <a:rPr lang="en-US" sz="1700" dirty="0">
                <a:solidFill>
                  <a:srgbClr val="E5E0DF"/>
                </a:solidFill>
                <a:latin typeface="Barlow" pitchFamily="34" charset="0"/>
                <a:ea typeface="Barlow" pitchFamily="34" charset="-122"/>
                <a:cs typeface="Barlow" pitchFamily="34" charset="-120"/>
              </a:rPr>
              <a:t>Her x öğesinin beklenen derinliği, erişim sıklığına bağlı olarak iyileştirilir</a:t>
            </a:r>
            <a:endParaRPr lang="en-US" sz="1700" dirty="0"/>
          </a:p>
        </p:txBody>
      </p:sp>
      <p:sp>
        <p:nvSpPr>
          <p:cNvPr id="10" name="Text 8"/>
          <p:cNvSpPr/>
          <p:nvPr/>
        </p:nvSpPr>
        <p:spPr>
          <a:xfrm>
            <a:off x="4122777" y="5494139"/>
            <a:ext cx="6384846" cy="722352"/>
          </a:xfrm>
          <a:prstGeom prst="rect">
            <a:avLst/>
          </a:prstGeom>
          <a:noFill/>
          <a:ln/>
        </p:spPr>
        <p:txBody>
          <a:bodyPr wrap="none" lIns="0" tIns="0" rIns="0" bIns="0" rtlCol="0" anchor="t"/>
          <a:lstStyle/>
          <a:p>
            <a:pPr marL="0" indent="0" algn="ctr">
              <a:lnSpc>
                <a:spcPts val="5650"/>
              </a:lnSpc>
              <a:buNone/>
            </a:pPr>
            <a:r>
              <a:rPr lang="en-US" sz="5650" dirty="0">
                <a:solidFill>
                  <a:srgbClr val="E5E0DF"/>
                </a:solidFill>
                <a:latin typeface="Barlow Medium" pitchFamily="34" charset="0"/>
                <a:ea typeface="Barlow Medium" pitchFamily="34" charset="-122"/>
                <a:cs typeface="Barlow Medium" pitchFamily="34" charset="-120"/>
              </a:rPr>
              <a:t>O(1)</a:t>
            </a:r>
            <a:endParaRPr lang="en-US" sz="5650" dirty="0"/>
          </a:p>
        </p:txBody>
      </p:sp>
      <p:sp>
        <p:nvSpPr>
          <p:cNvPr id="11" name="Text 9"/>
          <p:cNvSpPr/>
          <p:nvPr/>
        </p:nvSpPr>
        <p:spPr>
          <a:xfrm>
            <a:off x="6098977" y="6490097"/>
            <a:ext cx="2432447" cy="303967"/>
          </a:xfrm>
          <a:prstGeom prst="rect">
            <a:avLst/>
          </a:prstGeom>
          <a:noFill/>
          <a:ln/>
        </p:spPr>
        <p:txBody>
          <a:bodyPr wrap="none" lIns="0" tIns="0" rIns="0" bIns="0" rtlCol="0" anchor="t"/>
          <a:lstStyle/>
          <a:p>
            <a:pPr marL="0" indent="0" algn="ctr">
              <a:lnSpc>
                <a:spcPts val="2350"/>
              </a:lnSpc>
              <a:buNone/>
            </a:pPr>
            <a:r>
              <a:rPr lang="en-US" sz="1900" dirty="0">
                <a:solidFill>
                  <a:srgbClr val="E5E0DF"/>
                </a:solidFill>
                <a:latin typeface="Barlow Medium" pitchFamily="34" charset="0"/>
                <a:ea typeface="Barlow Medium" pitchFamily="34" charset="-122"/>
                <a:cs typeface="Barlow Medium" pitchFamily="34" charset="-120"/>
              </a:rPr>
              <a:t>Yakınsama Faktörü</a:t>
            </a:r>
            <a:endParaRPr lang="en-US" sz="1900" dirty="0"/>
          </a:p>
        </p:txBody>
      </p:sp>
      <p:sp>
        <p:nvSpPr>
          <p:cNvPr id="12" name="Text 10"/>
          <p:cNvSpPr/>
          <p:nvPr/>
        </p:nvSpPr>
        <p:spPr>
          <a:xfrm>
            <a:off x="4122777" y="6925389"/>
            <a:ext cx="6384846" cy="700564"/>
          </a:xfrm>
          <a:prstGeom prst="rect">
            <a:avLst/>
          </a:prstGeom>
          <a:noFill/>
          <a:ln/>
        </p:spPr>
        <p:txBody>
          <a:bodyPr wrap="square" lIns="0" tIns="0" rIns="0" bIns="0" rtlCol="0" anchor="t"/>
          <a:lstStyle/>
          <a:p>
            <a:pPr marL="0" indent="0" algn="ctr">
              <a:lnSpc>
                <a:spcPts val="2750"/>
              </a:lnSpc>
              <a:buNone/>
            </a:pPr>
            <a:r>
              <a:rPr lang="en-US" sz="1700" dirty="0">
                <a:solidFill>
                  <a:srgbClr val="E5E0DF"/>
                </a:solidFill>
                <a:latin typeface="Barlow" pitchFamily="34" charset="0"/>
                <a:ea typeface="Barlow" pitchFamily="34" charset="-122"/>
                <a:cs typeface="Barlow" pitchFamily="34" charset="-120"/>
              </a:rPr>
              <a:t>Toplam beklenen erişim maliyeti, kuramsal alt sınıra sabit bir çarpanla yakınsar</a:t>
            </a:r>
            <a:endParaRPr lang="en-US" sz="170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Metin kutusu 3">
            <a:extLst>
              <a:ext uri="{FF2B5EF4-FFF2-40B4-BE49-F238E27FC236}">
                <a16:creationId xmlns:a16="http://schemas.microsoft.com/office/drawing/2014/main" id="{71D6F6B7-34D7-3757-0C06-43A1786390EE}"/>
              </a:ext>
            </a:extLst>
          </p:cNvPr>
          <p:cNvSpPr txBox="1"/>
          <p:nvPr/>
        </p:nvSpPr>
        <p:spPr>
          <a:xfrm>
            <a:off x="5224170" y="1463040"/>
            <a:ext cx="184731" cy="369332"/>
          </a:xfrm>
          <a:prstGeom prst="rect">
            <a:avLst/>
          </a:prstGeom>
          <a:noFill/>
        </p:spPr>
        <p:txBody>
          <a:bodyPr wrap="none" rtlCol="0">
            <a:spAutoFit/>
          </a:bodyPr>
          <a:lstStyle/>
          <a:p>
            <a:endParaRPr lang="tr-TR" dirty="0"/>
          </a:p>
        </p:txBody>
      </p:sp>
      <p:sp>
        <p:nvSpPr>
          <p:cNvPr id="5" name="Metin kutusu 4">
            <a:extLst>
              <a:ext uri="{FF2B5EF4-FFF2-40B4-BE49-F238E27FC236}">
                <a16:creationId xmlns:a16="http://schemas.microsoft.com/office/drawing/2014/main" id="{A05C879D-D3B5-5C93-A666-F6BDD314B95F}"/>
              </a:ext>
            </a:extLst>
          </p:cNvPr>
          <p:cNvSpPr txBox="1"/>
          <p:nvPr/>
        </p:nvSpPr>
        <p:spPr>
          <a:xfrm>
            <a:off x="0" y="1832372"/>
            <a:ext cx="14630400" cy="6091539"/>
          </a:xfrm>
          <a:prstGeom prst="rect">
            <a:avLst/>
          </a:prstGeom>
          <a:noFill/>
        </p:spPr>
        <p:txBody>
          <a:bodyPr wrap="square" rtlCol="0">
            <a:spAutoFit/>
          </a:bodyPr>
          <a:lstStyle/>
          <a:p>
            <a:pPr algn="l">
              <a:lnSpc>
                <a:spcPct val="200000"/>
              </a:lnSpc>
              <a:buFont typeface="+mj-lt"/>
              <a:buAutoNum type="arabicPeriod"/>
            </a:pP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Kraska</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Beutel</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Chi</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E. H., Dean, J., &amp;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Polyzotis</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N. (2018, May).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The</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case</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for</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learned</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index</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structures</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In</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Proceedings</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of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the</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2018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international</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conference</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on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management</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of data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pp</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489-504).</a:t>
            </a:r>
          </a:p>
          <a:p>
            <a:pPr algn="l">
              <a:lnSpc>
                <a:spcPct val="200000"/>
              </a:lnSpc>
              <a:buFont typeface="+mj-lt"/>
              <a:buAutoNum type="arabicPeriod"/>
            </a:pP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Lin, H.,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Luo</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T., &amp;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Woodruff</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D. (2022,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June</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Learning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augmented</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binary</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search</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trees</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In</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International Conference on Machine Learning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pp</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14331-14340). PMLR.</a:t>
            </a:r>
          </a:p>
          <a:p>
            <a:pPr algn="l">
              <a:lnSpc>
                <a:spcPct val="200000"/>
              </a:lnSpc>
              <a:buFont typeface="+mj-lt"/>
              <a:buAutoNum type="arabicPeriod" startAt="3"/>
            </a:pP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Cao</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X., Chen, J., Chen, L., Lambert, C.,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Peng</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R., &amp;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Sleator</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D. (2022). Learning-</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augmented</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b-</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trees</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arXiv</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preprint</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arXiv:2211.09251.</a:t>
            </a:r>
          </a:p>
          <a:p>
            <a:pPr algn="l">
              <a:lnSpc>
                <a:spcPct val="200000"/>
              </a:lnSpc>
              <a:buFont typeface="+mj-lt"/>
              <a:buAutoNum type="arabicPeriod" startAt="4"/>
            </a:pP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Cao</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X., Chen, J., Stepin, A., &amp; Chen, L. On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the</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Power</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of Learning-</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Augmented</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Search</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Trees</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a:t>
            </a:r>
          </a:p>
          <a:p>
            <a:pPr algn="l">
              <a:lnSpc>
                <a:spcPct val="200000"/>
              </a:lnSpc>
              <a:buFont typeface="+mj-lt"/>
              <a:buAutoNum type="arabicPeriod" startAt="5"/>
            </a:pP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Ding, J.,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Minhas</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U. F.,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Yu</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J., Wang, C., Do, J.,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Li</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Y., &amp;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Kraska</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T. (2020,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June</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ALEX: an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updatable</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adaptive</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learned</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index</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In</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Proceedings</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of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the</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2020 ACM SIGMOD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international</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conference</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on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management</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of data (</a:t>
            </a:r>
            <a:r>
              <a:rPr lang="tr-TR" sz="2200" b="0" i="0" dirty="0" err="1">
                <a:solidFill>
                  <a:srgbClr val="F8F8F8"/>
                </a:solidFill>
                <a:effectLst/>
                <a:latin typeface="Calibri" panose="020F0502020204030204" pitchFamily="34" charset="0"/>
                <a:ea typeface="Calibri" panose="020F0502020204030204" pitchFamily="34" charset="0"/>
                <a:cs typeface="Calibri" panose="020F0502020204030204" pitchFamily="34" charset="0"/>
              </a:rPr>
              <a:t>pp</a:t>
            </a:r>
            <a:r>
              <a:rPr lang="tr-TR" sz="2200" b="0" i="0" dirty="0">
                <a:solidFill>
                  <a:srgbClr val="F8F8F8"/>
                </a:solidFill>
                <a:effectLst/>
                <a:latin typeface="Calibri" panose="020F0502020204030204" pitchFamily="34" charset="0"/>
                <a:ea typeface="Calibri" panose="020F0502020204030204" pitchFamily="34" charset="0"/>
                <a:cs typeface="Calibri" panose="020F0502020204030204" pitchFamily="34" charset="0"/>
              </a:rPr>
              <a:t>. 969-984).</a:t>
            </a:r>
          </a:p>
        </p:txBody>
      </p:sp>
      <p:sp>
        <p:nvSpPr>
          <p:cNvPr id="6" name="Metin kutusu 5">
            <a:extLst>
              <a:ext uri="{FF2B5EF4-FFF2-40B4-BE49-F238E27FC236}">
                <a16:creationId xmlns:a16="http://schemas.microsoft.com/office/drawing/2014/main" id="{4EE4BB84-41AC-42BA-CC9F-82DB53EA487F}"/>
              </a:ext>
            </a:extLst>
          </p:cNvPr>
          <p:cNvSpPr txBox="1"/>
          <p:nvPr/>
        </p:nvSpPr>
        <p:spPr>
          <a:xfrm>
            <a:off x="6358143" y="911713"/>
            <a:ext cx="1914114" cy="600164"/>
          </a:xfrm>
          <a:prstGeom prst="rect">
            <a:avLst/>
          </a:prstGeom>
          <a:noFill/>
        </p:spPr>
        <p:txBody>
          <a:bodyPr wrap="none" rtlCol="0">
            <a:spAutoFit/>
          </a:bodyPr>
          <a:lstStyle/>
          <a:p>
            <a:r>
              <a:rPr lang="tr-TR" sz="3300" b="1" dirty="0">
                <a:latin typeface="Calibri" panose="020F0502020204030204" pitchFamily="34" charset="0"/>
                <a:ea typeface="Calibri" panose="020F0502020204030204" pitchFamily="34" charset="0"/>
                <a:cs typeface="Calibri" panose="020F0502020204030204" pitchFamily="34" charset="0"/>
              </a:rPr>
              <a:t>Kaynaklar</a:t>
            </a:r>
          </a:p>
        </p:txBody>
      </p:sp>
    </p:spTree>
    <p:extLst>
      <p:ext uri="{BB962C8B-B14F-4D97-AF65-F5344CB8AC3E}">
        <p14:creationId xmlns:p14="http://schemas.microsoft.com/office/powerpoint/2010/main" val="14640762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etin kutusu 1">
            <a:extLst>
              <a:ext uri="{FF2B5EF4-FFF2-40B4-BE49-F238E27FC236}">
                <a16:creationId xmlns:a16="http://schemas.microsoft.com/office/drawing/2014/main" id="{E704B056-3EB8-A000-85DF-7F65C7B5FF7B}"/>
              </a:ext>
            </a:extLst>
          </p:cNvPr>
          <p:cNvSpPr txBox="1"/>
          <p:nvPr/>
        </p:nvSpPr>
        <p:spPr>
          <a:xfrm>
            <a:off x="3897351" y="3930134"/>
            <a:ext cx="6835698" cy="1107996"/>
          </a:xfrm>
          <a:prstGeom prst="rect">
            <a:avLst/>
          </a:prstGeom>
          <a:noFill/>
        </p:spPr>
        <p:txBody>
          <a:bodyPr wrap="square" rtlCol="0">
            <a:spAutoFit/>
          </a:bodyPr>
          <a:lstStyle/>
          <a:p>
            <a:pPr algn="ctr"/>
            <a:r>
              <a:rPr lang="tr-TR" sz="6600" dirty="0"/>
              <a:t>Teşekkürler…</a:t>
            </a:r>
          </a:p>
        </p:txBody>
      </p:sp>
    </p:spTree>
    <p:extLst>
      <p:ext uri="{BB962C8B-B14F-4D97-AF65-F5344CB8AC3E}">
        <p14:creationId xmlns:p14="http://schemas.microsoft.com/office/powerpoint/2010/main" val="16895028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864037" y="1919883"/>
            <a:ext cx="7415927" cy="1371600"/>
          </a:xfrm>
          <a:prstGeom prst="rect">
            <a:avLst/>
          </a:prstGeom>
          <a:noFill/>
          <a:ln/>
        </p:spPr>
        <p:txBody>
          <a:bodyPr wrap="square" lIns="0" tIns="0" rIns="0" bIns="0" rtlCol="0" anchor="t"/>
          <a:lstStyle/>
          <a:p>
            <a:pPr marL="0" indent="0" algn="l">
              <a:lnSpc>
                <a:spcPts val="5400"/>
              </a:lnSpc>
              <a:buNone/>
            </a:pPr>
            <a:r>
              <a:rPr lang="en-US" sz="4300" dirty="0">
                <a:solidFill>
                  <a:srgbClr val="FFFFFF"/>
                </a:solidFill>
                <a:latin typeface="Barlow Medium" pitchFamily="34" charset="0"/>
                <a:ea typeface="Barlow Medium" pitchFamily="34" charset="-122"/>
                <a:cs typeface="Barlow Medium" pitchFamily="34" charset="-120"/>
              </a:rPr>
              <a:t>Öğrenmeyle Geliştirilmiş Arama Ağaçları</a:t>
            </a:r>
            <a:endParaRPr lang="en-US" sz="4300" dirty="0"/>
          </a:p>
        </p:txBody>
      </p:sp>
      <p:sp>
        <p:nvSpPr>
          <p:cNvPr id="4" name="Text 1"/>
          <p:cNvSpPr/>
          <p:nvPr/>
        </p:nvSpPr>
        <p:spPr>
          <a:xfrm>
            <a:off x="864037" y="3661767"/>
            <a:ext cx="7415927" cy="1185148"/>
          </a:xfrm>
          <a:prstGeom prst="rect">
            <a:avLst/>
          </a:prstGeom>
          <a:noFill/>
          <a:ln/>
        </p:spPr>
        <p:txBody>
          <a:bodyPr wrap="square" lIns="0" tIns="0" rIns="0" bIns="0" rtlCol="0" anchor="t"/>
          <a:lstStyle/>
          <a:p>
            <a:pPr marL="0" indent="0" algn="l">
              <a:lnSpc>
                <a:spcPts val="3100"/>
              </a:lnSpc>
              <a:buNone/>
            </a:pPr>
            <a:r>
              <a:rPr lang="en-US" sz="1900" dirty="0">
                <a:solidFill>
                  <a:srgbClr val="E5E0DF"/>
                </a:solidFill>
                <a:latin typeface="Barlow" pitchFamily="34" charset="0"/>
                <a:ea typeface="Barlow" pitchFamily="34" charset="-122"/>
                <a:cs typeface="Barlow" pitchFamily="34" charset="-120"/>
              </a:rPr>
              <a:t>Bu sunumda, Geleneksel veri yapılarının makine öğrenmesi ile nasıl güçlendirilebileceğini, bu yaklaşımın avantajlarını ve karşılaşılan zorlukları ele alacağız.</a:t>
            </a:r>
            <a:endParaRPr lang="en-US" sz="1900" dirty="0"/>
          </a:p>
        </p:txBody>
      </p:sp>
      <p:sp>
        <p:nvSpPr>
          <p:cNvPr id="5" name="Text 2"/>
          <p:cNvSpPr/>
          <p:nvPr/>
        </p:nvSpPr>
        <p:spPr>
          <a:xfrm>
            <a:off x="864037" y="5124569"/>
            <a:ext cx="7415927" cy="1185148"/>
          </a:xfrm>
          <a:prstGeom prst="rect">
            <a:avLst/>
          </a:prstGeom>
          <a:noFill/>
          <a:ln/>
        </p:spPr>
        <p:txBody>
          <a:bodyPr wrap="square" lIns="0" tIns="0" rIns="0" bIns="0" rtlCol="0" anchor="t"/>
          <a:lstStyle/>
          <a:p>
            <a:pPr marL="0" indent="0" algn="l">
              <a:lnSpc>
                <a:spcPts val="3100"/>
              </a:lnSpc>
              <a:buNone/>
            </a:pPr>
            <a:r>
              <a:rPr lang="en-US" sz="1900" dirty="0">
                <a:solidFill>
                  <a:srgbClr val="E5E0DF"/>
                </a:solidFill>
                <a:latin typeface="Barlow" pitchFamily="34" charset="0"/>
                <a:ea typeface="Barlow" pitchFamily="34" charset="-122"/>
                <a:cs typeface="Barlow" pitchFamily="34" charset="-120"/>
              </a:rPr>
              <a:t>Sunumda, klasik arama ağaçlarının sınırlamalarını aşmak için geliştirilen yenilikçi yaklaşımları, teorik garantileri ve pratik uygulamaları karşılaştırmalı olarak değerlendireceğiz.</a:t>
            </a:r>
            <a:endParaRPr lang="en-US" sz="190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29600"/>
          </a:xfrm>
          <a:prstGeom prst="rect">
            <a:avLst/>
          </a:prstGeom>
        </p:spPr>
      </p:pic>
      <p:sp>
        <p:nvSpPr>
          <p:cNvPr id="3" name="Text 0"/>
          <p:cNvSpPr/>
          <p:nvPr/>
        </p:nvSpPr>
        <p:spPr>
          <a:xfrm>
            <a:off x="589478" y="696397"/>
            <a:ext cx="7652028" cy="467916"/>
          </a:xfrm>
          <a:prstGeom prst="rect">
            <a:avLst/>
          </a:prstGeom>
          <a:noFill/>
          <a:ln/>
        </p:spPr>
        <p:txBody>
          <a:bodyPr wrap="none" lIns="0" tIns="0" rIns="0" bIns="0" rtlCol="0" anchor="t"/>
          <a:lstStyle/>
          <a:p>
            <a:pPr marL="0" indent="0" algn="l">
              <a:lnSpc>
                <a:spcPts val="3650"/>
              </a:lnSpc>
              <a:buNone/>
            </a:pPr>
            <a:r>
              <a:rPr lang="en-US" sz="2900" dirty="0">
                <a:solidFill>
                  <a:srgbClr val="FFFFFF"/>
                </a:solidFill>
                <a:latin typeface="Barlow Medium" pitchFamily="34" charset="0"/>
                <a:ea typeface="Barlow Medium" pitchFamily="34" charset="-122"/>
                <a:cs typeface="Barlow Medium" pitchFamily="34" charset="-120"/>
              </a:rPr>
              <a:t>Öğrenmeyle Geliştirilmiş Arama Ağaçları Nedir?</a:t>
            </a:r>
            <a:endParaRPr lang="en-US" sz="2900" dirty="0"/>
          </a:p>
        </p:txBody>
      </p:sp>
      <p:sp>
        <p:nvSpPr>
          <p:cNvPr id="4" name="Text 1"/>
          <p:cNvSpPr/>
          <p:nvPr/>
        </p:nvSpPr>
        <p:spPr>
          <a:xfrm>
            <a:off x="589478" y="1416963"/>
            <a:ext cx="7965043" cy="808673"/>
          </a:xfrm>
          <a:prstGeom prst="rect">
            <a:avLst/>
          </a:prstGeom>
          <a:noFill/>
          <a:ln/>
        </p:spPr>
        <p:txBody>
          <a:bodyPr wrap="square" lIns="0" tIns="0" rIns="0" bIns="0" rtlCol="0" anchor="t"/>
          <a:lstStyle/>
          <a:p>
            <a:pPr marL="0" indent="0" algn="l">
              <a:lnSpc>
                <a:spcPts val="2100"/>
              </a:lnSpc>
              <a:buNone/>
            </a:pPr>
            <a:r>
              <a:rPr lang="en-US" sz="1300" dirty="0">
                <a:solidFill>
                  <a:srgbClr val="E5E0DF"/>
                </a:solidFill>
                <a:latin typeface="Barlow" pitchFamily="34" charset="0"/>
                <a:ea typeface="Barlow" pitchFamily="34" charset="-122"/>
                <a:cs typeface="Barlow" pitchFamily="34" charset="-120"/>
              </a:rPr>
              <a:t>Geleneksel arama ağaçları (AVL, kırmızı-siyah, B-Ağaçları), verileri sıralı düzende saklayarak logaritmik zamanda (O(log n)) işlem garantisi sunar. Ancak bu yapılar, verinin istatistiksel özelliklerinden veya erişim örüntülerinden faydalanmaz.</a:t>
            </a:r>
            <a:endParaRPr lang="en-US" sz="1300" dirty="0"/>
          </a:p>
        </p:txBody>
      </p:sp>
      <p:sp>
        <p:nvSpPr>
          <p:cNvPr id="5" name="Shape 2"/>
          <p:cNvSpPr/>
          <p:nvPr/>
        </p:nvSpPr>
        <p:spPr>
          <a:xfrm>
            <a:off x="589478" y="2415064"/>
            <a:ext cx="7965043" cy="1613416"/>
          </a:xfrm>
          <a:prstGeom prst="roundRect">
            <a:avLst>
              <a:gd name="adj" fmla="val 4385"/>
            </a:avLst>
          </a:prstGeom>
          <a:solidFill>
            <a:srgbClr val="790709"/>
          </a:solidFill>
          <a:ln w="7620">
            <a:solidFill>
              <a:srgbClr val="922022"/>
            </a:solidFill>
            <a:prstDash val="solid"/>
          </a:ln>
        </p:spPr>
        <p:txBody>
          <a:bodyPr/>
          <a:lstStyle/>
          <a:p>
            <a:endParaRPr lang="tr-TR"/>
          </a:p>
        </p:txBody>
      </p:sp>
      <p:sp>
        <p:nvSpPr>
          <p:cNvPr id="6" name="Text 3"/>
          <p:cNvSpPr/>
          <p:nvPr/>
        </p:nvSpPr>
        <p:spPr>
          <a:xfrm>
            <a:off x="765453" y="2591038"/>
            <a:ext cx="1871663" cy="233958"/>
          </a:xfrm>
          <a:prstGeom prst="rect">
            <a:avLst/>
          </a:prstGeom>
          <a:noFill/>
          <a:ln/>
        </p:spPr>
        <p:txBody>
          <a:bodyPr wrap="none" lIns="0" tIns="0" rIns="0" bIns="0" rtlCol="0" anchor="t"/>
          <a:lstStyle/>
          <a:p>
            <a:pPr marL="0" indent="0" algn="l">
              <a:lnSpc>
                <a:spcPts val="1800"/>
              </a:lnSpc>
              <a:buNone/>
            </a:pPr>
            <a:r>
              <a:rPr lang="en-US" sz="1450" dirty="0">
                <a:solidFill>
                  <a:srgbClr val="E5E0DF"/>
                </a:solidFill>
                <a:latin typeface="Barlow Medium" pitchFamily="34" charset="0"/>
                <a:ea typeface="Barlow Medium" pitchFamily="34" charset="-122"/>
                <a:cs typeface="Barlow Medium" pitchFamily="34" charset="-120"/>
              </a:rPr>
              <a:t>Temel Amaçlar</a:t>
            </a:r>
            <a:endParaRPr lang="en-US" sz="1450" dirty="0"/>
          </a:p>
        </p:txBody>
      </p:sp>
      <p:sp>
        <p:nvSpPr>
          <p:cNvPr id="7" name="Text 4"/>
          <p:cNvSpPr/>
          <p:nvPr/>
        </p:nvSpPr>
        <p:spPr>
          <a:xfrm>
            <a:off x="765453" y="2925961"/>
            <a:ext cx="7613094" cy="269558"/>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E5E0DF"/>
                </a:solidFill>
                <a:latin typeface="Barlow" pitchFamily="34" charset="0"/>
                <a:ea typeface="Barlow" pitchFamily="34" charset="-122"/>
                <a:cs typeface="Barlow" pitchFamily="34" charset="-120"/>
              </a:rPr>
              <a:t>Daha </a:t>
            </a:r>
            <a:r>
              <a:rPr lang="en-US" sz="1300" dirty="0" err="1">
                <a:solidFill>
                  <a:srgbClr val="E5E0DF"/>
                </a:solidFill>
                <a:latin typeface="Barlow" pitchFamily="34" charset="0"/>
                <a:ea typeface="Barlow" pitchFamily="34" charset="-122"/>
                <a:cs typeface="Barlow" pitchFamily="34" charset="-120"/>
              </a:rPr>
              <a:t>hızlı</a:t>
            </a:r>
            <a:r>
              <a:rPr lang="en-US" sz="1300" dirty="0">
                <a:solidFill>
                  <a:srgbClr val="E5E0DF"/>
                </a:solidFill>
                <a:latin typeface="Barlow" pitchFamily="34" charset="0"/>
                <a:ea typeface="Barlow" pitchFamily="34" charset="-122"/>
                <a:cs typeface="Barlow" pitchFamily="34" charset="-120"/>
              </a:rPr>
              <a:t> </a:t>
            </a:r>
            <a:r>
              <a:rPr lang="en-US" sz="1300" dirty="0" err="1">
                <a:solidFill>
                  <a:srgbClr val="E5E0DF"/>
                </a:solidFill>
                <a:latin typeface="Barlow" pitchFamily="34" charset="0"/>
                <a:ea typeface="Barlow" pitchFamily="34" charset="-122"/>
                <a:cs typeface="Barlow" pitchFamily="34" charset="-120"/>
              </a:rPr>
              <a:t>erişi</a:t>
            </a:r>
            <a:r>
              <a:rPr lang="tr-TR" sz="1300" dirty="0">
                <a:solidFill>
                  <a:srgbClr val="E5E0DF"/>
                </a:solidFill>
                <a:latin typeface="Barlow" pitchFamily="34" charset="0"/>
                <a:ea typeface="Barlow" pitchFamily="34" charset="-122"/>
                <a:cs typeface="Barlow" pitchFamily="34" charset="-120"/>
              </a:rPr>
              <a:t>m</a:t>
            </a:r>
            <a:endParaRPr lang="en-US" sz="1300" dirty="0"/>
          </a:p>
        </p:txBody>
      </p:sp>
      <p:sp>
        <p:nvSpPr>
          <p:cNvPr id="8" name="Text 5"/>
          <p:cNvSpPr/>
          <p:nvPr/>
        </p:nvSpPr>
        <p:spPr>
          <a:xfrm>
            <a:off x="765453" y="3254454"/>
            <a:ext cx="7613094" cy="269558"/>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E5E0DF"/>
                </a:solidFill>
                <a:latin typeface="Barlow" pitchFamily="34" charset="0"/>
                <a:ea typeface="Barlow" pitchFamily="34" charset="-122"/>
                <a:cs typeface="Barlow" pitchFamily="34" charset="-120"/>
              </a:rPr>
              <a:t>Daha az bellek kullanımı</a:t>
            </a:r>
            <a:endParaRPr lang="en-US" sz="1300" dirty="0"/>
          </a:p>
        </p:txBody>
      </p:sp>
      <p:sp>
        <p:nvSpPr>
          <p:cNvPr id="9" name="Text 6"/>
          <p:cNvSpPr/>
          <p:nvPr/>
        </p:nvSpPr>
        <p:spPr>
          <a:xfrm>
            <a:off x="765453" y="3582948"/>
            <a:ext cx="7613094" cy="269558"/>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E5E0DF"/>
                </a:solidFill>
                <a:latin typeface="Barlow" pitchFamily="34" charset="0"/>
                <a:ea typeface="Barlow" pitchFamily="34" charset="-122"/>
                <a:cs typeface="Barlow" pitchFamily="34" charset="-120"/>
              </a:rPr>
              <a:t>Değişen koşullara uyum sağlama</a:t>
            </a:r>
            <a:endParaRPr lang="en-US" sz="1300" dirty="0"/>
          </a:p>
        </p:txBody>
      </p:sp>
      <p:sp>
        <p:nvSpPr>
          <p:cNvPr id="10" name="Shape 7"/>
          <p:cNvSpPr/>
          <p:nvPr/>
        </p:nvSpPr>
        <p:spPr>
          <a:xfrm>
            <a:off x="589478" y="4196834"/>
            <a:ext cx="7965043" cy="1941909"/>
          </a:xfrm>
          <a:prstGeom prst="roundRect">
            <a:avLst>
              <a:gd name="adj" fmla="val 3643"/>
            </a:avLst>
          </a:prstGeom>
          <a:solidFill>
            <a:srgbClr val="790709"/>
          </a:solidFill>
          <a:ln w="7620">
            <a:solidFill>
              <a:srgbClr val="922022"/>
            </a:solidFill>
            <a:prstDash val="solid"/>
          </a:ln>
        </p:spPr>
        <p:txBody>
          <a:bodyPr/>
          <a:lstStyle/>
          <a:p>
            <a:endParaRPr lang="tr-TR"/>
          </a:p>
        </p:txBody>
      </p:sp>
      <p:sp>
        <p:nvSpPr>
          <p:cNvPr id="11" name="Text 8"/>
          <p:cNvSpPr/>
          <p:nvPr/>
        </p:nvSpPr>
        <p:spPr>
          <a:xfrm>
            <a:off x="765453" y="4372808"/>
            <a:ext cx="1871663" cy="233958"/>
          </a:xfrm>
          <a:prstGeom prst="rect">
            <a:avLst/>
          </a:prstGeom>
          <a:noFill/>
          <a:ln/>
        </p:spPr>
        <p:txBody>
          <a:bodyPr wrap="none" lIns="0" tIns="0" rIns="0" bIns="0" rtlCol="0" anchor="t"/>
          <a:lstStyle/>
          <a:p>
            <a:pPr marL="0" indent="0" algn="l">
              <a:lnSpc>
                <a:spcPts val="1800"/>
              </a:lnSpc>
              <a:buNone/>
            </a:pPr>
            <a:r>
              <a:rPr lang="en-US" sz="1450" dirty="0">
                <a:solidFill>
                  <a:srgbClr val="E5E0DF"/>
                </a:solidFill>
                <a:latin typeface="Barlow Medium" pitchFamily="34" charset="0"/>
                <a:ea typeface="Barlow Medium" pitchFamily="34" charset="-122"/>
                <a:cs typeface="Barlow Medium" pitchFamily="34" charset="-120"/>
              </a:rPr>
              <a:t>Zorluklar</a:t>
            </a:r>
            <a:endParaRPr lang="en-US" sz="1450" dirty="0"/>
          </a:p>
        </p:txBody>
      </p:sp>
      <p:sp>
        <p:nvSpPr>
          <p:cNvPr id="12" name="Text 9"/>
          <p:cNvSpPr/>
          <p:nvPr/>
        </p:nvSpPr>
        <p:spPr>
          <a:xfrm>
            <a:off x="765453" y="4707731"/>
            <a:ext cx="7613094" cy="269558"/>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E5E0DF"/>
                </a:solidFill>
                <a:latin typeface="Barlow" pitchFamily="34" charset="0"/>
                <a:ea typeface="Barlow" pitchFamily="34" charset="-122"/>
                <a:cs typeface="Barlow" pitchFamily="34" charset="-120"/>
              </a:rPr>
              <a:t>Model hatalarının başarım üzerindeki etkisi</a:t>
            </a:r>
            <a:endParaRPr lang="en-US" sz="1300" dirty="0"/>
          </a:p>
        </p:txBody>
      </p:sp>
      <p:sp>
        <p:nvSpPr>
          <p:cNvPr id="13" name="Text 10"/>
          <p:cNvSpPr/>
          <p:nvPr/>
        </p:nvSpPr>
        <p:spPr>
          <a:xfrm>
            <a:off x="765453" y="5036225"/>
            <a:ext cx="7613094" cy="269558"/>
          </a:xfrm>
          <a:prstGeom prst="rect">
            <a:avLst/>
          </a:prstGeom>
          <a:noFill/>
          <a:ln/>
        </p:spPr>
        <p:txBody>
          <a:bodyPr wrap="none" lIns="0" tIns="0" rIns="0" bIns="0" rtlCol="0" anchor="t"/>
          <a:lstStyle/>
          <a:p>
            <a:pPr marL="342900" indent="-342900" algn="l">
              <a:lnSpc>
                <a:spcPts val="2100"/>
              </a:lnSpc>
              <a:buSzPct val="100000"/>
              <a:buChar char="•"/>
            </a:pPr>
            <a:r>
              <a:rPr lang="tr-TR" sz="1300" dirty="0">
                <a:solidFill>
                  <a:srgbClr val="E5E0DF"/>
                </a:solidFill>
                <a:latin typeface="Barlow" pitchFamily="34" charset="0"/>
                <a:ea typeface="Barlow" pitchFamily="34" charset="-122"/>
                <a:cs typeface="Barlow" pitchFamily="34" charset="-120"/>
              </a:rPr>
              <a:t>Değişken</a:t>
            </a:r>
            <a:r>
              <a:rPr lang="en-US" sz="1300" dirty="0">
                <a:solidFill>
                  <a:srgbClr val="E5E0DF"/>
                </a:solidFill>
                <a:latin typeface="Barlow" pitchFamily="34" charset="0"/>
                <a:ea typeface="Barlow" pitchFamily="34" charset="-122"/>
                <a:cs typeface="Barlow" pitchFamily="34" charset="-120"/>
              </a:rPr>
              <a:t> veri güncellemelerinin yönetimi</a:t>
            </a:r>
            <a:endParaRPr lang="en-US" sz="1300" dirty="0"/>
          </a:p>
        </p:txBody>
      </p:sp>
      <p:sp>
        <p:nvSpPr>
          <p:cNvPr id="14" name="Text 11"/>
          <p:cNvSpPr/>
          <p:nvPr/>
        </p:nvSpPr>
        <p:spPr>
          <a:xfrm>
            <a:off x="765453" y="5364718"/>
            <a:ext cx="7613094" cy="269558"/>
          </a:xfrm>
          <a:prstGeom prst="rect">
            <a:avLst/>
          </a:prstGeom>
          <a:noFill/>
          <a:ln/>
        </p:spPr>
        <p:txBody>
          <a:bodyPr wrap="none" lIns="0" tIns="0" rIns="0" bIns="0" rtlCol="0" anchor="t"/>
          <a:lstStyle/>
          <a:p>
            <a:pPr marL="342900" indent="-342900" algn="l">
              <a:lnSpc>
                <a:spcPts val="2100"/>
              </a:lnSpc>
              <a:buSzPct val="100000"/>
              <a:buChar char="•"/>
            </a:pPr>
            <a:r>
              <a:rPr lang="tr-TR" sz="1300" dirty="0">
                <a:solidFill>
                  <a:srgbClr val="E5E0DF"/>
                </a:solidFill>
                <a:latin typeface="Barlow" pitchFamily="34" charset="0"/>
                <a:ea typeface="Barlow" pitchFamily="34" charset="-122"/>
                <a:cs typeface="Barlow" pitchFamily="34" charset="-120"/>
              </a:rPr>
              <a:t>Kuramsal</a:t>
            </a:r>
            <a:r>
              <a:rPr lang="en-US" sz="1300" dirty="0">
                <a:solidFill>
                  <a:srgbClr val="E5E0DF"/>
                </a:solidFill>
                <a:latin typeface="Barlow" pitchFamily="34" charset="0"/>
                <a:ea typeface="Barlow" pitchFamily="34" charset="-122"/>
                <a:cs typeface="Barlow" pitchFamily="34" charset="-120"/>
              </a:rPr>
              <a:t> garantilerin verilebilmesi</a:t>
            </a:r>
            <a:endParaRPr lang="en-US" sz="1300" dirty="0"/>
          </a:p>
        </p:txBody>
      </p:sp>
      <p:sp>
        <p:nvSpPr>
          <p:cNvPr id="15" name="Text 12"/>
          <p:cNvSpPr/>
          <p:nvPr/>
        </p:nvSpPr>
        <p:spPr>
          <a:xfrm>
            <a:off x="765453" y="5693212"/>
            <a:ext cx="7613094" cy="269558"/>
          </a:xfrm>
          <a:prstGeom prst="rect">
            <a:avLst/>
          </a:prstGeom>
          <a:noFill/>
          <a:ln/>
        </p:spPr>
        <p:txBody>
          <a:bodyPr wrap="none" lIns="0" tIns="0" rIns="0" bIns="0" rtlCol="0" anchor="t"/>
          <a:lstStyle/>
          <a:p>
            <a:pPr marL="342900" indent="-342900" algn="l">
              <a:lnSpc>
                <a:spcPts val="2100"/>
              </a:lnSpc>
              <a:buSzPct val="100000"/>
              <a:buChar char="•"/>
            </a:pPr>
            <a:r>
              <a:rPr lang="en-US" sz="1300" dirty="0">
                <a:solidFill>
                  <a:srgbClr val="E5E0DF"/>
                </a:solidFill>
                <a:latin typeface="Barlow" pitchFamily="34" charset="0"/>
                <a:ea typeface="Barlow" pitchFamily="34" charset="-122"/>
                <a:cs typeface="Barlow" pitchFamily="34" charset="-120"/>
              </a:rPr>
              <a:t>Donanım uyumluluğu ve gecikme sorunları</a:t>
            </a:r>
            <a:endParaRPr lang="en-US" sz="1300" dirty="0"/>
          </a:p>
        </p:txBody>
      </p:sp>
      <p:sp>
        <p:nvSpPr>
          <p:cNvPr id="16" name="Shape 13"/>
          <p:cNvSpPr/>
          <p:nvPr/>
        </p:nvSpPr>
        <p:spPr>
          <a:xfrm>
            <a:off x="589478" y="6307098"/>
            <a:ext cx="7965043" cy="1225987"/>
          </a:xfrm>
          <a:prstGeom prst="roundRect">
            <a:avLst>
              <a:gd name="adj" fmla="val 5771"/>
            </a:avLst>
          </a:prstGeom>
          <a:solidFill>
            <a:srgbClr val="790709"/>
          </a:solidFill>
          <a:ln w="7620">
            <a:solidFill>
              <a:srgbClr val="922022"/>
            </a:solidFill>
            <a:prstDash val="solid"/>
          </a:ln>
        </p:spPr>
        <p:txBody>
          <a:bodyPr/>
          <a:lstStyle/>
          <a:p>
            <a:endParaRPr lang="tr-TR"/>
          </a:p>
        </p:txBody>
      </p:sp>
      <p:sp>
        <p:nvSpPr>
          <p:cNvPr id="17" name="Text 14"/>
          <p:cNvSpPr/>
          <p:nvPr/>
        </p:nvSpPr>
        <p:spPr>
          <a:xfrm>
            <a:off x="765453" y="6483072"/>
            <a:ext cx="1871663" cy="233958"/>
          </a:xfrm>
          <a:prstGeom prst="rect">
            <a:avLst/>
          </a:prstGeom>
          <a:noFill/>
          <a:ln/>
        </p:spPr>
        <p:txBody>
          <a:bodyPr wrap="none" lIns="0" tIns="0" rIns="0" bIns="0" rtlCol="0" anchor="t"/>
          <a:lstStyle/>
          <a:p>
            <a:pPr marL="0" indent="0" algn="l">
              <a:lnSpc>
                <a:spcPts val="1800"/>
              </a:lnSpc>
              <a:buNone/>
            </a:pPr>
            <a:r>
              <a:rPr lang="en-US" sz="1450" dirty="0">
                <a:solidFill>
                  <a:srgbClr val="E5E0DF"/>
                </a:solidFill>
                <a:latin typeface="Barlow Medium" pitchFamily="34" charset="0"/>
                <a:ea typeface="Barlow Medium" pitchFamily="34" charset="-122"/>
                <a:cs typeface="Barlow Medium" pitchFamily="34" charset="-120"/>
              </a:rPr>
              <a:t>Temel Fikir</a:t>
            </a:r>
            <a:endParaRPr lang="en-US" sz="1450" dirty="0"/>
          </a:p>
        </p:txBody>
      </p:sp>
      <p:sp>
        <p:nvSpPr>
          <p:cNvPr id="18" name="Text 15"/>
          <p:cNvSpPr/>
          <p:nvPr/>
        </p:nvSpPr>
        <p:spPr>
          <a:xfrm>
            <a:off x="765453" y="6817995"/>
            <a:ext cx="7613094" cy="539115"/>
          </a:xfrm>
          <a:prstGeom prst="rect">
            <a:avLst/>
          </a:prstGeom>
          <a:noFill/>
          <a:ln/>
        </p:spPr>
        <p:txBody>
          <a:bodyPr wrap="square" lIns="0" tIns="0" rIns="0" bIns="0" rtlCol="0" anchor="t"/>
          <a:lstStyle/>
          <a:p>
            <a:pPr marL="0" indent="0" algn="l">
              <a:lnSpc>
                <a:spcPts val="2100"/>
              </a:lnSpc>
              <a:buNone/>
            </a:pPr>
            <a:r>
              <a:rPr lang="en-US" sz="1300" dirty="0">
                <a:solidFill>
                  <a:srgbClr val="E5E0DF"/>
                </a:solidFill>
                <a:latin typeface="Barlow" pitchFamily="34" charset="0"/>
                <a:ea typeface="Barlow" pitchFamily="34" charset="-122"/>
                <a:cs typeface="Barlow" pitchFamily="34" charset="-120"/>
              </a:rPr>
              <a:t>Geleneksel ağaç yapılarıyla; verinin dağılımını, erişim sıklığını veya diğer özelliklerini "öğrenebilen" makine öğrenmesi modellerini iş birliği içinde kullanmak .</a:t>
            </a:r>
            <a:endParaRPr lang="en-US" sz="130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sp>
        <p:nvSpPr>
          <p:cNvPr id="2" name="Text 0"/>
          <p:cNvSpPr/>
          <p:nvPr/>
        </p:nvSpPr>
        <p:spPr>
          <a:xfrm>
            <a:off x="789742" y="1140023"/>
            <a:ext cx="9605367" cy="626864"/>
          </a:xfrm>
          <a:prstGeom prst="rect">
            <a:avLst/>
          </a:prstGeom>
          <a:noFill/>
          <a:ln/>
        </p:spPr>
        <p:txBody>
          <a:bodyPr wrap="none" lIns="0" tIns="0" rIns="0" bIns="0" rtlCol="0" anchor="t"/>
          <a:lstStyle/>
          <a:p>
            <a:pPr marL="0" indent="0" algn="l">
              <a:lnSpc>
                <a:spcPts val="4900"/>
              </a:lnSpc>
              <a:buNone/>
            </a:pPr>
            <a:r>
              <a:rPr lang="en-US" sz="3900" dirty="0">
                <a:solidFill>
                  <a:srgbClr val="FFFFFF"/>
                </a:solidFill>
                <a:latin typeface="Barlow Medium" pitchFamily="34" charset="0"/>
                <a:ea typeface="Barlow Medium" pitchFamily="34" charset="-122"/>
                <a:cs typeface="Barlow Medium" pitchFamily="34" charset="-120"/>
              </a:rPr>
              <a:t>Öğrenilmiş Endeks Yapıları (Kraska vd., 2018)</a:t>
            </a:r>
            <a:endParaRPr lang="en-US" sz="3900" dirty="0"/>
          </a:p>
        </p:txBody>
      </p:sp>
      <p:sp>
        <p:nvSpPr>
          <p:cNvPr id="3" name="Text 1"/>
          <p:cNvSpPr/>
          <p:nvPr/>
        </p:nvSpPr>
        <p:spPr>
          <a:xfrm>
            <a:off x="789742" y="2218134"/>
            <a:ext cx="13050917" cy="721995"/>
          </a:xfrm>
          <a:prstGeom prst="rect">
            <a:avLst/>
          </a:prstGeom>
          <a:noFill/>
          <a:ln/>
        </p:spPr>
        <p:txBody>
          <a:bodyPr wrap="square" lIns="0" tIns="0" rIns="0" bIns="0" rtlCol="0" anchor="t"/>
          <a:lstStyle/>
          <a:p>
            <a:pPr marL="0" indent="0" algn="l">
              <a:lnSpc>
                <a:spcPts val="2800"/>
              </a:lnSpc>
              <a:buNone/>
            </a:pPr>
            <a:r>
              <a:rPr lang="en-US" sz="1750" dirty="0">
                <a:solidFill>
                  <a:srgbClr val="E5E0DF"/>
                </a:solidFill>
                <a:latin typeface="Barlow" pitchFamily="34" charset="0"/>
                <a:ea typeface="Barlow" pitchFamily="34" charset="-122"/>
                <a:cs typeface="Barlow" pitchFamily="34" charset="-120"/>
              </a:rPr>
              <a:t>Tim Kraska ve arkadaşları tarafından 2018'de sunulan "The Case for Learned Index Structures" çalışması, geleneksel veritabanı </a:t>
            </a:r>
            <a:r>
              <a:rPr lang="en-US" sz="1750" dirty="0" err="1">
                <a:solidFill>
                  <a:srgbClr val="E5E0DF"/>
                </a:solidFill>
                <a:latin typeface="Barlow" pitchFamily="34" charset="0"/>
                <a:ea typeface="Barlow" pitchFamily="34" charset="-122"/>
                <a:cs typeface="Barlow" pitchFamily="34" charset="-120"/>
              </a:rPr>
              <a:t>endeksleme</a:t>
            </a:r>
            <a:r>
              <a:rPr lang="en-US" sz="1750" dirty="0">
                <a:solidFill>
                  <a:srgbClr val="E5E0DF"/>
                </a:solidFill>
                <a:latin typeface="Barlow" pitchFamily="34" charset="0"/>
                <a:ea typeface="Barlow" pitchFamily="34" charset="-122"/>
                <a:cs typeface="Barlow" pitchFamily="34" charset="-120"/>
              </a:rPr>
              <a:t> </a:t>
            </a:r>
            <a:r>
              <a:rPr lang="tr-TR" sz="1750" dirty="0">
                <a:solidFill>
                  <a:srgbClr val="E5E0DF"/>
                </a:solidFill>
                <a:latin typeface="Barlow" pitchFamily="34" charset="0"/>
                <a:ea typeface="Barlow" pitchFamily="34" charset="-122"/>
                <a:cs typeface="Barlow" pitchFamily="34" charset="-120"/>
              </a:rPr>
              <a:t>yöntemlerine</a:t>
            </a:r>
            <a:r>
              <a:rPr lang="en-US" sz="1750" dirty="0">
                <a:solidFill>
                  <a:srgbClr val="E5E0DF"/>
                </a:solidFill>
                <a:latin typeface="Barlow" pitchFamily="34" charset="0"/>
                <a:ea typeface="Barlow" pitchFamily="34" charset="-122"/>
                <a:cs typeface="Barlow" pitchFamily="34" charset="-120"/>
              </a:rPr>
              <a:t> </a:t>
            </a:r>
            <a:r>
              <a:rPr lang="tr-TR" sz="1750" dirty="0">
                <a:solidFill>
                  <a:srgbClr val="E5E0DF"/>
                </a:solidFill>
                <a:latin typeface="Barlow" pitchFamily="34" charset="0"/>
                <a:ea typeface="Barlow" pitchFamily="34" charset="-122"/>
                <a:cs typeface="Barlow" pitchFamily="34" charset="-120"/>
              </a:rPr>
              <a:t>kökten</a:t>
            </a:r>
            <a:r>
              <a:rPr lang="en-US" sz="1750" dirty="0">
                <a:solidFill>
                  <a:srgbClr val="E5E0DF"/>
                </a:solidFill>
                <a:latin typeface="Barlow" pitchFamily="34" charset="0"/>
                <a:ea typeface="Barlow" pitchFamily="34" charset="-122"/>
                <a:cs typeface="Barlow" pitchFamily="34" charset="-120"/>
              </a:rPr>
              <a:t> </a:t>
            </a:r>
            <a:r>
              <a:rPr lang="tr-TR" sz="1750" dirty="0">
                <a:solidFill>
                  <a:srgbClr val="E5E0DF"/>
                </a:solidFill>
                <a:latin typeface="Barlow" pitchFamily="34" charset="0"/>
                <a:ea typeface="Barlow" pitchFamily="34" charset="-122"/>
                <a:cs typeface="Barlow" pitchFamily="34" charset="-120"/>
              </a:rPr>
              <a:t> bir değişim </a:t>
            </a:r>
            <a:r>
              <a:rPr lang="en-US" sz="1750" dirty="0" err="1">
                <a:solidFill>
                  <a:srgbClr val="E5E0DF"/>
                </a:solidFill>
                <a:latin typeface="Barlow" pitchFamily="34" charset="0"/>
                <a:ea typeface="Barlow" pitchFamily="34" charset="-122"/>
                <a:cs typeface="Barlow" pitchFamily="34" charset="-120"/>
              </a:rPr>
              <a:t>önererek</a:t>
            </a:r>
            <a:r>
              <a:rPr lang="en-US" sz="1750" dirty="0">
                <a:solidFill>
                  <a:srgbClr val="E5E0DF"/>
                </a:solidFill>
                <a:latin typeface="Barlow" pitchFamily="34" charset="0"/>
                <a:ea typeface="Barlow" pitchFamily="34" charset="-122"/>
                <a:cs typeface="Barlow" pitchFamily="34" charset="-120"/>
              </a:rPr>
              <a:t> öğrenmeyle geliştirilmiş veri yapıları alanının temellerini atmıştır.</a:t>
            </a:r>
            <a:endParaRPr lang="en-US" sz="1750" dirty="0"/>
          </a:p>
        </p:txBody>
      </p:sp>
      <p:pic>
        <p:nvPicPr>
          <p:cNvPr id="4" name="Image 0" descr="preencoded.png"/>
          <p:cNvPicPr>
            <a:picLocks noChangeAspect="1"/>
          </p:cNvPicPr>
          <p:nvPr/>
        </p:nvPicPr>
        <p:blipFill>
          <a:blip r:embed="rId3"/>
          <a:stretch>
            <a:fillRect/>
          </a:stretch>
        </p:blipFill>
        <p:spPr>
          <a:xfrm>
            <a:off x="2975729" y="3193971"/>
            <a:ext cx="2153364" cy="1260991"/>
          </a:xfrm>
          <a:prstGeom prst="rect">
            <a:avLst/>
          </a:prstGeom>
        </p:spPr>
      </p:pic>
      <p:pic>
        <p:nvPicPr>
          <p:cNvPr id="5" name="Image 1" descr="preencoded.png"/>
          <p:cNvPicPr>
            <a:picLocks noChangeAspect="1"/>
          </p:cNvPicPr>
          <p:nvPr/>
        </p:nvPicPr>
        <p:blipFill>
          <a:blip r:embed="rId4"/>
          <a:stretch>
            <a:fillRect/>
          </a:stretch>
        </p:blipFill>
        <p:spPr>
          <a:xfrm>
            <a:off x="3893701" y="3781425"/>
            <a:ext cx="317302" cy="396597"/>
          </a:xfrm>
          <a:prstGeom prst="rect">
            <a:avLst/>
          </a:prstGeom>
        </p:spPr>
      </p:pic>
      <p:sp>
        <p:nvSpPr>
          <p:cNvPr id="6" name="Text 2"/>
          <p:cNvSpPr/>
          <p:nvPr/>
        </p:nvSpPr>
        <p:spPr>
          <a:xfrm>
            <a:off x="5354717" y="3419594"/>
            <a:ext cx="5395793" cy="313373"/>
          </a:xfrm>
          <a:prstGeom prst="rect">
            <a:avLst/>
          </a:prstGeom>
          <a:noFill/>
          <a:ln/>
        </p:spPr>
        <p:txBody>
          <a:bodyPr wrap="none" lIns="0" tIns="0" rIns="0" bIns="0" rtlCol="0" anchor="t"/>
          <a:lstStyle/>
          <a:p>
            <a:pPr marL="0" indent="0" algn="l">
              <a:lnSpc>
                <a:spcPts val="2450"/>
              </a:lnSpc>
              <a:buNone/>
            </a:pPr>
            <a:r>
              <a:rPr lang="en-US" sz="1950" dirty="0">
                <a:solidFill>
                  <a:srgbClr val="E5E0DF"/>
                </a:solidFill>
                <a:latin typeface="Barlow Medium" pitchFamily="34" charset="0"/>
                <a:ea typeface="Barlow Medium" pitchFamily="34" charset="-122"/>
                <a:cs typeface="Barlow Medium" pitchFamily="34" charset="-120"/>
              </a:rPr>
              <a:t>Endekslerin Modeller Olarak Yeniden Düşünülmesi</a:t>
            </a:r>
            <a:endParaRPr lang="en-US" sz="1950" dirty="0"/>
          </a:p>
        </p:txBody>
      </p:sp>
      <p:sp>
        <p:nvSpPr>
          <p:cNvPr id="7" name="Text 3"/>
          <p:cNvSpPr/>
          <p:nvPr/>
        </p:nvSpPr>
        <p:spPr>
          <a:xfrm>
            <a:off x="5354717" y="3868341"/>
            <a:ext cx="7769900" cy="360998"/>
          </a:xfrm>
          <a:prstGeom prst="rect">
            <a:avLst/>
          </a:prstGeom>
          <a:noFill/>
          <a:ln/>
        </p:spPr>
        <p:txBody>
          <a:bodyPr wrap="none" lIns="0" tIns="0" rIns="0" bIns="0" rtlCol="0" anchor="t"/>
          <a:lstStyle/>
          <a:p>
            <a:pPr marL="0" indent="0" algn="l">
              <a:lnSpc>
                <a:spcPts val="2800"/>
              </a:lnSpc>
              <a:buNone/>
            </a:pPr>
            <a:r>
              <a:rPr lang="en-US" sz="1750" dirty="0">
                <a:solidFill>
                  <a:srgbClr val="E5E0DF"/>
                </a:solidFill>
                <a:latin typeface="Barlow" pitchFamily="34" charset="0"/>
                <a:ea typeface="Barlow" pitchFamily="34" charset="-122"/>
                <a:cs typeface="Barlow" pitchFamily="34" charset="-120"/>
              </a:rPr>
              <a:t>B-Ağacı, Hash Tablosu ve Bloom Filtresi gibi yapılar birer model olarak görülebilir</a:t>
            </a:r>
            <a:endParaRPr lang="en-US" sz="1750" dirty="0"/>
          </a:p>
        </p:txBody>
      </p:sp>
      <p:sp>
        <p:nvSpPr>
          <p:cNvPr id="8" name="Shape 4"/>
          <p:cNvSpPr/>
          <p:nvPr/>
        </p:nvSpPr>
        <p:spPr>
          <a:xfrm>
            <a:off x="5185410" y="4467820"/>
            <a:ext cx="8598932" cy="15240"/>
          </a:xfrm>
          <a:prstGeom prst="roundRect">
            <a:avLst>
              <a:gd name="adj" fmla="val 621870"/>
            </a:avLst>
          </a:prstGeom>
          <a:solidFill>
            <a:srgbClr val="922022"/>
          </a:solidFill>
          <a:ln/>
        </p:spPr>
        <p:txBody>
          <a:bodyPr/>
          <a:lstStyle/>
          <a:p>
            <a:endParaRPr lang="tr-TR"/>
          </a:p>
        </p:txBody>
      </p:sp>
      <p:pic>
        <p:nvPicPr>
          <p:cNvPr id="9" name="Image 2" descr="preencoded.png"/>
          <p:cNvPicPr>
            <a:picLocks noChangeAspect="1"/>
          </p:cNvPicPr>
          <p:nvPr/>
        </p:nvPicPr>
        <p:blipFill>
          <a:blip r:embed="rId5"/>
          <a:stretch>
            <a:fillRect/>
          </a:stretch>
        </p:blipFill>
        <p:spPr>
          <a:xfrm>
            <a:off x="1899047" y="4511278"/>
            <a:ext cx="4306729" cy="1260991"/>
          </a:xfrm>
          <a:prstGeom prst="rect">
            <a:avLst/>
          </a:prstGeom>
        </p:spPr>
      </p:pic>
      <p:pic>
        <p:nvPicPr>
          <p:cNvPr id="10" name="Image 3" descr="preencoded.png"/>
          <p:cNvPicPr>
            <a:picLocks noChangeAspect="1"/>
          </p:cNvPicPr>
          <p:nvPr/>
        </p:nvPicPr>
        <p:blipFill>
          <a:blip r:embed="rId6"/>
          <a:stretch>
            <a:fillRect/>
          </a:stretch>
        </p:blipFill>
        <p:spPr>
          <a:xfrm>
            <a:off x="3893701" y="4943475"/>
            <a:ext cx="317302" cy="396597"/>
          </a:xfrm>
          <a:prstGeom prst="rect">
            <a:avLst/>
          </a:prstGeom>
        </p:spPr>
      </p:pic>
      <p:sp>
        <p:nvSpPr>
          <p:cNvPr id="11" name="Text 5"/>
          <p:cNvSpPr/>
          <p:nvPr/>
        </p:nvSpPr>
        <p:spPr>
          <a:xfrm>
            <a:off x="6431399" y="4736902"/>
            <a:ext cx="2507218" cy="313373"/>
          </a:xfrm>
          <a:prstGeom prst="rect">
            <a:avLst/>
          </a:prstGeom>
          <a:noFill/>
          <a:ln/>
        </p:spPr>
        <p:txBody>
          <a:bodyPr wrap="none" lIns="0" tIns="0" rIns="0" bIns="0" rtlCol="0" anchor="t"/>
          <a:lstStyle/>
          <a:p>
            <a:pPr marL="0" indent="0" algn="l">
              <a:lnSpc>
                <a:spcPts val="2450"/>
              </a:lnSpc>
              <a:buNone/>
            </a:pPr>
            <a:r>
              <a:rPr lang="en-US" sz="1950" dirty="0">
                <a:solidFill>
                  <a:srgbClr val="E5E0DF"/>
                </a:solidFill>
                <a:latin typeface="Barlow Medium" pitchFamily="34" charset="0"/>
                <a:ea typeface="Barlow Medium" pitchFamily="34" charset="-122"/>
                <a:cs typeface="Barlow Medium" pitchFamily="34" charset="-120"/>
              </a:rPr>
              <a:t>CDF Tahmini</a:t>
            </a:r>
            <a:endParaRPr lang="en-US" sz="1950" dirty="0"/>
          </a:p>
        </p:txBody>
      </p:sp>
      <p:sp>
        <p:nvSpPr>
          <p:cNvPr id="12" name="Text 6"/>
          <p:cNvSpPr/>
          <p:nvPr/>
        </p:nvSpPr>
        <p:spPr>
          <a:xfrm>
            <a:off x="6431399" y="5185648"/>
            <a:ext cx="4628078" cy="360998"/>
          </a:xfrm>
          <a:prstGeom prst="rect">
            <a:avLst/>
          </a:prstGeom>
          <a:noFill/>
          <a:ln/>
        </p:spPr>
        <p:txBody>
          <a:bodyPr wrap="none" lIns="0" tIns="0" rIns="0" bIns="0" rtlCol="0" anchor="t"/>
          <a:lstStyle/>
          <a:p>
            <a:pPr marL="0" indent="0" algn="l">
              <a:lnSpc>
                <a:spcPts val="2800"/>
              </a:lnSpc>
              <a:buNone/>
            </a:pPr>
            <a:r>
              <a:rPr lang="en-US" sz="1750" dirty="0">
                <a:solidFill>
                  <a:srgbClr val="E5E0DF"/>
                </a:solidFill>
                <a:latin typeface="Barlow" pitchFamily="34" charset="0"/>
                <a:ea typeface="Barlow" pitchFamily="34" charset="-122"/>
                <a:cs typeface="Barlow" pitchFamily="34" charset="-120"/>
              </a:rPr>
              <a:t>Kümülatif Dağılım Fonksiyonu ile konum tahmini</a:t>
            </a:r>
            <a:endParaRPr lang="en-US" sz="1750" dirty="0"/>
          </a:p>
        </p:txBody>
      </p:sp>
      <p:sp>
        <p:nvSpPr>
          <p:cNvPr id="13" name="Shape 7"/>
          <p:cNvSpPr/>
          <p:nvPr/>
        </p:nvSpPr>
        <p:spPr>
          <a:xfrm>
            <a:off x="6262092" y="5785128"/>
            <a:ext cx="7522250" cy="15240"/>
          </a:xfrm>
          <a:prstGeom prst="roundRect">
            <a:avLst>
              <a:gd name="adj" fmla="val 621870"/>
            </a:avLst>
          </a:prstGeom>
          <a:solidFill>
            <a:srgbClr val="922022"/>
          </a:solidFill>
          <a:ln/>
        </p:spPr>
        <p:txBody>
          <a:bodyPr/>
          <a:lstStyle/>
          <a:p>
            <a:endParaRPr lang="tr-TR"/>
          </a:p>
        </p:txBody>
      </p:sp>
      <p:pic>
        <p:nvPicPr>
          <p:cNvPr id="14" name="Image 4" descr="preencoded.png"/>
          <p:cNvPicPr>
            <a:picLocks noChangeAspect="1"/>
          </p:cNvPicPr>
          <p:nvPr/>
        </p:nvPicPr>
        <p:blipFill>
          <a:blip r:embed="rId7"/>
          <a:stretch>
            <a:fillRect/>
          </a:stretch>
        </p:blipFill>
        <p:spPr>
          <a:xfrm>
            <a:off x="822365" y="5828586"/>
            <a:ext cx="6460093" cy="1260991"/>
          </a:xfrm>
          <a:prstGeom prst="rect">
            <a:avLst/>
          </a:prstGeom>
        </p:spPr>
      </p:pic>
      <p:pic>
        <p:nvPicPr>
          <p:cNvPr id="15" name="Image 5" descr="preencoded.png"/>
          <p:cNvPicPr>
            <a:picLocks noChangeAspect="1"/>
          </p:cNvPicPr>
          <p:nvPr/>
        </p:nvPicPr>
        <p:blipFill>
          <a:blip r:embed="rId8"/>
          <a:stretch>
            <a:fillRect/>
          </a:stretch>
        </p:blipFill>
        <p:spPr>
          <a:xfrm>
            <a:off x="3893701" y="6260783"/>
            <a:ext cx="317302" cy="396597"/>
          </a:xfrm>
          <a:prstGeom prst="rect">
            <a:avLst/>
          </a:prstGeom>
        </p:spPr>
      </p:pic>
      <p:sp>
        <p:nvSpPr>
          <p:cNvPr id="16" name="Text 8"/>
          <p:cNvSpPr/>
          <p:nvPr/>
        </p:nvSpPr>
        <p:spPr>
          <a:xfrm>
            <a:off x="7508081" y="6054209"/>
            <a:ext cx="3506033" cy="313373"/>
          </a:xfrm>
          <a:prstGeom prst="rect">
            <a:avLst/>
          </a:prstGeom>
          <a:noFill/>
          <a:ln/>
        </p:spPr>
        <p:txBody>
          <a:bodyPr wrap="none" lIns="0" tIns="0" rIns="0" bIns="0" rtlCol="0" anchor="t"/>
          <a:lstStyle/>
          <a:p>
            <a:pPr marL="0" indent="0" algn="l">
              <a:lnSpc>
                <a:spcPts val="2450"/>
              </a:lnSpc>
              <a:buNone/>
            </a:pPr>
            <a:r>
              <a:rPr lang="en-US" sz="1950" dirty="0">
                <a:solidFill>
                  <a:srgbClr val="E5E0DF"/>
                </a:solidFill>
                <a:latin typeface="Barlow Medium" pitchFamily="34" charset="0"/>
                <a:ea typeface="Barlow Medium" pitchFamily="34" charset="-122"/>
                <a:cs typeface="Barlow Medium" pitchFamily="34" charset="-120"/>
              </a:rPr>
              <a:t>RMI (Özyinelemeli Model İndeksi)</a:t>
            </a:r>
            <a:endParaRPr lang="en-US" sz="1950" dirty="0"/>
          </a:p>
        </p:txBody>
      </p:sp>
      <p:sp>
        <p:nvSpPr>
          <p:cNvPr id="17" name="Text 9"/>
          <p:cNvSpPr/>
          <p:nvPr/>
        </p:nvSpPr>
        <p:spPr>
          <a:xfrm>
            <a:off x="7508081" y="6502956"/>
            <a:ext cx="4540568" cy="360998"/>
          </a:xfrm>
          <a:prstGeom prst="rect">
            <a:avLst/>
          </a:prstGeom>
          <a:noFill/>
          <a:ln/>
        </p:spPr>
        <p:txBody>
          <a:bodyPr wrap="none" lIns="0" tIns="0" rIns="0" bIns="0" rtlCol="0" anchor="t"/>
          <a:lstStyle/>
          <a:p>
            <a:pPr marL="0" indent="0" algn="l">
              <a:lnSpc>
                <a:spcPts val="2800"/>
              </a:lnSpc>
              <a:buNone/>
            </a:pPr>
            <a:r>
              <a:rPr lang="en-US" sz="1750" dirty="0">
                <a:solidFill>
                  <a:srgbClr val="E5E0DF"/>
                </a:solidFill>
                <a:latin typeface="Barlow" pitchFamily="34" charset="0"/>
                <a:ea typeface="Barlow" pitchFamily="34" charset="-122"/>
                <a:cs typeface="Barlow" pitchFamily="34" charset="-120"/>
              </a:rPr>
              <a:t>Katmanlı model hiyerarşisi ile hassas tahminler</a:t>
            </a:r>
            <a:endParaRPr lang="en-US" sz="175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sp>
        <p:nvSpPr>
          <p:cNvPr id="2" name="Text 0"/>
          <p:cNvSpPr/>
          <p:nvPr/>
        </p:nvSpPr>
        <p:spPr>
          <a:xfrm>
            <a:off x="782122" y="746641"/>
            <a:ext cx="7232928" cy="620673"/>
          </a:xfrm>
          <a:prstGeom prst="rect">
            <a:avLst/>
          </a:prstGeom>
          <a:noFill/>
          <a:ln/>
        </p:spPr>
        <p:txBody>
          <a:bodyPr wrap="none" lIns="0" tIns="0" rIns="0" bIns="0" rtlCol="0" anchor="t"/>
          <a:lstStyle/>
          <a:p>
            <a:pPr marL="0" indent="0" algn="l">
              <a:lnSpc>
                <a:spcPts val="4850"/>
              </a:lnSpc>
              <a:buNone/>
            </a:pPr>
            <a:r>
              <a:rPr lang="en-US" sz="3900" dirty="0">
                <a:solidFill>
                  <a:srgbClr val="FFFFFF"/>
                </a:solidFill>
                <a:latin typeface="Barlow Medium" pitchFamily="34" charset="0"/>
                <a:ea typeface="Barlow Medium" pitchFamily="34" charset="-122"/>
                <a:cs typeface="Barlow Medium" pitchFamily="34" charset="-120"/>
              </a:rPr>
              <a:t>CDF Tahmini ve Arama Stratejileri</a:t>
            </a:r>
            <a:endParaRPr lang="en-US" sz="3900" dirty="0"/>
          </a:p>
        </p:txBody>
      </p:sp>
      <p:pic>
        <p:nvPicPr>
          <p:cNvPr id="3" name="Image 0" descr="preencoded.png"/>
          <p:cNvPicPr>
            <a:picLocks noChangeAspect="1"/>
          </p:cNvPicPr>
          <p:nvPr/>
        </p:nvPicPr>
        <p:blipFill>
          <a:blip r:embed="rId3"/>
          <a:stretch>
            <a:fillRect/>
          </a:stretch>
        </p:blipFill>
        <p:spPr>
          <a:xfrm>
            <a:off x="782122" y="1814274"/>
            <a:ext cx="1117402" cy="1964055"/>
          </a:xfrm>
          <a:prstGeom prst="rect">
            <a:avLst/>
          </a:prstGeom>
        </p:spPr>
      </p:pic>
      <p:sp>
        <p:nvSpPr>
          <p:cNvPr id="4" name="Text 1"/>
          <p:cNvSpPr/>
          <p:nvPr/>
        </p:nvSpPr>
        <p:spPr>
          <a:xfrm>
            <a:off x="2234684" y="2037755"/>
            <a:ext cx="2483168" cy="310396"/>
          </a:xfrm>
          <a:prstGeom prst="rect">
            <a:avLst/>
          </a:prstGeom>
          <a:noFill/>
          <a:ln/>
        </p:spPr>
        <p:txBody>
          <a:bodyPr wrap="none" lIns="0" tIns="0" rIns="0" bIns="0" rtlCol="0" anchor="t"/>
          <a:lstStyle/>
          <a:p>
            <a:pPr marL="0" indent="0" algn="l">
              <a:lnSpc>
                <a:spcPts val="2400"/>
              </a:lnSpc>
              <a:buNone/>
            </a:pPr>
            <a:r>
              <a:rPr lang="en-US" sz="1950" dirty="0">
                <a:solidFill>
                  <a:srgbClr val="E5E0DF"/>
                </a:solidFill>
                <a:latin typeface="Barlow Medium" pitchFamily="34" charset="0"/>
                <a:ea typeface="Barlow Medium" pitchFamily="34" charset="-122"/>
                <a:cs typeface="Barlow Medium" pitchFamily="34" charset="-120"/>
              </a:rPr>
              <a:t>CDF Tahmini</a:t>
            </a:r>
            <a:endParaRPr lang="en-US" sz="1950" dirty="0"/>
          </a:p>
        </p:txBody>
      </p:sp>
      <p:sp>
        <p:nvSpPr>
          <p:cNvPr id="5" name="Text 2"/>
          <p:cNvSpPr/>
          <p:nvPr/>
        </p:nvSpPr>
        <p:spPr>
          <a:xfrm>
            <a:off x="2234684" y="2482215"/>
            <a:ext cx="11613594" cy="1072634"/>
          </a:xfrm>
          <a:prstGeom prst="rect">
            <a:avLst/>
          </a:prstGeom>
          <a:noFill/>
          <a:ln/>
        </p:spPr>
        <p:txBody>
          <a:bodyPr wrap="square" lIns="0" tIns="0" rIns="0" bIns="0" rtlCol="0" anchor="t"/>
          <a:lstStyle/>
          <a:p>
            <a:pPr marL="0" indent="0" algn="l">
              <a:lnSpc>
                <a:spcPts val="2800"/>
              </a:lnSpc>
              <a:buNone/>
            </a:pPr>
            <a:r>
              <a:rPr lang="en-US" sz="1750" dirty="0">
                <a:solidFill>
                  <a:srgbClr val="E5E0DF"/>
                </a:solidFill>
                <a:latin typeface="Barlow" pitchFamily="34" charset="0"/>
                <a:ea typeface="Barlow" pitchFamily="34" charset="-122"/>
                <a:cs typeface="Barlow" pitchFamily="34" charset="-120"/>
              </a:rPr>
              <a:t>Bir veri kümesinin CDF'si, belirli bir k anahtarından küçük veya ona eşit olan elemanların oranını verir. Eğer CDF (F(k)) doğru bir şekilde öğrenilebilirse, N elemanlı sıralı bir dizide k anahtarının konumu p(k) ≈ F(k) × N formülüyle doğrudan tahmin edilebilir.</a:t>
            </a:r>
            <a:endParaRPr lang="en-US" sz="1750" dirty="0"/>
          </a:p>
        </p:txBody>
      </p:sp>
      <p:pic>
        <p:nvPicPr>
          <p:cNvPr id="6" name="Image 1" descr="preencoded.png"/>
          <p:cNvPicPr>
            <a:picLocks noChangeAspect="1"/>
          </p:cNvPicPr>
          <p:nvPr/>
        </p:nvPicPr>
        <p:blipFill>
          <a:blip r:embed="rId4"/>
          <a:stretch>
            <a:fillRect/>
          </a:stretch>
        </p:blipFill>
        <p:spPr>
          <a:xfrm>
            <a:off x="782122" y="3778329"/>
            <a:ext cx="1117402" cy="1606510"/>
          </a:xfrm>
          <a:prstGeom prst="rect">
            <a:avLst/>
          </a:prstGeom>
        </p:spPr>
      </p:pic>
      <p:sp>
        <p:nvSpPr>
          <p:cNvPr id="7" name="Text 3"/>
          <p:cNvSpPr/>
          <p:nvPr/>
        </p:nvSpPr>
        <p:spPr>
          <a:xfrm>
            <a:off x="2234684" y="4001810"/>
            <a:ext cx="2483168" cy="310396"/>
          </a:xfrm>
          <a:prstGeom prst="rect">
            <a:avLst/>
          </a:prstGeom>
          <a:noFill/>
          <a:ln/>
        </p:spPr>
        <p:txBody>
          <a:bodyPr wrap="none" lIns="0" tIns="0" rIns="0" bIns="0" rtlCol="0" anchor="t"/>
          <a:lstStyle/>
          <a:p>
            <a:pPr marL="0" indent="0" algn="l">
              <a:lnSpc>
                <a:spcPts val="2400"/>
              </a:lnSpc>
              <a:buNone/>
            </a:pPr>
            <a:r>
              <a:rPr lang="en-US" sz="1950" dirty="0">
                <a:solidFill>
                  <a:srgbClr val="E5E0DF"/>
                </a:solidFill>
                <a:latin typeface="Barlow Medium" pitchFamily="34" charset="0"/>
                <a:ea typeface="Barlow Medium" pitchFamily="34" charset="-122"/>
                <a:cs typeface="Barlow Medium" pitchFamily="34" charset="-120"/>
              </a:rPr>
              <a:t>RMI Mimarisi</a:t>
            </a:r>
            <a:endParaRPr lang="en-US" sz="1950" dirty="0"/>
          </a:p>
        </p:txBody>
      </p:sp>
      <p:sp>
        <p:nvSpPr>
          <p:cNvPr id="8" name="Text 4"/>
          <p:cNvSpPr/>
          <p:nvPr/>
        </p:nvSpPr>
        <p:spPr>
          <a:xfrm>
            <a:off x="2234684" y="4446270"/>
            <a:ext cx="11613594" cy="715089"/>
          </a:xfrm>
          <a:prstGeom prst="rect">
            <a:avLst/>
          </a:prstGeom>
          <a:noFill/>
          <a:ln/>
        </p:spPr>
        <p:txBody>
          <a:bodyPr wrap="square" lIns="0" tIns="0" rIns="0" bIns="0" rtlCol="0" anchor="t"/>
          <a:lstStyle/>
          <a:p>
            <a:pPr marL="0" indent="0" algn="l">
              <a:lnSpc>
                <a:spcPts val="2800"/>
              </a:lnSpc>
              <a:buNone/>
            </a:pPr>
            <a:r>
              <a:rPr lang="en-US" sz="1750" dirty="0">
                <a:solidFill>
                  <a:srgbClr val="E5E0DF"/>
                </a:solidFill>
                <a:latin typeface="Barlow" pitchFamily="34" charset="0"/>
                <a:ea typeface="Barlow" pitchFamily="34" charset="-122"/>
                <a:cs typeface="Barlow" pitchFamily="34" charset="-120"/>
              </a:rPr>
              <a:t>En üst katmandaki model, tüm veri aralığı için kaba bir konum tahmini yapar ve girdiyi bir sonraki katmandaki ilgili alt modele yönlendirir. Her alt model, kendisine atanan daha dar bir anahtar aralığına odaklanır.</a:t>
            </a:r>
            <a:endParaRPr lang="en-US" sz="1750" dirty="0"/>
          </a:p>
        </p:txBody>
      </p:sp>
      <p:pic>
        <p:nvPicPr>
          <p:cNvPr id="9" name="Image 2" descr="preencoded.png"/>
          <p:cNvPicPr>
            <a:picLocks noChangeAspect="1"/>
          </p:cNvPicPr>
          <p:nvPr/>
        </p:nvPicPr>
        <p:blipFill>
          <a:blip r:embed="rId5"/>
          <a:stretch>
            <a:fillRect/>
          </a:stretch>
        </p:blipFill>
        <p:spPr>
          <a:xfrm>
            <a:off x="782122" y="5384840"/>
            <a:ext cx="1117402" cy="2098119"/>
          </a:xfrm>
          <a:prstGeom prst="rect">
            <a:avLst/>
          </a:prstGeom>
        </p:spPr>
      </p:pic>
      <p:sp>
        <p:nvSpPr>
          <p:cNvPr id="10" name="Text 5"/>
          <p:cNvSpPr/>
          <p:nvPr/>
        </p:nvSpPr>
        <p:spPr>
          <a:xfrm>
            <a:off x="2234684" y="5608320"/>
            <a:ext cx="2483168" cy="310396"/>
          </a:xfrm>
          <a:prstGeom prst="rect">
            <a:avLst/>
          </a:prstGeom>
          <a:noFill/>
          <a:ln/>
        </p:spPr>
        <p:txBody>
          <a:bodyPr wrap="none" lIns="0" tIns="0" rIns="0" bIns="0" rtlCol="0" anchor="t"/>
          <a:lstStyle/>
          <a:p>
            <a:pPr marL="0" indent="0" algn="l">
              <a:lnSpc>
                <a:spcPts val="2400"/>
              </a:lnSpc>
              <a:buNone/>
            </a:pPr>
            <a:r>
              <a:rPr lang="en-US" sz="1950" dirty="0">
                <a:solidFill>
                  <a:srgbClr val="E5E0DF"/>
                </a:solidFill>
                <a:latin typeface="Barlow Medium" pitchFamily="34" charset="0"/>
                <a:ea typeface="Barlow Medium" pitchFamily="34" charset="-122"/>
                <a:cs typeface="Barlow Medium" pitchFamily="34" charset="-120"/>
              </a:rPr>
              <a:t>Arama Stratejileri</a:t>
            </a:r>
            <a:endParaRPr lang="en-US" sz="1950" dirty="0"/>
          </a:p>
        </p:txBody>
      </p:sp>
      <p:sp>
        <p:nvSpPr>
          <p:cNvPr id="11" name="Text 6"/>
          <p:cNvSpPr/>
          <p:nvPr/>
        </p:nvSpPr>
        <p:spPr>
          <a:xfrm>
            <a:off x="2234684" y="6052780"/>
            <a:ext cx="11613594" cy="357545"/>
          </a:xfrm>
          <a:prstGeom prst="rect">
            <a:avLst/>
          </a:prstGeom>
          <a:noFill/>
          <a:ln/>
        </p:spPr>
        <p:txBody>
          <a:bodyPr wrap="none" lIns="0" tIns="0" rIns="0" bIns="0" rtlCol="0" anchor="t"/>
          <a:lstStyle/>
          <a:p>
            <a:pPr marL="0" indent="0" algn="l">
              <a:lnSpc>
                <a:spcPts val="2800"/>
              </a:lnSpc>
              <a:buNone/>
            </a:pPr>
            <a:r>
              <a:rPr lang="en-US" sz="1750" dirty="0">
                <a:solidFill>
                  <a:srgbClr val="E5E0DF"/>
                </a:solidFill>
                <a:latin typeface="Barlow" pitchFamily="34" charset="0"/>
                <a:ea typeface="Barlow" pitchFamily="34" charset="-122"/>
                <a:cs typeface="Barlow" pitchFamily="34" charset="-120"/>
              </a:rPr>
              <a:t>Model Eğimli Arama: Yerel arama sırasında ilk kontrol edilen nokta olarak modelin tahmin ettiği konum kullanılır.</a:t>
            </a:r>
            <a:endParaRPr lang="en-US" sz="1750" dirty="0"/>
          </a:p>
        </p:txBody>
      </p:sp>
      <p:sp>
        <p:nvSpPr>
          <p:cNvPr id="12" name="Text 7"/>
          <p:cNvSpPr/>
          <p:nvPr/>
        </p:nvSpPr>
        <p:spPr>
          <a:xfrm>
            <a:off x="2234684" y="6544389"/>
            <a:ext cx="11613594" cy="715089"/>
          </a:xfrm>
          <a:prstGeom prst="rect">
            <a:avLst/>
          </a:prstGeom>
          <a:noFill/>
          <a:ln/>
        </p:spPr>
        <p:txBody>
          <a:bodyPr wrap="square" lIns="0" tIns="0" rIns="0" bIns="0" rtlCol="0" anchor="t"/>
          <a:lstStyle/>
          <a:p>
            <a:pPr marL="0" indent="0" algn="l">
              <a:lnSpc>
                <a:spcPts val="2800"/>
              </a:lnSpc>
              <a:buNone/>
            </a:pPr>
            <a:r>
              <a:rPr lang="en-US" sz="1750" dirty="0">
                <a:solidFill>
                  <a:srgbClr val="E5E0DF"/>
                </a:solidFill>
                <a:latin typeface="Barlow" pitchFamily="34" charset="0"/>
                <a:ea typeface="Barlow" pitchFamily="34" charset="-122"/>
                <a:cs typeface="Barlow" pitchFamily="34" charset="-120"/>
              </a:rPr>
              <a:t>Eğimli Dörtlü Arama: Önbellek verimliliğini artırmak için, ilk adımda tahmin edilen konum ve etrafındaki birkaç nokta kontrol edilir.</a:t>
            </a:r>
            <a:endParaRPr lang="en-US" sz="175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sp>
        <p:nvSpPr>
          <p:cNvPr id="2" name="Text 0"/>
          <p:cNvSpPr/>
          <p:nvPr/>
        </p:nvSpPr>
        <p:spPr>
          <a:xfrm>
            <a:off x="747474" y="670441"/>
            <a:ext cx="13135451" cy="1186577"/>
          </a:xfrm>
          <a:prstGeom prst="rect">
            <a:avLst/>
          </a:prstGeom>
          <a:noFill/>
          <a:ln/>
        </p:spPr>
        <p:txBody>
          <a:bodyPr wrap="square" lIns="0" tIns="0" rIns="0" bIns="0" rtlCol="0" anchor="t"/>
          <a:lstStyle/>
          <a:p>
            <a:pPr marL="0" indent="0" algn="l">
              <a:lnSpc>
                <a:spcPts val="4650"/>
              </a:lnSpc>
              <a:buNone/>
            </a:pPr>
            <a:r>
              <a:rPr lang="en-US" sz="3700" dirty="0">
                <a:solidFill>
                  <a:srgbClr val="FFFFFF"/>
                </a:solidFill>
                <a:latin typeface="Barlow Medium" pitchFamily="34" charset="0"/>
                <a:ea typeface="Barlow Medium" pitchFamily="34" charset="-122"/>
                <a:cs typeface="Barlow Medium" pitchFamily="34" charset="-120"/>
              </a:rPr>
              <a:t>ALEX: Uyarlanabilir ve Güncellenebilir Öğrenilmiş İndeks (Ding vd., 2020)</a:t>
            </a:r>
            <a:endParaRPr lang="en-US" sz="3700" dirty="0"/>
          </a:p>
        </p:txBody>
      </p:sp>
      <p:sp>
        <p:nvSpPr>
          <p:cNvPr id="3" name="Text 1"/>
          <p:cNvSpPr/>
          <p:nvPr/>
        </p:nvSpPr>
        <p:spPr>
          <a:xfrm>
            <a:off x="747474" y="2284095"/>
            <a:ext cx="13135451" cy="683419"/>
          </a:xfrm>
          <a:prstGeom prst="rect">
            <a:avLst/>
          </a:prstGeom>
          <a:noFill/>
          <a:ln/>
        </p:spPr>
        <p:txBody>
          <a:bodyPr wrap="square" lIns="0" tIns="0" rIns="0" bIns="0" rtlCol="0" anchor="t"/>
          <a:lstStyle/>
          <a:p>
            <a:pPr marL="0" indent="0" algn="l">
              <a:lnSpc>
                <a:spcPts val="2650"/>
              </a:lnSpc>
              <a:buNone/>
            </a:pPr>
            <a:r>
              <a:rPr lang="en-US" sz="1650" dirty="0">
                <a:solidFill>
                  <a:srgbClr val="E5E0DF"/>
                </a:solidFill>
                <a:latin typeface="Barlow" pitchFamily="34" charset="0"/>
                <a:ea typeface="Barlow" pitchFamily="34" charset="-122"/>
                <a:cs typeface="Barlow" pitchFamily="34" charset="-120"/>
              </a:rPr>
              <a:t>Jialin Ding ve arkadaşları tarafından 2020 yılında sunulan ALEX (Adaptive Learned Index), Kraska vd. tarafından önerilen orijinal "Learned Index" yapısının önemli bir sınırlamasını gidermek üzere tasarlanmıştır: değişken güncellemelerin desteklenmemesi.</a:t>
            </a:r>
            <a:endParaRPr lang="en-US" sz="1650" dirty="0"/>
          </a:p>
        </p:txBody>
      </p:sp>
      <p:pic>
        <p:nvPicPr>
          <p:cNvPr id="4" name="Image 0" descr="preencoded.png"/>
          <p:cNvPicPr>
            <a:picLocks noChangeAspect="1"/>
          </p:cNvPicPr>
          <p:nvPr/>
        </p:nvPicPr>
        <p:blipFill>
          <a:blip r:embed="rId3"/>
          <a:stretch>
            <a:fillRect/>
          </a:stretch>
        </p:blipFill>
        <p:spPr>
          <a:xfrm>
            <a:off x="755094" y="3345656"/>
            <a:ext cx="3151823" cy="3151823"/>
          </a:xfrm>
          <a:prstGeom prst="rect">
            <a:avLst/>
          </a:prstGeom>
        </p:spPr>
      </p:pic>
      <p:pic>
        <p:nvPicPr>
          <p:cNvPr id="5" name="Image 1" descr="preencoded.png"/>
          <p:cNvPicPr>
            <a:picLocks noChangeAspect="1"/>
          </p:cNvPicPr>
          <p:nvPr/>
        </p:nvPicPr>
        <p:blipFill>
          <a:blip r:embed="rId4"/>
          <a:stretch>
            <a:fillRect/>
          </a:stretch>
        </p:blipFill>
        <p:spPr>
          <a:xfrm>
            <a:off x="4077772" y="3345656"/>
            <a:ext cx="3151942" cy="3151942"/>
          </a:xfrm>
          <a:prstGeom prst="rect">
            <a:avLst/>
          </a:prstGeom>
        </p:spPr>
      </p:pic>
      <p:pic>
        <p:nvPicPr>
          <p:cNvPr id="6" name="Image 2" descr="preencoded.png"/>
          <p:cNvPicPr>
            <a:picLocks noChangeAspect="1"/>
          </p:cNvPicPr>
          <p:nvPr/>
        </p:nvPicPr>
        <p:blipFill>
          <a:blip r:embed="rId5"/>
          <a:stretch>
            <a:fillRect/>
          </a:stretch>
        </p:blipFill>
        <p:spPr>
          <a:xfrm>
            <a:off x="7400568" y="3345656"/>
            <a:ext cx="3151942" cy="3151942"/>
          </a:xfrm>
          <a:prstGeom prst="rect">
            <a:avLst/>
          </a:prstGeom>
        </p:spPr>
      </p:pic>
      <p:pic>
        <p:nvPicPr>
          <p:cNvPr id="7" name="Image 3" descr="preencoded.png"/>
          <p:cNvPicPr>
            <a:picLocks noChangeAspect="1"/>
          </p:cNvPicPr>
          <p:nvPr/>
        </p:nvPicPr>
        <p:blipFill>
          <a:blip r:embed="rId6"/>
          <a:stretch>
            <a:fillRect/>
          </a:stretch>
        </p:blipFill>
        <p:spPr>
          <a:xfrm>
            <a:off x="10723364" y="3345656"/>
            <a:ext cx="3151942" cy="3151942"/>
          </a:xfrm>
          <a:prstGeom prst="rect">
            <a:avLst/>
          </a:prstGeom>
        </p:spPr>
      </p:pic>
      <p:sp>
        <p:nvSpPr>
          <p:cNvPr id="8" name="Text 2"/>
          <p:cNvSpPr/>
          <p:nvPr/>
        </p:nvSpPr>
        <p:spPr>
          <a:xfrm>
            <a:off x="747474" y="6875740"/>
            <a:ext cx="13135451" cy="683419"/>
          </a:xfrm>
          <a:prstGeom prst="rect">
            <a:avLst/>
          </a:prstGeom>
          <a:noFill/>
          <a:ln/>
        </p:spPr>
        <p:txBody>
          <a:bodyPr wrap="square" lIns="0" tIns="0" rIns="0" bIns="0" rtlCol="0" anchor="t"/>
          <a:lstStyle/>
          <a:p>
            <a:pPr marL="0" indent="0" algn="l">
              <a:lnSpc>
                <a:spcPts val="2650"/>
              </a:lnSpc>
              <a:buNone/>
            </a:pPr>
            <a:r>
              <a:rPr lang="en-US" sz="1650" dirty="0">
                <a:solidFill>
                  <a:srgbClr val="E5E0DF"/>
                </a:solidFill>
                <a:latin typeface="Barlow" pitchFamily="34" charset="0"/>
                <a:ea typeface="Barlow" pitchFamily="34" charset="-122"/>
                <a:cs typeface="Barlow" pitchFamily="34" charset="-120"/>
              </a:rPr>
              <a:t>ALEX, öğrenilmiş indekslerin temel fikirlerini (veri dağılımından öğrenme, model tabanlı tahminler) pratik, kanıtlanmış depolama ve indeksleme teknikleriyle birleştirerek, dinamik iş yükleri için yüksek başarımlı ve düşük bellek ayak izine sahip bir indeks yapısı sunmayı amaçlar.</a:t>
            </a:r>
            <a:endParaRPr lang="en-US" sz="165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Image 0" descr="preencoded.png"/>
          <p:cNvPicPr>
            <a:picLocks noChangeAspect="1"/>
          </p:cNvPicPr>
          <p:nvPr/>
        </p:nvPicPr>
        <p:blipFill>
          <a:blip r:embed="rId3"/>
          <a:stretch>
            <a:fillRect/>
          </a:stretch>
        </p:blipFill>
        <p:spPr>
          <a:xfrm>
            <a:off x="9144000" y="0"/>
            <a:ext cx="5486400" cy="8230195"/>
          </a:xfrm>
          <a:prstGeom prst="rect">
            <a:avLst/>
          </a:prstGeom>
        </p:spPr>
      </p:pic>
      <p:sp>
        <p:nvSpPr>
          <p:cNvPr id="3" name="Text 0"/>
          <p:cNvSpPr/>
          <p:nvPr/>
        </p:nvSpPr>
        <p:spPr>
          <a:xfrm>
            <a:off x="682109" y="535900"/>
            <a:ext cx="5328047" cy="541377"/>
          </a:xfrm>
          <a:prstGeom prst="rect">
            <a:avLst/>
          </a:prstGeom>
          <a:noFill/>
          <a:ln/>
        </p:spPr>
        <p:txBody>
          <a:bodyPr wrap="none" lIns="0" tIns="0" rIns="0" bIns="0" rtlCol="0" anchor="t"/>
          <a:lstStyle/>
          <a:p>
            <a:pPr marL="0" indent="0" algn="l">
              <a:lnSpc>
                <a:spcPts val="4250"/>
              </a:lnSpc>
              <a:buNone/>
            </a:pPr>
            <a:r>
              <a:rPr lang="en-US" sz="3400" dirty="0">
                <a:solidFill>
                  <a:srgbClr val="FFFFFF"/>
                </a:solidFill>
                <a:latin typeface="Barlow Medium" pitchFamily="34" charset="0"/>
                <a:ea typeface="Barlow Medium" pitchFamily="34" charset="-122"/>
                <a:cs typeface="Barlow Medium" pitchFamily="34" charset="-120"/>
              </a:rPr>
              <a:t>ALEX'in Başarımı ve Katkıları</a:t>
            </a:r>
            <a:endParaRPr lang="en-US" sz="3400" dirty="0"/>
          </a:p>
        </p:txBody>
      </p:sp>
      <p:sp>
        <p:nvSpPr>
          <p:cNvPr id="4" name="Text 1"/>
          <p:cNvSpPr/>
          <p:nvPr/>
        </p:nvSpPr>
        <p:spPr>
          <a:xfrm>
            <a:off x="682109" y="1369576"/>
            <a:ext cx="7779782" cy="623649"/>
          </a:xfrm>
          <a:prstGeom prst="rect">
            <a:avLst/>
          </a:prstGeom>
          <a:noFill/>
          <a:ln/>
        </p:spPr>
        <p:txBody>
          <a:bodyPr wrap="square" lIns="0" tIns="0" rIns="0" bIns="0" rtlCol="0" anchor="t"/>
          <a:lstStyle/>
          <a:p>
            <a:pPr marL="0" indent="0" algn="l">
              <a:lnSpc>
                <a:spcPts val="2450"/>
              </a:lnSpc>
              <a:buNone/>
            </a:pPr>
            <a:r>
              <a:rPr lang="en-US" sz="1500" dirty="0">
                <a:solidFill>
                  <a:srgbClr val="E5E0DF"/>
                </a:solidFill>
                <a:latin typeface="Barlow" pitchFamily="34" charset="0"/>
                <a:ea typeface="Barlow" pitchFamily="34" charset="-122"/>
                <a:cs typeface="Barlow" pitchFamily="34" charset="-120"/>
              </a:rPr>
              <a:t>Ding vd., yaptıkları kapsamlı deneylerde ALEX'in çeşitli avantajlar sunduğunu göstermiştir. Bu sonuçlar, öğrenilmiş indekslerin uygulamalardaki potansiyelini ortaya koymaktadır.</a:t>
            </a:r>
            <a:endParaRPr lang="en-US" sz="1500" dirty="0"/>
          </a:p>
        </p:txBody>
      </p:sp>
      <p:sp>
        <p:nvSpPr>
          <p:cNvPr id="5" name="Shape 2"/>
          <p:cNvSpPr/>
          <p:nvPr/>
        </p:nvSpPr>
        <p:spPr>
          <a:xfrm>
            <a:off x="682109" y="2212419"/>
            <a:ext cx="438507" cy="438507"/>
          </a:xfrm>
          <a:prstGeom prst="roundRect">
            <a:avLst>
              <a:gd name="adj" fmla="val 18668"/>
            </a:avLst>
          </a:prstGeom>
          <a:solidFill>
            <a:srgbClr val="790709"/>
          </a:solidFill>
          <a:ln w="7620">
            <a:solidFill>
              <a:srgbClr val="922022"/>
            </a:solidFill>
            <a:prstDash val="solid"/>
          </a:ln>
        </p:spPr>
        <p:txBody>
          <a:bodyPr/>
          <a:lstStyle/>
          <a:p>
            <a:endParaRPr lang="tr-TR"/>
          </a:p>
        </p:txBody>
      </p:sp>
      <p:pic>
        <p:nvPicPr>
          <p:cNvPr id="6" name="Image 1" descr="preencoded.png"/>
          <p:cNvPicPr>
            <a:picLocks noChangeAspect="1"/>
          </p:cNvPicPr>
          <p:nvPr/>
        </p:nvPicPr>
        <p:blipFill>
          <a:blip r:embed="rId4"/>
          <a:stretch>
            <a:fillRect/>
          </a:stretch>
        </p:blipFill>
        <p:spPr>
          <a:xfrm>
            <a:off x="771406" y="2269212"/>
            <a:ext cx="259794" cy="324802"/>
          </a:xfrm>
          <a:prstGeom prst="rect">
            <a:avLst/>
          </a:prstGeom>
        </p:spPr>
      </p:pic>
      <p:sp>
        <p:nvSpPr>
          <p:cNvPr id="7" name="Text 3"/>
          <p:cNvSpPr/>
          <p:nvPr/>
        </p:nvSpPr>
        <p:spPr>
          <a:xfrm>
            <a:off x="1315522" y="2279333"/>
            <a:ext cx="2165628" cy="270629"/>
          </a:xfrm>
          <a:prstGeom prst="rect">
            <a:avLst/>
          </a:prstGeom>
          <a:noFill/>
          <a:ln/>
        </p:spPr>
        <p:txBody>
          <a:bodyPr wrap="none" lIns="0" tIns="0" rIns="0" bIns="0" rtlCol="0" anchor="t"/>
          <a:lstStyle/>
          <a:p>
            <a:pPr marL="0" indent="0" algn="l">
              <a:lnSpc>
                <a:spcPts val="2100"/>
              </a:lnSpc>
              <a:buNone/>
            </a:pPr>
            <a:r>
              <a:rPr lang="en-US" sz="1700" dirty="0">
                <a:solidFill>
                  <a:srgbClr val="E5E0DF"/>
                </a:solidFill>
                <a:latin typeface="Barlow Medium" pitchFamily="34" charset="0"/>
                <a:ea typeface="Barlow Medium" pitchFamily="34" charset="-122"/>
                <a:cs typeface="Barlow Medium" pitchFamily="34" charset="-120"/>
              </a:rPr>
              <a:t>Yüksek Başarım</a:t>
            </a:r>
            <a:endParaRPr lang="en-US" sz="1700" dirty="0"/>
          </a:p>
        </p:txBody>
      </p:sp>
      <p:sp>
        <p:nvSpPr>
          <p:cNvPr id="8" name="Text 4"/>
          <p:cNvSpPr/>
          <p:nvPr/>
        </p:nvSpPr>
        <p:spPr>
          <a:xfrm>
            <a:off x="1315522" y="2666881"/>
            <a:ext cx="7146369" cy="623649"/>
          </a:xfrm>
          <a:prstGeom prst="rect">
            <a:avLst/>
          </a:prstGeom>
          <a:noFill/>
          <a:ln/>
        </p:spPr>
        <p:txBody>
          <a:bodyPr wrap="square" lIns="0" tIns="0" rIns="0" bIns="0" rtlCol="0" anchor="t"/>
          <a:lstStyle/>
          <a:p>
            <a:pPr marL="0" indent="0" algn="l">
              <a:lnSpc>
                <a:spcPts val="2450"/>
              </a:lnSpc>
              <a:buNone/>
            </a:pPr>
            <a:r>
              <a:rPr lang="en-US" sz="1500" dirty="0">
                <a:solidFill>
                  <a:srgbClr val="E5E0DF"/>
                </a:solidFill>
                <a:latin typeface="Barlow" pitchFamily="34" charset="0"/>
                <a:ea typeface="Barlow" pitchFamily="34" charset="-122"/>
                <a:cs typeface="Barlow" pitchFamily="34" charset="-120"/>
              </a:rPr>
              <a:t>Salt okunur iş yüklerinde, orijinal Öğrenilmiş İndeks'ten 2.2 kata kadar daha yüksek başarım ve 15 kata kadar daha küçük indeks boyutu.</a:t>
            </a:r>
            <a:endParaRPr lang="en-US" sz="1500" dirty="0"/>
          </a:p>
        </p:txBody>
      </p:sp>
      <p:sp>
        <p:nvSpPr>
          <p:cNvPr id="9" name="Shape 5"/>
          <p:cNvSpPr/>
          <p:nvPr/>
        </p:nvSpPr>
        <p:spPr>
          <a:xfrm>
            <a:off x="682109" y="3680341"/>
            <a:ext cx="438507" cy="438507"/>
          </a:xfrm>
          <a:prstGeom prst="roundRect">
            <a:avLst>
              <a:gd name="adj" fmla="val 18668"/>
            </a:avLst>
          </a:prstGeom>
          <a:solidFill>
            <a:srgbClr val="790709"/>
          </a:solidFill>
          <a:ln w="7620">
            <a:solidFill>
              <a:srgbClr val="922022"/>
            </a:solidFill>
            <a:prstDash val="solid"/>
          </a:ln>
        </p:spPr>
        <p:txBody>
          <a:bodyPr/>
          <a:lstStyle/>
          <a:p>
            <a:endParaRPr lang="tr-TR"/>
          </a:p>
        </p:txBody>
      </p:sp>
      <p:pic>
        <p:nvPicPr>
          <p:cNvPr id="10" name="Image 2" descr="preencoded.png"/>
          <p:cNvPicPr>
            <a:picLocks noChangeAspect="1"/>
          </p:cNvPicPr>
          <p:nvPr/>
        </p:nvPicPr>
        <p:blipFill>
          <a:blip r:embed="rId5"/>
          <a:stretch>
            <a:fillRect/>
          </a:stretch>
        </p:blipFill>
        <p:spPr>
          <a:xfrm>
            <a:off x="771406" y="3737134"/>
            <a:ext cx="259794" cy="324802"/>
          </a:xfrm>
          <a:prstGeom prst="rect">
            <a:avLst/>
          </a:prstGeom>
        </p:spPr>
      </p:pic>
      <p:sp>
        <p:nvSpPr>
          <p:cNvPr id="11" name="Text 6"/>
          <p:cNvSpPr/>
          <p:nvPr/>
        </p:nvSpPr>
        <p:spPr>
          <a:xfrm>
            <a:off x="1315522" y="3747254"/>
            <a:ext cx="2165628" cy="270629"/>
          </a:xfrm>
          <a:prstGeom prst="rect">
            <a:avLst/>
          </a:prstGeom>
          <a:noFill/>
          <a:ln/>
        </p:spPr>
        <p:txBody>
          <a:bodyPr wrap="none" lIns="0" tIns="0" rIns="0" bIns="0" rtlCol="0" anchor="t"/>
          <a:lstStyle/>
          <a:p>
            <a:pPr marL="0" indent="0" algn="l">
              <a:lnSpc>
                <a:spcPts val="2100"/>
              </a:lnSpc>
              <a:buNone/>
            </a:pPr>
            <a:r>
              <a:rPr lang="en-US" sz="1700" dirty="0">
                <a:solidFill>
                  <a:srgbClr val="E5E0DF"/>
                </a:solidFill>
                <a:latin typeface="Barlow Medium" pitchFamily="34" charset="0"/>
                <a:ea typeface="Barlow Medium" pitchFamily="34" charset="-122"/>
                <a:cs typeface="Barlow Medium" pitchFamily="34" charset="-120"/>
              </a:rPr>
              <a:t>Dinamik İşlemler</a:t>
            </a:r>
            <a:endParaRPr lang="en-US" sz="1700" dirty="0"/>
          </a:p>
        </p:txBody>
      </p:sp>
      <p:sp>
        <p:nvSpPr>
          <p:cNvPr id="12" name="Text 7"/>
          <p:cNvSpPr/>
          <p:nvPr/>
        </p:nvSpPr>
        <p:spPr>
          <a:xfrm>
            <a:off x="1315522" y="4134803"/>
            <a:ext cx="7146369" cy="623649"/>
          </a:xfrm>
          <a:prstGeom prst="rect">
            <a:avLst/>
          </a:prstGeom>
          <a:noFill/>
          <a:ln/>
        </p:spPr>
        <p:txBody>
          <a:bodyPr wrap="square" lIns="0" tIns="0" rIns="0" bIns="0" rtlCol="0" anchor="t"/>
          <a:lstStyle/>
          <a:p>
            <a:pPr marL="0" indent="0" algn="l">
              <a:lnSpc>
                <a:spcPts val="2450"/>
              </a:lnSpc>
              <a:buNone/>
            </a:pPr>
            <a:r>
              <a:rPr lang="en-US" sz="1500" dirty="0">
                <a:solidFill>
                  <a:srgbClr val="E5E0DF"/>
                </a:solidFill>
                <a:latin typeface="Barlow" pitchFamily="34" charset="0"/>
                <a:ea typeface="Barlow" pitchFamily="34" charset="-122"/>
                <a:cs typeface="Barlow" pitchFamily="34" charset="-120"/>
              </a:rPr>
              <a:t>Okuma/yazma içeren değişken iş yüklerinde, geleneksel B+Ağaçlarından 4.1 kata kadar daha yüksek başarım ve 2000 kata kadar daha küçük indeks boyutu.</a:t>
            </a:r>
            <a:endParaRPr lang="en-US" sz="1500" dirty="0"/>
          </a:p>
        </p:txBody>
      </p:sp>
      <p:sp>
        <p:nvSpPr>
          <p:cNvPr id="13" name="Shape 8"/>
          <p:cNvSpPr/>
          <p:nvPr/>
        </p:nvSpPr>
        <p:spPr>
          <a:xfrm>
            <a:off x="682109" y="5148263"/>
            <a:ext cx="438507" cy="438507"/>
          </a:xfrm>
          <a:prstGeom prst="roundRect">
            <a:avLst>
              <a:gd name="adj" fmla="val 18668"/>
            </a:avLst>
          </a:prstGeom>
          <a:solidFill>
            <a:srgbClr val="790709"/>
          </a:solidFill>
          <a:ln w="7620">
            <a:solidFill>
              <a:srgbClr val="922022"/>
            </a:solidFill>
            <a:prstDash val="solid"/>
          </a:ln>
        </p:spPr>
        <p:txBody>
          <a:bodyPr/>
          <a:lstStyle/>
          <a:p>
            <a:endParaRPr lang="tr-TR"/>
          </a:p>
        </p:txBody>
      </p:sp>
      <p:pic>
        <p:nvPicPr>
          <p:cNvPr id="14" name="Image 3" descr="preencoded.png"/>
          <p:cNvPicPr>
            <a:picLocks noChangeAspect="1"/>
          </p:cNvPicPr>
          <p:nvPr/>
        </p:nvPicPr>
        <p:blipFill>
          <a:blip r:embed="rId6"/>
          <a:stretch>
            <a:fillRect/>
          </a:stretch>
        </p:blipFill>
        <p:spPr>
          <a:xfrm>
            <a:off x="771406" y="5205055"/>
            <a:ext cx="259794" cy="324802"/>
          </a:xfrm>
          <a:prstGeom prst="rect">
            <a:avLst/>
          </a:prstGeom>
        </p:spPr>
      </p:pic>
      <p:sp>
        <p:nvSpPr>
          <p:cNvPr id="15" name="Text 9"/>
          <p:cNvSpPr/>
          <p:nvPr/>
        </p:nvSpPr>
        <p:spPr>
          <a:xfrm>
            <a:off x="1315522" y="5215176"/>
            <a:ext cx="2165628" cy="270629"/>
          </a:xfrm>
          <a:prstGeom prst="rect">
            <a:avLst/>
          </a:prstGeom>
          <a:noFill/>
          <a:ln/>
        </p:spPr>
        <p:txBody>
          <a:bodyPr wrap="none" lIns="0" tIns="0" rIns="0" bIns="0" rtlCol="0" anchor="t"/>
          <a:lstStyle/>
          <a:p>
            <a:pPr marL="0" indent="0" algn="l">
              <a:lnSpc>
                <a:spcPts val="2100"/>
              </a:lnSpc>
              <a:buNone/>
            </a:pPr>
            <a:r>
              <a:rPr lang="en-US" sz="1700" dirty="0">
                <a:solidFill>
                  <a:srgbClr val="E5E0DF"/>
                </a:solidFill>
                <a:latin typeface="Barlow Medium" pitchFamily="34" charset="0"/>
                <a:ea typeface="Barlow Medium" pitchFamily="34" charset="-122"/>
                <a:cs typeface="Barlow Medium" pitchFamily="34" charset="-120"/>
              </a:rPr>
              <a:t>Gürbüzlük</a:t>
            </a:r>
            <a:endParaRPr lang="en-US" sz="1700" dirty="0"/>
          </a:p>
        </p:txBody>
      </p:sp>
      <p:sp>
        <p:nvSpPr>
          <p:cNvPr id="16" name="Text 10"/>
          <p:cNvSpPr/>
          <p:nvPr/>
        </p:nvSpPr>
        <p:spPr>
          <a:xfrm>
            <a:off x="1315522" y="5602724"/>
            <a:ext cx="7146369" cy="623649"/>
          </a:xfrm>
          <a:prstGeom prst="rect">
            <a:avLst/>
          </a:prstGeom>
          <a:noFill/>
          <a:ln/>
        </p:spPr>
        <p:txBody>
          <a:bodyPr wrap="square" lIns="0" tIns="0" rIns="0" bIns="0" rtlCol="0" anchor="t"/>
          <a:lstStyle/>
          <a:p>
            <a:pPr marL="0" indent="0" algn="l">
              <a:lnSpc>
                <a:spcPts val="2450"/>
              </a:lnSpc>
              <a:buNone/>
            </a:pPr>
            <a:r>
              <a:rPr lang="en-US" sz="1500" dirty="0">
                <a:solidFill>
                  <a:srgbClr val="E5E0DF"/>
                </a:solidFill>
                <a:latin typeface="Barlow" pitchFamily="34" charset="0"/>
                <a:ea typeface="Barlow" pitchFamily="34" charset="-122"/>
                <a:cs typeface="Barlow" pitchFamily="34" charset="-120"/>
              </a:rPr>
              <a:t>Veri dağılımı kaymalarına ve sıralı ekleme gibi zorlu senaryolara karşı gürbüzlük (robustness).</a:t>
            </a:r>
            <a:endParaRPr lang="en-US" sz="1500" dirty="0"/>
          </a:p>
        </p:txBody>
      </p:sp>
      <p:sp>
        <p:nvSpPr>
          <p:cNvPr id="17" name="Shape 11"/>
          <p:cNvSpPr/>
          <p:nvPr/>
        </p:nvSpPr>
        <p:spPr>
          <a:xfrm>
            <a:off x="682109" y="6616184"/>
            <a:ext cx="438507" cy="438507"/>
          </a:xfrm>
          <a:prstGeom prst="roundRect">
            <a:avLst>
              <a:gd name="adj" fmla="val 18668"/>
            </a:avLst>
          </a:prstGeom>
          <a:solidFill>
            <a:srgbClr val="790709"/>
          </a:solidFill>
          <a:ln w="7620">
            <a:solidFill>
              <a:srgbClr val="922022"/>
            </a:solidFill>
            <a:prstDash val="solid"/>
          </a:ln>
        </p:spPr>
        <p:txBody>
          <a:bodyPr/>
          <a:lstStyle/>
          <a:p>
            <a:endParaRPr lang="tr-TR"/>
          </a:p>
        </p:txBody>
      </p:sp>
      <p:pic>
        <p:nvPicPr>
          <p:cNvPr id="18" name="Image 4" descr="preencoded.png"/>
          <p:cNvPicPr>
            <a:picLocks noChangeAspect="1"/>
          </p:cNvPicPr>
          <p:nvPr/>
        </p:nvPicPr>
        <p:blipFill>
          <a:blip r:embed="rId7"/>
          <a:stretch>
            <a:fillRect/>
          </a:stretch>
        </p:blipFill>
        <p:spPr>
          <a:xfrm>
            <a:off x="771406" y="6672977"/>
            <a:ext cx="259794" cy="324802"/>
          </a:xfrm>
          <a:prstGeom prst="rect">
            <a:avLst/>
          </a:prstGeom>
        </p:spPr>
      </p:pic>
      <p:sp>
        <p:nvSpPr>
          <p:cNvPr id="19" name="Text 12"/>
          <p:cNvSpPr/>
          <p:nvPr/>
        </p:nvSpPr>
        <p:spPr>
          <a:xfrm>
            <a:off x="1315522" y="6683097"/>
            <a:ext cx="2165628" cy="270629"/>
          </a:xfrm>
          <a:prstGeom prst="rect">
            <a:avLst/>
          </a:prstGeom>
          <a:noFill/>
          <a:ln/>
        </p:spPr>
        <p:txBody>
          <a:bodyPr wrap="none" lIns="0" tIns="0" rIns="0" bIns="0" rtlCol="0" anchor="t"/>
          <a:lstStyle/>
          <a:p>
            <a:pPr marL="0" indent="0" algn="l">
              <a:lnSpc>
                <a:spcPts val="2100"/>
              </a:lnSpc>
              <a:buNone/>
            </a:pPr>
            <a:r>
              <a:rPr lang="en-US" sz="1700" dirty="0">
                <a:solidFill>
                  <a:srgbClr val="E5E0DF"/>
                </a:solidFill>
                <a:latin typeface="Barlow Medium" pitchFamily="34" charset="0"/>
                <a:ea typeface="Barlow Medium" pitchFamily="34" charset="-122"/>
                <a:cs typeface="Barlow Medium" pitchFamily="34" charset="-120"/>
              </a:rPr>
              <a:t>Ölçeklenebilirlik</a:t>
            </a:r>
            <a:endParaRPr lang="en-US" sz="1700" dirty="0"/>
          </a:p>
        </p:txBody>
      </p:sp>
      <p:sp>
        <p:nvSpPr>
          <p:cNvPr id="20" name="Text 13"/>
          <p:cNvSpPr/>
          <p:nvPr/>
        </p:nvSpPr>
        <p:spPr>
          <a:xfrm>
            <a:off x="1315522" y="7070646"/>
            <a:ext cx="7146369" cy="623649"/>
          </a:xfrm>
          <a:prstGeom prst="rect">
            <a:avLst/>
          </a:prstGeom>
          <a:noFill/>
          <a:ln/>
        </p:spPr>
        <p:txBody>
          <a:bodyPr wrap="square" lIns="0" tIns="0" rIns="0" bIns="0" rtlCol="0" anchor="t"/>
          <a:lstStyle/>
          <a:p>
            <a:pPr marL="0" indent="0" algn="l">
              <a:lnSpc>
                <a:spcPts val="2450"/>
              </a:lnSpc>
              <a:buNone/>
            </a:pPr>
            <a:r>
              <a:rPr lang="en-US" sz="1500" dirty="0">
                <a:solidFill>
                  <a:srgbClr val="E5E0DF"/>
                </a:solidFill>
                <a:latin typeface="Barlow" pitchFamily="34" charset="0"/>
                <a:ea typeface="Barlow" pitchFamily="34" charset="-122"/>
                <a:cs typeface="Barlow" pitchFamily="34" charset="-120"/>
              </a:rPr>
              <a:t>Büyük veri kümelerine iyi ölçeklenebilirlik ve maliyet modeli tabanlı uyarlama ile parametre ayarı ihtiyacını ortadan kaldırma.</a:t>
            </a:r>
            <a:endParaRPr lang="en-US" sz="1500"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sp>
        <p:nvSpPr>
          <p:cNvPr id="2" name="Text 0"/>
          <p:cNvSpPr/>
          <p:nvPr/>
        </p:nvSpPr>
        <p:spPr>
          <a:xfrm>
            <a:off x="814268" y="640556"/>
            <a:ext cx="13001863" cy="1292543"/>
          </a:xfrm>
          <a:prstGeom prst="rect">
            <a:avLst/>
          </a:prstGeom>
          <a:noFill/>
          <a:ln/>
        </p:spPr>
        <p:txBody>
          <a:bodyPr wrap="square" lIns="0" tIns="0" rIns="0" bIns="0" rtlCol="0" anchor="t"/>
          <a:lstStyle/>
          <a:p>
            <a:pPr marL="0" indent="0" algn="l">
              <a:lnSpc>
                <a:spcPts val="5050"/>
              </a:lnSpc>
              <a:buNone/>
            </a:pPr>
            <a:r>
              <a:rPr lang="en-US" sz="4050" dirty="0">
                <a:solidFill>
                  <a:srgbClr val="FFFFFF"/>
                </a:solidFill>
                <a:latin typeface="Barlow Medium" pitchFamily="34" charset="0"/>
                <a:ea typeface="Barlow Medium" pitchFamily="34" charset="-122"/>
                <a:cs typeface="Barlow Medium" pitchFamily="34" charset="-120"/>
              </a:rPr>
              <a:t>Öğrenmeyle Geliştirilmiş İkili Arama Ağaçları (Lin, Luo, Woodruff, 2022)</a:t>
            </a:r>
            <a:endParaRPr lang="en-US" sz="4050" dirty="0"/>
          </a:p>
        </p:txBody>
      </p:sp>
      <p:sp>
        <p:nvSpPr>
          <p:cNvPr id="3" name="Text 1"/>
          <p:cNvSpPr/>
          <p:nvPr/>
        </p:nvSpPr>
        <p:spPr>
          <a:xfrm>
            <a:off x="814268" y="2398395"/>
            <a:ext cx="13001863" cy="1116568"/>
          </a:xfrm>
          <a:prstGeom prst="rect">
            <a:avLst/>
          </a:prstGeom>
          <a:noFill/>
          <a:ln/>
        </p:spPr>
        <p:txBody>
          <a:bodyPr wrap="square" lIns="0" tIns="0" rIns="0" bIns="0" rtlCol="0" anchor="t"/>
          <a:lstStyle/>
          <a:p>
            <a:pPr marL="0" indent="0" algn="l">
              <a:lnSpc>
                <a:spcPts val="2900"/>
              </a:lnSpc>
              <a:buNone/>
            </a:pPr>
            <a:r>
              <a:rPr lang="en-US" sz="1800" dirty="0">
                <a:solidFill>
                  <a:srgbClr val="E5E0DF"/>
                </a:solidFill>
                <a:latin typeface="Barlow" pitchFamily="34" charset="0"/>
                <a:ea typeface="Barlow" pitchFamily="34" charset="-122"/>
                <a:cs typeface="Barlow" pitchFamily="34" charset="-120"/>
              </a:rPr>
              <a:t>Honghao Lin, Tian Luo ve David Woodruff tarafından 2022 yılında sunulan çalışma, öğrenmeyle geliştirilmiş veri yapıları alanını ikili arama ağaçlarına (BST) taşıyan önemli bir adımdır. Çalışma, Treap veri yapısını ele almış ve bu yapıya öğrenme yetenekleri kazandırmayı hedeflemiştir.</a:t>
            </a:r>
            <a:endParaRPr lang="en-US" sz="1800" dirty="0"/>
          </a:p>
        </p:txBody>
      </p:sp>
      <p:sp>
        <p:nvSpPr>
          <p:cNvPr id="4" name="Text 2"/>
          <p:cNvSpPr/>
          <p:nvPr/>
        </p:nvSpPr>
        <p:spPr>
          <a:xfrm>
            <a:off x="814268" y="4009311"/>
            <a:ext cx="2585204" cy="323017"/>
          </a:xfrm>
          <a:prstGeom prst="rect">
            <a:avLst/>
          </a:prstGeom>
          <a:noFill/>
          <a:ln/>
        </p:spPr>
        <p:txBody>
          <a:bodyPr wrap="none" lIns="0" tIns="0" rIns="0" bIns="0" rtlCol="0" anchor="t"/>
          <a:lstStyle/>
          <a:p>
            <a:pPr marL="0" indent="0" algn="l">
              <a:lnSpc>
                <a:spcPts val="2500"/>
              </a:lnSpc>
              <a:buNone/>
            </a:pPr>
            <a:r>
              <a:rPr lang="en-US" sz="2000" dirty="0">
                <a:solidFill>
                  <a:srgbClr val="FFFFFF"/>
                </a:solidFill>
                <a:latin typeface="Barlow Medium" pitchFamily="34" charset="0"/>
                <a:ea typeface="Barlow Medium" pitchFamily="34" charset="-122"/>
                <a:cs typeface="Barlow Medium" pitchFamily="34" charset="-120"/>
              </a:rPr>
              <a:t>Treap Yapısı</a:t>
            </a:r>
            <a:endParaRPr lang="en-US" sz="2000" dirty="0"/>
          </a:p>
        </p:txBody>
      </p:sp>
      <p:sp>
        <p:nvSpPr>
          <p:cNvPr id="5" name="Text 3"/>
          <p:cNvSpPr/>
          <p:nvPr/>
        </p:nvSpPr>
        <p:spPr>
          <a:xfrm>
            <a:off x="814268" y="4564975"/>
            <a:ext cx="6217087" cy="1488758"/>
          </a:xfrm>
          <a:prstGeom prst="rect">
            <a:avLst/>
          </a:prstGeom>
          <a:noFill/>
          <a:ln/>
        </p:spPr>
        <p:txBody>
          <a:bodyPr wrap="square" lIns="0" tIns="0" rIns="0" bIns="0" rtlCol="0" anchor="t"/>
          <a:lstStyle/>
          <a:p>
            <a:pPr marL="0" indent="0" algn="l">
              <a:lnSpc>
                <a:spcPts val="2900"/>
              </a:lnSpc>
              <a:buNone/>
            </a:pPr>
            <a:r>
              <a:rPr lang="en-US" sz="1800" dirty="0">
                <a:solidFill>
                  <a:srgbClr val="E5E0DF"/>
                </a:solidFill>
                <a:latin typeface="Barlow" pitchFamily="34" charset="0"/>
                <a:ea typeface="Barlow" pitchFamily="34" charset="-122"/>
                <a:cs typeface="Barlow" pitchFamily="34" charset="-120"/>
              </a:rPr>
              <a:t>Treap (Tree + Heap), her düğümde hem bir anahtar (key) hem de bir öncelik (priority) değeri tutan bir ikili arama ağacıdır. Arama Ağacı Özelliği ve Yığın Özelliği olmak üzere iki temel özelliği aynı anda sağlar.</a:t>
            </a:r>
            <a:endParaRPr lang="en-US" sz="1800" dirty="0"/>
          </a:p>
        </p:txBody>
      </p:sp>
      <p:sp>
        <p:nvSpPr>
          <p:cNvPr id="6" name="Text 4"/>
          <p:cNvSpPr/>
          <p:nvPr/>
        </p:nvSpPr>
        <p:spPr>
          <a:xfrm>
            <a:off x="814268" y="6263045"/>
            <a:ext cx="6217087" cy="744379"/>
          </a:xfrm>
          <a:prstGeom prst="rect">
            <a:avLst/>
          </a:prstGeom>
          <a:noFill/>
          <a:ln/>
        </p:spPr>
        <p:txBody>
          <a:bodyPr wrap="square" lIns="0" tIns="0" rIns="0" bIns="0" rtlCol="0" anchor="t"/>
          <a:lstStyle/>
          <a:p>
            <a:pPr marL="0" indent="0" algn="l">
              <a:lnSpc>
                <a:spcPts val="2900"/>
              </a:lnSpc>
              <a:buNone/>
            </a:pPr>
            <a:r>
              <a:rPr lang="en-US" sz="1800" dirty="0">
                <a:solidFill>
                  <a:srgbClr val="E5E0DF"/>
                </a:solidFill>
                <a:latin typeface="Barlow" pitchFamily="34" charset="0"/>
                <a:ea typeface="Barlow" pitchFamily="34" charset="-122"/>
                <a:cs typeface="Barlow" pitchFamily="34" charset="-120"/>
              </a:rPr>
              <a:t>Klasik Treap'lerde, öncelikler genellikle [0, 1] aralığından rastgele ve sürekli bir dağılımdan seçilir.</a:t>
            </a:r>
            <a:endParaRPr lang="en-US" sz="1800" dirty="0"/>
          </a:p>
        </p:txBody>
      </p:sp>
      <p:sp>
        <p:nvSpPr>
          <p:cNvPr id="7" name="Text 5"/>
          <p:cNvSpPr/>
          <p:nvPr/>
        </p:nvSpPr>
        <p:spPr>
          <a:xfrm>
            <a:off x="7606665" y="4009311"/>
            <a:ext cx="2585204" cy="323017"/>
          </a:xfrm>
          <a:prstGeom prst="rect">
            <a:avLst/>
          </a:prstGeom>
          <a:noFill/>
          <a:ln/>
        </p:spPr>
        <p:txBody>
          <a:bodyPr wrap="none" lIns="0" tIns="0" rIns="0" bIns="0" rtlCol="0" anchor="t"/>
          <a:lstStyle/>
          <a:p>
            <a:pPr marL="0" indent="0" algn="l">
              <a:lnSpc>
                <a:spcPts val="2500"/>
              </a:lnSpc>
              <a:buNone/>
            </a:pPr>
            <a:r>
              <a:rPr lang="en-US" sz="2000" dirty="0">
                <a:solidFill>
                  <a:srgbClr val="FFFFFF"/>
                </a:solidFill>
                <a:latin typeface="Barlow Medium" pitchFamily="34" charset="0"/>
                <a:ea typeface="Barlow Medium" pitchFamily="34" charset="-122"/>
                <a:cs typeface="Barlow Medium" pitchFamily="34" charset="-120"/>
              </a:rPr>
              <a:t>Öğrenme Yöntemi</a:t>
            </a:r>
            <a:endParaRPr lang="en-US" sz="2000" dirty="0"/>
          </a:p>
        </p:txBody>
      </p:sp>
      <p:sp>
        <p:nvSpPr>
          <p:cNvPr id="8" name="Text 6"/>
          <p:cNvSpPr/>
          <p:nvPr/>
        </p:nvSpPr>
        <p:spPr>
          <a:xfrm>
            <a:off x="7606665" y="4564975"/>
            <a:ext cx="6217087" cy="1860947"/>
          </a:xfrm>
          <a:prstGeom prst="rect">
            <a:avLst/>
          </a:prstGeom>
          <a:noFill/>
          <a:ln/>
        </p:spPr>
        <p:txBody>
          <a:bodyPr wrap="square" lIns="0" tIns="0" rIns="0" bIns="0" rtlCol="0" anchor="t"/>
          <a:lstStyle/>
          <a:p>
            <a:pPr marL="0" indent="0" algn="l">
              <a:lnSpc>
                <a:spcPts val="2900"/>
              </a:lnSpc>
              <a:buNone/>
            </a:pPr>
            <a:r>
              <a:rPr lang="en-US" sz="1800" dirty="0">
                <a:solidFill>
                  <a:srgbClr val="E5E0DF"/>
                </a:solidFill>
                <a:latin typeface="Barlow" pitchFamily="34" charset="0"/>
                <a:ea typeface="Barlow" pitchFamily="34" charset="-122"/>
                <a:cs typeface="Barlow" pitchFamily="34" charset="-120"/>
              </a:rPr>
              <a:t>Lin vd., rastgele öncelik atamasını öğrenmeyle değiştirme fikrini ortaya atmıştır. Eğer bir "öngörücü" her bir anahtarın erişim sıklığını (fx) veya göreceli sıralamasını (rank, rx) tahmin edebiliyorsa, bu tahmin doğrudan Treap önceliği olarak kullanılabilir.</a:t>
            </a:r>
            <a:endParaRPr lang="en-US" sz="1800" dirty="0"/>
          </a:p>
        </p:txBody>
      </p:sp>
      <p:sp>
        <p:nvSpPr>
          <p:cNvPr id="9" name="Text 7"/>
          <p:cNvSpPr/>
          <p:nvPr/>
        </p:nvSpPr>
        <p:spPr>
          <a:xfrm>
            <a:off x="7606665" y="6635234"/>
            <a:ext cx="6217087" cy="744379"/>
          </a:xfrm>
          <a:prstGeom prst="rect">
            <a:avLst/>
          </a:prstGeom>
          <a:noFill/>
          <a:ln/>
        </p:spPr>
        <p:txBody>
          <a:bodyPr wrap="square" lIns="0" tIns="0" rIns="0" bIns="0" rtlCol="0" anchor="t"/>
          <a:lstStyle/>
          <a:p>
            <a:pPr marL="0" indent="0" algn="l">
              <a:lnSpc>
                <a:spcPts val="2900"/>
              </a:lnSpc>
              <a:buNone/>
            </a:pPr>
            <a:r>
              <a:rPr lang="en-US" sz="1800" dirty="0">
                <a:solidFill>
                  <a:srgbClr val="E5E0DF"/>
                </a:solidFill>
                <a:latin typeface="Barlow" pitchFamily="34" charset="0"/>
                <a:ea typeface="Barlow" pitchFamily="34" charset="-122"/>
                <a:cs typeface="Barlow" pitchFamily="34" charset="-120"/>
              </a:rPr>
              <a:t>Daha sık erişilen anahtarlar daha yüksek önceliğe sahip olacak ve ağacın kökünde daha yakın konumlanacaktır.</a:t>
            </a:r>
            <a:endParaRPr lang="en-US" sz="1800"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sp>
        <p:nvSpPr>
          <p:cNvPr id="2" name="Text 0"/>
          <p:cNvSpPr/>
          <p:nvPr/>
        </p:nvSpPr>
        <p:spPr>
          <a:xfrm>
            <a:off x="847606" y="667703"/>
            <a:ext cx="9384030" cy="672703"/>
          </a:xfrm>
          <a:prstGeom prst="rect">
            <a:avLst/>
          </a:prstGeom>
          <a:noFill/>
          <a:ln/>
        </p:spPr>
        <p:txBody>
          <a:bodyPr wrap="none" lIns="0" tIns="0" rIns="0" bIns="0" rtlCol="0" anchor="t"/>
          <a:lstStyle/>
          <a:p>
            <a:pPr marL="0" indent="0" algn="l">
              <a:lnSpc>
                <a:spcPts val="5250"/>
              </a:lnSpc>
              <a:buNone/>
            </a:pPr>
            <a:r>
              <a:rPr lang="en-US" sz="4200" dirty="0">
                <a:solidFill>
                  <a:srgbClr val="FFFFFF"/>
                </a:solidFill>
                <a:latin typeface="Barlow Medium" pitchFamily="34" charset="0"/>
                <a:ea typeface="Barlow Medium" pitchFamily="34" charset="-122"/>
                <a:cs typeface="Barlow Medium" pitchFamily="34" charset="-120"/>
              </a:rPr>
              <a:t>Zipfian Dağılımı ve Kuramsal Çözümleme</a:t>
            </a:r>
            <a:endParaRPr lang="en-US" sz="4200" dirty="0"/>
          </a:p>
        </p:txBody>
      </p:sp>
      <p:sp>
        <p:nvSpPr>
          <p:cNvPr id="3" name="Text 1"/>
          <p:cNvSpPr/>
          <p:nvPr/>
        </p:nvSpPr>
        <p:spPr>
          <a:xfrm>
            <a:off x="847606" y="1824752"/>
            <a:ext cx="12935188" cy="774859"/>
          </a:xfrm>
          <a:prstGeom prst="rect">
            <a:avLst/>
          </a:prstGeom>
          <a:noFill/>
          <a:ln/>
        </p:spPr>
        <p:txBody>
          <a:bodyPr wrap="square" lIns="0" tIns="0" rIns="0" bIns="0" rtlCol="0" anchor="t"/>
          <a:lstStyle/>
          <a:p>
            <a:pPr marL="0" indent="0" algn="l">
              <a:lnSpc>
                <a:spcPts val="3050"/>
              </a:lnSpc>
              <a:buNone/>
            </a:pPr>
            <a:r>
              <a:rPr lang="en-US" sz="1900" dirty="0">
                <a:solidFill>
                  <a:srgbClr val="E5E0DF"/>
                </a:solidFill>
                <a:latin typeface="Barlow" pitchFamily="34" charset="0"/>
                <a:ea typeface="Barlow" pitchFamily="34" charset="-122"/>
                <a:cs typeface="Barlow" pitchFamily="34" charset="-120"/>
              </a:rPr>
              <a:t>Lin vd., öğrenmeyle geliştirilmiş Treap yapısının kuramsal başarımını çözümlemişlerdir. Çözümlemelerin odak noktası, bilhassa Zipfian dağılımı olarak bilinen ve birçok gerçek dünya senaryosunda gözlemlenen çarpık bir dağılım türüdür.</a:t>
            </a:r>
            <a:endParaRPr lang="en-US" sz="1900" dirty="0"/>
          </a:p>
        </p:txBody>
      </p:sp>
      <p:sp>
        <p:nvSpPr>
          <p:cNvPr id="4" name="Shape 2"/>
          <p:cNvSpPr/>
          <p:nvPr/>
        </p:nvSpPr>
        <p:spPr>
          <a:xfrm>
            <a:off x="847606" y="2872026"/>
            <a:ext cx="2155746" cy="1353383"/>
          </a:xfrm>
          <a:prstGeom prst="roundRect">
            <a:avLst>
              <a:gd name="adj" fmla="val 7516"/>
            </a:avLst>
          </a:prstGeom>
          <a:solidFill>
            <a:srgbClr val="790709"/>
          </a:solidFill>
          <a:ln w="7620">
            <a:solidFill>
              <a:srgbClr val="922022"/>
            </a:solidFill>
            <a:prstDash val="solid"/>
          </a:ln>
        </p:spPr>
        <p:txBody>
          <a:bodyPr/>
          <a:lstStyle/>
          <a:p>
            <a:endParaRPr lang="tr-TR"/>
          </a:p>
        </p:txBody>
      </p:sp>
      <p:pic>
        <p:nvPicPr>
          <p:cNvPr id="5" name="Image 0" descr="preencoded.png"/>
          <p:cNvPicPr>
            <a:picLocks noChangeAspect="1"/>
          </p:cNvPicPr>
          <p:nvPr/>
        </p:nvPicPr>
        <p:blipFill>
          <a:blip r:embed="rId3"/>
          <a:stretch>
            <a:fillRect/>
          </a:stretch>
        </p:blipFill>
        <p:spPr>
          <a:xfrm>
            <a:off x="1755219" y="3335893"/>
            <a:ext cx="340519" cy="425648"/>
          </a:xfrm>
          <a:prstGeom prst="rect">
            <a:avLst/>
          </a:prstGeom>
        </p:spPr>
      </p:pic>
      <p:sp>
        <p:nvSpPr>
          <p:cNvPr id="6" name="Text 3"/>
          <p:cNvSpPr/>
          <p:nvPr/>
        </p:nvSpPr>
        <p:spPr>
          <a:xfrm>
            <a:off x="3245525" y="3114199"/>
            <a:ext cx="2690812" cy="336352"/>
          </a:xfrm>
          <a:prstGeom prst="rect">
            <a:avLst/>
          </a:prstGeom>
          <a:noFill/>
          <a:ln/>
        </p:spPr>
        <p:txBody>
          <a:bodyPr wrap="none" lIns="0" tIns="0" rIns="0" bIns="0" rtlCol="0" anchor="t"/>
          <a:lstStyle/>
          <a:p>
            <a:pPr marL="0" indent="0" algn="l">
              <a:lnSpc>
                <a:spcPts val="2600"/>
              </a:lnSpc>
              <a:buNone/>
            </a:pPr>
            <a:r>
              <a:rPr lang="en-US" sz="2100" dirty="0">
                <a:solidFill>
                  <a:srgbClr val="E5E0DF"/>
                </a:solidFill>
                <a:latin typeface="Barlow Medium" pitchFamily="34" charset="0"/>
                <a:ea typeface="Barlow Medium" pitchFamily="34" charset="-122"/>
                <a:cs typeface="Barlow Medium" pitchFamily="34" charset="-120"/>
              </a:rPr>
              <a:t>Zipfian Dağılımı</a:t>
            </a:r>
            <a:endParaRPr lang="en-US" sz="2100" dirty="0"/>
          </a:p>
        </p:txBody>
      </p:sp>
      <p:sp>
        <p:nvSpPr>
          <p:cNvPr id="7" name="Text 4"/>
          <p:cNvSpPr/>
          <p:nvPr/>
        </p:nvSpPr>
        <p:spPr>
          <a:xfrm>
            <a:off x="3245525" y="3595807"/>
            <a:ext cx="8243173" cy="387429"/>
          </a:xfrm>
          <a:prstGeom prst="rect">
            <a:avLst/>
          </a:prstGeom>
          <a:noFill/>
          <a:ln/>
        </p:spPr>
        <p:txBody>
          <a:bodyPr wrap="none" lIns="0" tIns="0" rIns="0" bIns="0" rtlCol="0" anchor="t"/>
          <a:lstStyle/>
          <a:p>
            <a:pPr marL="0" indent="0" algn="l">
              <a:lnSpc>
                <a:spcPts val="3050"/>
              </a:lnSpc>
              <a:buNone/>
            </a:pPr>
            <a:r>
              <a:rPr lang="en-US" sz="1900" dirty="0">
                <a:solidFill>
                  <a:srgbClr val="E5E0DF"/>
                </a:solidFill>
                <a:latin typeface="Barlow" pitchFamily="34" charset="0"/>
                <a:ea typeface="Barlow" pitchFamily="34" charset="-122"/>
                <a:cs typeface="Barlow" pitchFamily="34" charset="-120"/>
              </a:rPr>
              <a:t>En sık erişilen elemanlar, daha az sıklıkta erişilenlerden kat kat daha fazla erişilir</a:t>
            </a:r>
            <a:endParaRPr lang="en-US" sz="1900" dirty="0"/>
          </a:p>
        </p:txBody>
      </p:sp>
      <p:sp>
        <p:nvSpPr>
          <p:cNvPr id="8" name="Shape 5"/>
          <p:cNvSpPr/>
          <p:nvPr/>
        </p:nvSpPr>
        <p:spPr>
          <a:xfrm>
            <a:off x="3124438" y="4210169"/>
            <a:ext cx="10537269" cy="15240"/>
          </a:xfrm>
          <a:prstGeom prst="roundRect">
            <a:avLst>
              <a:gd name="adj" fmla="val 667422"/>
            </a:avLst>
          </a:prstGeom>
          <a:solidFill>
            <a:srgbClr val="922022"/>
          </a:solidFill>
          <a:ln/>
        </p:spPr>
        <p:txBody>
          <a:bodyPr/>
          <a:lstStyle/>
          <a:p>
            <a:endParaRPr lang="tr-TR"/>
          </a:p>
        </p:txBody>
      </p:sp>
      <p:sp>
        <p:nvSpPr>
          <p:cNvPr id="9" name="Shape 6"/>
          <p:cNvSpPr/>
          <p:nvPr/>
        </p:nvSpPr>
        <p:spPr>
          <a:xfrm>
            <a:off x="847606" y="4346496"/>
            <a:ext cx="4311610" cy="1353383"/>
          </a:xfrm>
          <a:prstGeom prst="roundRect">
            <a:avLst>
              <a:gd name="adj" fmla="val 7516"/>
            </a:avLst>
          </a:prstGeom>
          <a:solidFill>
            <a:srgbClr val="790709"/>
          </a:solidFill>
          <a:ln w="7620">
            <a:solidFill>
              <a:srgbClr val="922022"/>
            </a:solidFill>
            <a:prstDash val="solid"/>
          </a:ln>
        </p:spPr>
        <p:txBody>
          <a:bodyPr/>
          <a:lstStyle/>
          <a:p>
            <a:endParaRPr lang="tr-TR"/>
          </a:p>
        </p:txBody>
      </p:sp>
      <p:pic>
        <p:nvPicPr>
          <p:cNvPr id="10" name="Image 1" descr="preencoded.png"/>
          <p:cNvPicPr>
            <a:picLocks noChangeAspect="1"/>
          </p:cNvPicPr>
          <p:nvPr/>
        </p:nvPicPr>
        <p:blipFill>
          <a:blip r:embed="rId4"/>
          <a:stretch>
            <a:fillRect/>
          </a:stretch>
        </p:blipFill>
        <p:spPr>
          <a:xfrm>
            <a:off x="2833092" y="4810363"/>
            <a:ext cx="340519" cy="425648"/>
          </a:xfrm>
          <a:prstGeom prst="rect">
            <a:avLst/>
          </a:prstGeom>
        </p:spPr>
      </p:pic>
      <p:sp>
        <p:nvSpPr>
          <p:cNvPr id="11" name="Text 7"/>
          <p:cNvSpPr/>
          <p:nvPr/>
        </p:nvSpPr>
        <p:spPr>
          <a:xfrm>
            <a:off x="5401389" y="4588669"/>
            <a:ext cx="2690812" cy="336352"/>
          </a:xfrm>
          <a:prstGeom prst="rect">
            <a:avLst/>
          </a:prstGeom>
          <a:noFill/>
          <a:ln/>
        </p:spPr>
        <p:txBody>
          <a:bodyPr wrap="none" lIns="0" tIns="0" rIns="0" bIns="0" rtlCol="0" anchor="t"/>
          <a:lstStyle/>
          <a:p>
            <a:pPr marL="0" indent="0" algn="l">
              <a:lnSpc>
                <a:spcPts val="2600"/>
              </a:lnSpc>
              <a:buNone/>
            </a:pPr>
            <a:r>
              <a:rPr lang="en-US" sz="2100" dirty="0">
                <a:solidFill>
                  <a:srgbClr val="E5E0DF"/>
                </a:solidFill>
                <a:latin typeface="Barlow Medium" pitchFamily="34" charset="0"/>
                <a:ea typeface="Barlow Medium" pitchFamily="34" charset="-122"/>
                <a:cs typeface="Barlow Medium" pitchFamily="34" charset="-120"/>
              </a:rPr>
              <a:t>Durağan En Uygunluk</a:t>
            </a:r>
            <a:endParaRPr lang="en-US" sz="2100" dirty="0"/>
          </a:p>
        </p:txBody>
      </p:sp>
      <p:sp>
        <p:nvSpPr>
          <p:cNvPr id="12" name="Text 8"/>
          <p:cNvSpPr/>
          <p:nvPr/>
        </p:nvSpPr>
        <p:spPr>
          <a:xfrm>
            <a:off x="5401389" y="5070277"/>
            <a:ext cx="6464141" cy="387429"/>
          </a:xfrm>
          <a:prstGeom prst="rect">
            <a:avLst/>
          </a:prstGeom>
          <a:noFill/>
          <a:ln/>
        </p:spPr>
        <p:txBody>
          <a:bodyPr wrap="none" lIns="0" tIns="0" rIns="0" bIns="0" rtlCol="0" anchor="t"/>
          <a:lstStyle/>
          <a:p>
            <a:pPr marL="0" indent="0" algn="l">
              <a:lnSpc>
                <a:spcPts val="3050"/>
              </a:lnSpc>
              <a:buNone/>
            </a:pPr>
            <a:r>
              <a:rPr lang="en-US" sz="1900" dirty="0">
                <a:solidFill>
                  <a:srgbClr val="E5E0DF"/>
                </a:solidFill>
                <a:latin typeface="Barlow" pitchFamily="34" charset="0"/>
                <a:ea typeface="Barlow" pitchFamily="34" charset="-122"/>
                <a:cs typeface="Barlow" pitchFamily="34" charset="-120"/>
              </a:rPr>
              <a:t>Her bir x anahtarı için beklenen arama derinliği O(log(1/px)) olur</a:t>
            </a:r>
            <a:endParaRPr lang="en-US" sz="1900" dirty="0"/>
          </a:p>
        </p:txBody>
      </p:sp>
      <p:sp>
        <p:nvSpPr>
          <p:cNvPr id="13" name="Shape 9"/>
          <p:cNvSpPr/>
          <p:nvPr/>
        </p:nvSpPr>
        <p:spPr>
          <a:xfrm>
            <a:off x="5280303" y="5684639"/>
            <a:ext cx="8381405" cy="15240"/>
          </a:xfrm>
          <a:prstGeom prst="roundRect">
            <a:avLst>
              <a:gd name="adj" fmla="val 667422"/>
            </a:avLst>
          </a:prstGeom>
          <a:solidFill>
            <a:srgbClr val="922022"/>
          </a:solidFill>
          <a:ln/>
        </p:spPr>
        <p:txBody>
          <a:bodyPr/>
          <a:lstStyle/>
          <a:p>
            <a:endParaRPr lang="tr-TR"/>
          </a:p>
        </p:txBody>
      </p:sp>
      <p:sp>
        <p:nvSpPr>
          <p:cNvPr id="14" name="Shape 10"/>
          <p:cNvSpPr/>
          <p:nvPr/>
        </p:nvSpPr>
        <p:spPr>
          <a:xfrm>
            <a:off x="847606" y="5820966"/>
            <a:ext cx="6467594" cy="1740813"/>
          </a:xfrm>
          <a:prstGeom prst="roundRect">
            <a:avLst>
              <a:gd name="adj" fmla="val 5843"/>
            </a:avLst>
          </a:prstGeom>
          <a:solidFill>
            <a:srgbClr val="790709"/>
          </a:solidFill>
          <a:ln w="7620">
            <a:solidFill>
              <a:srgbClr val="922022"/>
            </a:solidFill>
            <a:prstDash val="solid"/>
          </a:ln>
        </p:spPr>
        <p:txBody>
          <a:bodyPr/>
          <a:lstStyle/>
          <a:p>
            <a:endParaRPr lang="tr-TR"/>
          </a:p>
        </p:txBody>
      </p:sp>
      <p:pic>
        <p:nvPicPr>
          <p:cNvPr id="15" name="Image 2" descr="preencoded.png"/>
          <p:cNvPicPr>
            <a:picLocks noChangeAspect="1"/>
          </p:cNvPicPr>
          <p:nvPr/>
        </p:nvPicPr>
        <p:blipFill>
          <a:blip r:embed="rId5"/>
          <a:stretch>
            <a:fillRect/>
          </a:stretch>
        </p:blipFill>
        <p:spPr>
          <a:xfrm>
            <a:off x="3911084" y="6478548"/>
            <a:ext cx="340519" cy="425648"/>
          </a:xfrm>
          <a:prstGeom prst="rect">
            <a:avLst/>
          </a:prstGeom>
        </p:spPr>
      </p:pic>
      <p:sp>
        <p:nvSpPr>
          <p:cNvPr id="16" name="Text 11"/>
          <p:cNvSpPr/>
          <p:nvPr/>
        </p:nvSpPr>
        <p:spPr>
          <a:xfrm>
            <a:off x="7557373" y="6063139"/>
            <a:ext cx="2690812" cy="336352"/>
          </a:xfrm>
          <a:prstGeom prst="rect">
            <a:avLst/>
          </a:prstGeom>
          <a:noFill/>
          <a:ln/>
        </p:spPr>
        <p:txBody>
          <a:bodyPr wrap="none" lIns="0" tIns="0" rIns="0" bIns="0" rtlCol="0" anchor="t"/>
          <a:lstStyle/>
          <a:p>
            <a:pPr marL="0" indent="0" algn="l">
              <a:lnSpc>
                <a:spcPts val="2600"/>
              </a:lnSpc>
              <a:buNone/>
            </a:pPr>
            <a:r>
              <a:rPr lang="en-US" sz="2100" dirty="0">
                <a:solidFill>
                  <a:srgbClr val="E5E0DF"/>
                </a:solidFill>
                <a:latin typeface="Barlow Medium" pitchFamily="34" charset="0"/>
                <a:ea typeface="Barlow Medium" pitchFamily="34" charset="-122"/>
                <a:cs typeface="Barlow Medium" pitchFamily="34" charset="-120"/>
              </a:rPr>
              <a:t>Sınırlılıklar</a:t>
            </a:r>
            <a:endParaRPr lang="en-US" sz="2100" dirty="0"/>
          </a:p>
        </p:txBody>
      </p:sp>
      <p:sp>
        <p:nvSpPr>
          <p:cNvPr id="17" name="Text 12"/>
          <p:cNvSpPr/>
          <p:nvPr/>
        </p:nvSpPr>
        <p:spPr>
          <a:xfrm>
            <a:off x="7557373" y="6544747"/>
            <a:ext cx="5983248" cy="774859"/>
          </a:xfrm>
          <a:prstGeom prst="rect">
            <a:avLst/>
          </a:prstGeom>
          <a:noFill/>
          <a:ln/>
        </p:spPr>
        <p:txBody>
          <a:bodyPr wrap="square" lIns="0" tIns="0" rIns="0" bIns="0" rtlCol="0" anchor="t"/>
          <a:lstStyle/>
          <a:p>
            <a:pPr marL="0" indent="0" algn="l">
              <a:lnSpc>
                <a:spcPts val="3050"/>
              </a:lnSpc>
              <a:buNone/>
            </a:pPr>
            <a:r>
              <a:rPr lang="en-US" sz="1900" dirty="0">
                <a:solidFill>
                  <a:srgbClr val="E5E0DF"/>
                </a:solidFill>
                <a:latin typeface="Barlow" pitchFamily="34" charset="0"/>
                <a:ea typeface="Barlow" pitchFamily="34" charset="-122"/>
                <a:cs typeface="Barlow" pitchFamily="34" charset="-120"/>
              </a:rPr>
              <a:t>Zipfian varsayımı, genel dağılımlar için potansiyel sorunlar, gürbüzlük ve hata toleransı</a:t>
            </a:r>
            <a:endParaRPr lang="en-US" sz="1900" dirty="0"/>
          </a:p>
        </p:txBody>
      </p:sp>
    </p:spTree>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yon">
  <a:themeElements>
    <a:clrScheme name="İy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y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y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ppt/theme/theme2.xml><?xml version="1.0" encoding="utf-8"?>
<a:theme xmlns:a="http://schemas.openxmlformats.org/drawingml/2006/main" name="Office Teması">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Ion</Template>
  <TotalTime>19</TotalTime>
  <Words>1288</Words>
  <Application>Microsoft Office PowerPoint</Application>
  <PresentationFormat>Özel</PresentationFormat>
  <Paragraphs>103</Paragraphs>
  <Slides>13</Slides>
  <Notes>11</Notes>
  <HiddenSlides>0</HiddenSlides>
  <MMClips>0</MMClips>
  <ScaleCrop>false</ScaleCrop>
  <HeadingPairs>
    <vt:vector size="6" baseType="variant">
      <vt:variant>
        <vt:lpstr>Kullanılan Yazı Tipleri</vt:lpstr>
      </vt:variant>
      <vt:variant>
        <vt:i4>5</vt:i4>
      </vt:variant>
      <vt:variant>
        <vt:lpstr>Tema</vt:lpstr>
      </vt:variant>
      <vt:variant>
        <vt:i4>1</vt:i4>
      </vt:variant>
      <vt:variant>
        <vt:lpstr>Slayt Başlıkları</vt:lpstr>
      </vt:variant>
      <vt:variant>
        <vt:i4>13</vt:i4>
      </vt:variant>
    </vt:vector>
  </HeadingPairs>
  <TitlesOfParts>
    <vt:vector size="19" baseType="lpstr">
      <vt:lpstr>Barlow</vt:lpstr>
      <vt:lpstr>Calibri</vt:lpstr>
      <vt:lpstr>Wingdings 3</vt:lpstr>
      <vt:lpstr>Century Gothic</vt:lpstr>
      <vt:lpstr>Barlow Medium</vt:lpstr>
      <vt:lpstr>İyon</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lpstr>PowerPoint Sunusu</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PptxGenJS Presentation</dc:title>
  <dc:subject>PptxGenJS Presentation</dc:subject>
  <dc:creator>PptxGenJS</dc:creator>
  <cp:lastModifiedBy>kayra bulut</cp:lastModifiedBy>
  <cp:revision>1</cp:revision>
  <dcterms:created xsi:type="dcterms:W3CDTF">2025-05-01T09:54:24Z</dcterms:created>
  <dcterms:modified xsi:type="dcterms:W3CDTF">2025-05-01T10:14:57Z</dcterms:modified>
</cp:coreProperties>
</file>