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71" r:id="rId2"/>
    <p:sldId id="272" r:id="rId3"/>
    <p:sldId id="286" r:id="rId4"/>
    <p:sldId id="273" r:id="rId5"/>
    <p:sldId id="274" r:id="rId6"/>
    <p:sldId id="288" r:id="rId7"/>
    <p:sldId id="280" r:id="rId8"/>
    <p:sldId id="275" r:id="rId9"/>
    <p:sldId id="276" r:id="rId10"/>
    <p:sldId id="289" r:id="rId11"/>
    <p:sldId id="277" r:id="rId12"/>
    <p:sldId id="278" r:id="rId13"/>
    <p:sldId id="279" r:id="rId14"/>
    <p:sldId id="281" r:id="rId15"/>
    <p:sldId id="28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E6E9E7"/>
    <a:srgbClr val="404C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7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san Badawy" userId="5288d7ac7537cd93" providerId="Windows Live" clId="Web-{43822C23-30D4-41D8-A316-546B441F182C}"/>
    <pc:docChg chg="modSld">
      <pc:chgData name="Hassan Badawy" userId="5288d7ac7537cd93" providerId="Windows Live" clId="Web-{43822C23-30D4-41D8-A316-546B441F182C}" dt="2019-02-10T08:54:40.277" v="0"/>
      <pc:docMkLst>
        <pc:docMk/>
      </pc:docMkLst>
      <pc:sldChg chg="delSp delAnim">
        <pc:chgData name="Hassan Badawy" userId="5288d7ac7537cd93" providerId="Windows Live" clId="Web-{43822C23-30D4-41D8-A316-546B441F182C}" dt="2019-02-10T08:54:40.277" v="0"/>
        <pc:sldMkLst>
          <pc:docMk/>
          <pc:sldMk cId="2263510265" sldId="265"/>
        </pc:sldMkLst>
        <pc:picChg chg="del">
          <ac:chgData name="Hassan Badawy" userId="5288d7ac7537cd93" providerId="Windows Live" clId="Web-{43822C23-30D4-41D8-A316-546B441F182C}" dt="2019-02-10T08:54:40.277" v="0"/>
          <ac:picMkLst>
            <pc:docMk/>
            <pc:sldMk cId="2263510265" sldId="265"/>
            <ac:picMk id="9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B8F7B-796C-40D3-B4EC-50BB18AA0145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0211A-6FA1-4DC4-9904-212CEE4AD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19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F57A-1E96-4C2B-B5A7-57FB690D344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07A4-4BBB-4E02-925E-C5D27AA6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49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F57A-1E96-4C2B-B5A7-57FB690D344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07A4-4BBB-4E02-925E-C5D27AA6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557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F57A-1E96-4C2B-B5A7-57FB690D344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07A4-4BBB-4E02-925E-C5D27AA6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559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F57A-1E96-4C2B-B5A7-57FB690D344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07A4-4BBB-4E02-925E-C5D27AA6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951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F57A-1E96-4C2B-B5A7-57FB690D344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07A4-4BBB-4E02-925E-C5D27AA6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679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F57A-1E96-4C2B-B5A7-57FB690D344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07A4-4BBB-4E02-925E-C5D27AA6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53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F57A-1E96-4C2B-B5A7-57FB690D344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07A4-4BBB-4E02-925E-C5D27AA6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045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F57A-1E96-4C2B-B5A7-57FB690D344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07A4-4BBB-4E02-925E-C5D27AA6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259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F57A-1E96-4C2B-B5A7-57FB690D344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07A4-4BBB-4E02-925E-C5D27AA6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898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F57A-1E96-4C2B-B5A7-57FB690D344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07A4-4BBB-4E02-925E-C5D27AA6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5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F57A-1E96-4C2B-B5A7-57FB690D344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07A4-4BBB-4E02-925E-C5D27AA6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085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9F57A-1E96-4C2B-B5A7-57FB690D3444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Hassan Badawy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407A4-4BBB-4E02-925E-C5D27AA6E23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538911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Arial Black" panose="020B0A04020102020204" pitchFamily="34" charset="0"/>
              </a:rPr>
              <a:t>Hassan Badawy</a:t>
            </a:r>
          </a:p>
        </p:txBody>
      </p:sp>
    </p:spTree>
    <p:extLst>
      <p:ext uri="{BB962C8B-B14F-4D97-AF65-F5344CB8AC3E}">
        <p14:creationId xmlns:p14="http://schemas.microsoft.com/office/powerpoint/2010/main" val="2508555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2271" y="168625"/>
            <a:ext cx="22623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Why Scaling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412" y="753400"/>
            <a:ext cx="3762375" cy="5400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894" y="4114800"/>
            <a:ext cx="3288492" cy="20392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4894" y="1396204"/>
            <a:ext cx="3288492" cy="189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04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346" y="491403"/>
            <a:ext cx="7620000" cy="3076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822" y="3906983"/>
            <a:ext cx="6157047" cy="238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47274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61755"/>
          <a:stretch/>
        </p:blipFill>
        <p:spPr>
          <a:xfrm>
            <a:off x="442912" y="362902"/>
            <a:ext cx="8105775" cy="5792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" y="2154468"/>
            <a:ext cx="8782050" cy="4457700"/>
          </a:xfrm>
          <a:prstGeom prst="rect">
            <a:avLst/>
          </a:prstGeom>
        </p:spPr>
      </p:pic>
      <p:sp>
        <p:nvSpPr>
          <p:cNvPr id="4" name="AutoShape 2" descr="Image result for feature scaling"/>
          <p:cNvSpPr>
            <a:spLocks noChangeAspect="1" noChangeArrowheads="1"/>
          </p:cNvSpPr>
          <p:nvPr/>
        </p:nvSpPr>
        <p:spPr bwMode="auto">
          <a:xfrm>
            <a:off x="155575" y="-1165225"/>
            <a:ext cx="547687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255" y="307484"/>
            <a:ext cx="5189538" cy="160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82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3420" y="564356"/>
            <a:ext cx="1087374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feature scaling is necessary while using ridge and lasso regression; basically using regularization parameters(L2 and L1 norm). Standard least squares doesn’t often require them but while using regularization with Standard least squares, scaling is necessary.</a:t>
            </a:r>
          </a:p>
        </p:txBody>
      </p:sp>
    </p:spTree>
    <p:extLst>
      <p:ext uri="{BB962C8B-B14F-4D97-AF65-F5344CB8AC3E}">
        <p14:creationId xmlns:p14="http://schemas.microsoft.com/office/powerpoint/2010/main" val="12368355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15" y="1513608"/>
            <a:ext cx="9602539" cy="280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2391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010" y="309562"/>
            <a:ext cx="7382687" cy="584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5760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174" y="733425"/>
            <a:ext cx="8228565" cy="501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1009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2912" y="154771"/>
            <a:ext cx="32020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Standardization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606484" y="1027607"/>
            <a:ext cx="78731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Standardization </a:t>
            </a:r>
            <a:r>
              <a:rPr lang="en-US" sz="2800" dirty="0"/>
              <a:t>replaces the values by their Z scores.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144" y="1727391"/>
            <a:ext cx="2298268" cy="9849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492" y="4955596"/>
            <a:ext cx="3924300" cy="742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744" y="3042815"/>
            <a:ext cx="8753475" cy="12477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46783" y="4204351"/>
            <a:ext cx="5292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Range most </a:t>
            </a:r>
            <a:r>
              <a:rPr lang="en-US" dirty="0" err="1" smtClean="0"/>
              <a:t>freq</a:t>
            </a:r>
            <a:r>
              <a:rPr lang="en-US" dirty="0" smtClean="0"/>
              <a:t>: [-3:3]</a:t>
            </a:r>
          </a:p>
          <a:p>
            <a:r>
              <a:rPr lang="en-US" dirty="0" smtClean="0"/>
              <a:t>Full Range : [-4:4]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5666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832" y="981508"/>
            <a:ext cx="8229168" cy="480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3552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06" y="342900"/>
            <a:ext cx="3028950" cy="381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927" y="1351597"/>
            <a:ext cx="3940494" cy="11401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6942" y="3278505"/>
            <a:ext cx="86010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9084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" y="274320"/>
            <a:ext cx="2714625" cy="457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936" y="383857"/>
            <a:ext cx="3685074" cy="11172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2523" y="1639597"/>
            <a:ext cx="5295900" cy="447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523" y="2350510"/>
            <a:ext cx="5871730" cy="40166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4085" y="6367190"/>
            <a:ext cx="282892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3530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59" y="313026"/>
            <a:ext cx="6677025" cy="17430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634" y="2166938"/>
            <a:ext cx="7374948" cy="434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881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" y="288780"/>
            <a:ext cx="58388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9517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8071" t="5078" b="-1"/>
          <a:stretch/>
        </p:blipFill>
        <p:spPr>
          <a:xfrm>
            <a:off x="914400" y="443345"/>
            <a:ext cx="2219687" cy="4710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445" y="1234441"/>
            <a:ext cx="2597316" cy="13458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505" y="3007994"/>
            <a:ext cx="9525661" cy="174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2471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362902"/>
            <a:ext cx="8105775" cy="15144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1" y="2323147"/>
            <a:ext cx="88868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847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2864</TotalTime>
  <Words>64</Words>
  <Application>Microsoft Office PowerPoint</Application>
  <PresentationFormat>Widescreen</PresentationFormat>
  <Paragraphs>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Hassan Badawy</dc:creator>
  <cp:lastModifiedBy>Hassan Badawy</cp:lastModifiedBy>
  <cp:revision>261</cp:revision>
  <dcterms:created xsi:type="dcterms:W3CDTF">2019-01-25T13:49:58Z</dcterms:created>
  <dcterms:modified xsi:type="dcterms:W3CDTF">2019-04-08T21:25:35Z</dcterms:modified>
</cp:coreProperties>
</file>