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89" r:id="rId2"/>
    <p:sldId id="318" r:id="rId3"/>
    <p:sldId id="303" r:id="rId4"/>
    <p:sldId id="310" r:id="rId5"/>
    <p:sldId id="311" r:id="rId6"/>
    <p:sldId id="316" r:id="rId7"/>
    <p:sldId id="317" r:id="rId8"/>
    <p:sldId id="31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E6E9E7"/>
    <a:srgbClr val="404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28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an Badawy" userId="5288d7ac7537cd93" providerId="Windows Live" clId="Web-{43822C23-30D4-41D8-A316-546B441F182C}"/>
    <pc:docChg chg="modSld">
      <pc:chgData name="Hassan Badawy" userId="5288d7ac7537cd93" providerId="Windows Live" clId="Web-{43822C23-30D4-41D8-A316-546B441F182C}" dt="2019-02-10T08:54:40.277" v="0"/>
      <pc:docMkLst>
        <pc:docMk/>
      </pc:docMkLst>
      <pc:sldChg chg="delSp delAnim">
        <pc:chgData name="Hassan Badawy" userId="5288d7ac7537cd93" providerId="Windows Live" clId="Web-{43822C23-30D4-41D8-A316-546B441F182C}" dt="2019-02-10T08:54:40.277" v="0"/>
        <pc:sldMkLst>
          <pc:docMk/>
          <pc:sldMk cId="2263510265" sldId="265"/>
        </pc:sldMkLst>
        <pc:picChg chg="del">
          <ac:chgData name="Hassan Badawy" userId="5288d7ac7537cd93" providerId="Windows Live" clId="Web-{43822C23-30D4-41D8-A316-546B441F182C}" dt="2019-02-10T08:54:40.277" v="0"/>
          <ac:picMkLst>
            <pc:docMk/>
            <pc:sldMk cId="2263510265" sldId="265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B8F7B-796C-40D3-B4EC-50BB18AA0145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0211A-6FA1-4DC4-9904-212CEE4AD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1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3756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3511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599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949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0940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5229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9616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149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1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9000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9F57A-1E96-4C2B-B5A7-57FB690D34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4755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9F57A-1E96-4C2B-B5A7-57FB690D344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0">
                <a:solidFill>
                  <a:srgbClr val="00B0F0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Hassan Badawy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407A4-4BBB-4E02-925E-C5D27AA6E23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653891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 Black" panose="020B0A04020102020204" pitchFamily="34" charset="0"/>
              </a:rPr>
              <a:t>Hassan Badawy</a:t>
            </a:r>
          </a:p>
        </p:txBody>
      </p:sp>
    </p:spTree>
    <p:extLst>
      <p:ext uri="{BB962C8B-B14F-4D97-AF65-F5344CB8AC3E}">
        <p14:creationId xmlns:p14="http://schemas.microsoft.com/office/powerpoint/2010/main" val="176750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817732" y="170991"/>
            <a:ext cx="663225" cy="66322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4235527" y="129838"/>
            <a:ext cx="3816652" cy="704378"/>
            <a:chOff x="5847263" y="133195"/>
            <a:chExt cx="5892145" cy="704378"/>
          </a:xfrm>
        </p:grpSpPr>
        <p:sp>
          <p:nvSpPr>
            <p:cNvPr id="27" name="Freeform 26"/>
            <p:cNvSpPr/>
            <p:nvPr/>
          </p:nvSpPr>
          <p:spPr>
            <a:xfrm>
              <a:off x="5847263" y="191242"/>
              <a:ext cx="5892145" cy="646331"/>
            </a:xfrm>
            <a:custGeom>
              <a:avLst/>
              <a:gdLst>
                <a:gd name="connsiteX0" fmla="*/ 0 w 4287336"/>
                <a:gd name="connsiteY0" fmla="*/ 0 h 646331"/>
                <a:gd name="connsiteX1" fmla="*/ 4020636 w 4287336"/>
                <a:gd name="connsiteY1" fmla="*/ 0 h 646331"/>
                <a:gd name="connsiteX2" fmla="*/ 4020636 w 4287336"/>
                <a:gd name="connsiteY2" fmla="*/ 21637 h 646331"/>
                <a:gd name="connsiteX3" fmla="*/ 4048471 w 4287336"/>
                <a:gd name="connsiteY3" fmla="*/ 24443 h 646331"/>
                <a:gd name="connsiteX4" fmla="*/ 4287336 w 4287336"/>
                <a:gd name="connsiteY4" fmla="*/ 317521 h 646331"/>
                <a:gd name="connsiteX5" fmla="*/ 4048471 w 4287336"/>
                <a:gd name="connsiteY5" fmla="*/ 610599 h 646331"/>
                <a:gd name="connsiteX6" fmla="*/ 4020636 w 4287336"/>
                <a:gd name="connsiteY6" fmla="*/ 613405 h 646331"/>
                <a:gd name="connsiteX7" fmla="*/ 4020636 w 4287336"/>
                <a:gd name="connsiteY7" fmla="*/ 646331 h 646331"/>
                <a:gd name="connsiteX8" fmla="*/ 0 w 4287336"/>
                <a:gd name="connsiteY8" fmla="*/ 646331 h 646331"/>
                <a:gd name="connsiteX9" fmla="*/ 0 w 4287336"/>
                <a:gd name="connsiteY9" fmla="*/ 626405 h 646331"/>
                <a:gd name="connsiteX10" fmla="*/ 27062 w 4287336"/>
                <a:gd name="connsiteY10" fmla="*/ 606488 h 646331"/>
                <a:gd name="connsiteX11" fmla="*/ 141887 w 4287336"/>
                <a:gd name="connsiteY11" fmla="*/ 313649 h 646331"/>
                <a:gd name="connsiteX12" fmla="*/ 27062 w 4287336"/>
                <a:gd name="connsiteY12" fmla="*/ 20811 h 646331"/>
                <a:gd name="connsiteX13" fmla="*/ 0 w 4287336"/>
                <a:gd name="connsiteY13" fmla="*/ 894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7336" h="646331">
                  <a:moveTo>
                    <a:pt x="0" y="0"/>
                  </a:moveTo>
                  <a:lnTo>
                    <a:pt x="4020636" y="0"/>
                  </a:lnTo>
                  <a:lnTo>
                    <a:pt x="4020636" y="21637"/>
                  </a:lnTo>
                  <a:lnTo>
                    <a:pt x="4048471" y="24443"/>
                  </a:lnTo>
                  <a:cubicBezTo>
                    <a:pt x="4184791" y="52338"/>
                    <a:pt x="4287336" y="172954"/>
                    <a:pt x="4287336" y="317521"/>
                  </a:cubicBezTo>
                  <a:cubicBezTo>
                    <a:pt x="4287336" y="462088"/>
                    <a:pt x="4184791" y="582704"/>
                    <a:pt x="4048471" y="610599"/>
                  </a:cubicBezTo>
                  <a:lnTo>
                    <a:pt x="4020636" y="613405"/>
                  </a:lnTo>
                  <a:lnTo>
                    <a:pt x="4020636" y="646331"/>
                  </a:lnTo>
                  <a:lnTo>
                    <a:pt x="0" y="646331"/>
                  </a:lnTo>
                  <a:lnTo>
                    <a:pt x="0" y="626405"/>
                  </a:lnTo>
                  <a:lnTo>
                    <a:pt x="27062" y="606488"/>
                  </a:lnTo>
                  <a:cubicBezTo>
                    <a:pt x="96340" y="543024"/>
                    <a:pt x="141887" y="435549"/>
                    <a:pt x="141887" y="313649"/>
                  </a:cubicBezTo>
                  <a:cubicBezTo>
                    <a:pt x="141887" y="191749"/>
                    <a:pt x="96340" y="84275"/>
                    <a:pt x="27062" y="20811"/>
                  </a:cubicBezTo>
                  <a:lnTo>
                    <a:pt x="0" y="89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49794" y="133195"/>
              <a:ext cx="5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gency FB" panose="020B0503020202020204" pitchFamily="34" charset="0"/>
                </a:rPr>
                <a:t>Data</a:t>
              </a:r>
              <a:endPara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575121" y="160327"/>
            <a:ext cx="259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Statistics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Agency FB" panose="020B05030202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24170" y="456361"/>
            <a:ext cx="581064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9" name="TextBox 18"/>
          <p:cNvSpPr txBox="1"/>
          <p:nvPr/>
        </p:nvSpPr>
        <p:spPr>
          <a:xfrm>
            <a:off x="891051" y="160327"/>
            <a:ext cx="52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*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1465764" y="191242"/>
            <a:ext cx="2705134" cy="646331"/>
          </a:xfrm>
          <a:custGeom>
            <a:avLst/>
            <a:gdLst>
              <a:gd name="connsiteX0" fmla="*/ 0 w 4287336"/>
              <a:gd name="connsiteY0" fmla="*/ 0 h 646331"/>
              <a:gd name="connsiteX1" fmla="*/ 4020636 w 4287336"/>
              <a:gd name="connsiteY1" fmla="*/ 0 h 646331"/>
              <a:gd name="connsiteX2" fmla="*/ 4020636 w 4287336"/>
              <a:gd name="connsiteY2" fmla="*/ 21637 h 646331"/>
              <a:gd name="connsiteX3" fmla="*/ 4048471 w 4287336"/>
              <a:gd name="connsiteY3" fmla="*/ 24443 h 646331"/>
              <a:gd name="connsiteX4" fmla="*/ 4287336 w 4287336"/>
              <a:gd name="connsiteY4" fmla="*/ 317521 h 646331"/>
              <a:gd name="connsiteX5" fmla="*/ 4048471 w 4287336"/>
              <a:gd name="connsiteY5" fmla="*/ 610599 h 646331"/>
              <a:gd name="connsiteX6" fmla="*/ 4020636 w 4287336"/>
              <a:gd name="connsiteY6" fmla="*/ 613405 h 646331"/>
              <a:gd name="connsiteX7" fmla="*/ 4020636 w 4287336"/>
              <a:gd name="connsiteY7" fmla="*/ 646331 h 646331"/>
              <a:gd name="connsiteX8" fmla="*/ 0 w 4287336"/>
              <a:gd name="connsiteY8" fmla="*/ 646331 h 646331"/>
              <a:gd name="connsiteX9" fmla="*/ 0 w 4287336"/>
              <a:gd name="connsiteY9" fmla="*/ 626405 h 646331"/>
              <a:gd name="connsiteX10" fmla="*/ 27062 w 4287336"/>
              <a:gd name="connsiteY10" fmla="*/ 606488 h 646331"/>
              <a:gd name="connsiteX11" fmla="*/ 141887 w 4287336"/>
              <a:gd name="connsiteY11" fmla="*/ 313649 h 646331"/>
              <a:gd name="connsiteX12" fmla="*/ 27062 w 4287336"/>
              <a:gd name="connsiteY12" fmla="*/ 20811 h 646331"/>
              <a:gd name="connsiteX13" fmla="*/ 0 w 4287336"/>
              <a:gd name="connsiteY13" fmla="*/ 894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87336" h="646331">
                <a:moveTo>
                  <a:pt x="0" y="0"/>
                </a:moveTo>
                <a:lnTo>
                  <a:pt x="4020636" y="0"/>
                </a:lnTo>
                <a:lnTo>
                  <a:pt x="4020636" y="21637"/>
                </a:lnTo>
                <a:lnTo>
                  <a:pt x="4048471" y="24443"/>
                </a:lnTo>
                <a:cubicBezTo>
                  <a:pt x="4184791" y="52338"/>
                  <a:pt x="4287336" y="172954"/>
                  <a:pt x="4287336" y="317521"/>
                </a:cubicBezTo>
                <a:cubicBezTo>
                  <a:pt x="4287336" y="462088"/>
                  <a:pt x="4184791" y="582704"/>
                  <a:pt x="4048471" y="610599"/>
                </a:cubicBezTo>
                <a:lnTo>
                  <a:pt x="4020636" y="613405"/>
                </a:lnTo>
                <a:lnTo>
                  <a:pt x="4020636" y="646331"/>
                </a:lnTo>
                <a:lnTo>
                  <a:pt x="0" y="646331"/>
                </a:lnTo>
                <a:lnTo>
                  <a:pt x="0" y="626405"/>
                </a:lnTo>
                <a:lnTo>
                  <a:pt x="27062" y="606488"/>
                </a:lnTo>
                <a:cubicBezTo>
                  <a:pt x="96340" y="543024"/>
                  <a:pt x="141887" y="435549"/>
                  <a:pt x="141887" y="313649"/>
                </a:cubicBezTo>
                <a:cubicBezTo>
                  <a:pt x="141887" y="191749"/>
                  <a:pt x="96340" y="84275"/>
                  <a:pt x="27062" y="20811"/>
                </a:cubicBezTo>
                <a:lnTo>
                  <a:pt x="0" y="894"/>
                </a:lnTo>
                <a:close/>
              </a:path>
            </a:pathLst>
          </a:cu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8079474" y="150414"/>
            <a:ext cx="3179929" cy="704378"/>
            <a:chOff x="5847263" y="133195"/>
            <a:chExt cx="5892145" cy="704378"/>
          </a:xfrm>
        </p:grpSpPr>
        <p:sp>
          <p:nvSpPr>
            <p:cNvPr id="31" name="Freeform 30"/>
            <p:cNvSpPr/>
            <p:nvPr/>
          </p:nvSpPr>
          <p:spPr>
            <a:xfrm>
              <a:off x="5847263" y="191242"/>
              <a:ext cx="5892145" cy="646331"/>
            </a:xfrm>
            <a:custGeom>
              <a:avLst/>
              <a:gdLst>
                <a:gd name="connsiteX0" fmla="*/ 0 w 4287336"/>
                <a:gd name="connsiteY0" fmla="*/ 0 h 646331"/>
                <a:gd name="connsiteX1" fmla="*/ 4020636 w 4287336"/>
                <a:gd name="connsiteY1" fmla="*/ 0 h 646331"/>
                <a:gd name="connsiteX2" fmla="*/ 4020636 w 4287336"/>
                <a:gd name="connsiteY2" fmla="*/ 21637 h 646331"/>
                <a:gd name="connsiteX3" fmla="*/ 4048471 w 4287336"/>
                <a:gd name="connsiteY3" fmla="*/ 24443 h 646331"/>
                <a:gd name="connsiteX4" fmla="*/ 4287336 w 4287336"/>
                <a:gd name="connsiteY4" fmla="*/ 317521 h 646331"/>
                <a:gd name="connsiteX5" fmla="*/ 4048471 w 4287336"/>
                <a:gd name="connsiteY5" fmla="*/ 610599 h 646331"/>
                <a:gd name="connsiteX6" fmla="*/ 4020636 w 4287336"/>
                <a:gd name="connsiteY6" fmla="*/ 613405 h 646331"/>
                <a:gd name="connsiteX7" fmla="*/ 4020636 w 4287336"/>
                <a:gd name="connsiteY7" fmla="*/ 646331 h 646331"/>
                <a:gd name="connsiteX8" fmla="*/ 0 w 4287336"/>
                <a:gd name="connsiteY8" fmla="*/ 646331 h 646331"/>
                <a:gd name="connsiteX9" fmla="*/ 0 w 4287336"/>
                <a:gd name="connsiteY9" fmla="*/ 626405 h 646331"/>
                <a:gd name="connsiteX10" fmla="*/ 27062 w 4287336"/>
                <a:gd name="connsiteY10" fmla="*/ 606488 h 646331"/>
                <a:gd name="connsiteX11" fmla="*/ 141887 w 4287336"/>
                <a:gd name="connsiteY11" fmla="*/ 313649 h 646331"/>
                <a:gd name="connsiteX12" fmla="*/ 27062 w 4287336"/>
                <a:gd name="connsiteY12" fmla="*/ 20811 h 646331"/>
                <a:gd name="connsiteX13" fmla="*/ 0 w 4287336"/>
                <a:gd name="connsiteY13" fmla="*/ 894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7336" h="646331">
                  <a:moveTo>
                    <a:pt x="0" y="0"/>
                  </a:moveTo>
                  <a:lnTo>
                    <a:pt x="4020636" y="0"/>
                  </a:lnTo>
                  <a:lnTo>
                    <a:pt x="4020636" y="21637"/>
                  </a:lnTo>
                  <a:lnTo>
                    <a:pt x="4048471" y="24443"/>
                  </a:lnTo>
                  <a:cubicBezTo>
                    <a:pt x="4184791" y="52338"/>
                    <a:pt x="4287336" y="172954"/>
                    <a:pt x="4287336" y="317521"/>
                  </a:cubicBezTo>
                  <a:cubicBezTo>
                    <a:pt x="4287336" y="462088"/>
                    <a:pt x="4184791" y="582704"/>
                    <a:pt x="4048471" y="610599"/>
                  </a:cubicBezTo>
                  <a:lnTo>
                    <a:pt x="4020636" y="613405"/>
                  </a:lnTo>
                  <a:lnTo>
                    <a:pt x="4020636" y="646331"/>
                  </a:lnTo>
                  <a:lnTo>
                    <a:pt x="0" y="646331"/>
                  </a:lnTo>
                  <a:lnTo>
                    <a:pt x="0" y="626405"/>
                  </a:lnTo>
                  <a:lnTo>
                    <a:pt x="27062" y="606488"/>
                  </a:lnTo>
                  <a:cubicBezTo>
                    <a:pt x="96340" y="543024"/>
                    <a:pt x="141887" y="435549"/>
                    <a:pt x="141887" y="313649"/>
                  </a:cubicBezTo>
                  <a:cubicBezTo>
                    <a:pt x="141887" y="191749"/>
                    <a:pt x="96340" y="84275"/>
                    <a:pt x="27062" y="20811"/>
                  </a:cubicBezTo>
                  <a:lnTo>
                    <a:pt x="0" y="89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49794" y="133195"/>
              <a:ext cx="5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gency FB" panose="020B0503020202020204" pitchFamily="34" charset="0"/>
                </a:rPr>
                <a:t>Attack Plan</a:t>
              </a:r>
              <a:endPara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891051" y="1350219"/>
            <a:ext cx="66592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accent3"/>
                </a:solidFill>
              </a:rPr>
              <a:t>Mean Absolute Error MAE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accent3"/>
                </a:solidFill>
              </a:rPr>
              <a:t>Mean Squared Error MSE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smtClean="0">
                <a:solidFill>
                  <a:schemeClr val="accent3"/>
                </a:solidFill>
              </a:rPr>
              <a:t>R Squared</a:t>
            </a: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14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80" y="457200"/>
            <a:ext cx="3486150" cy="457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095" y="457200"/>
            <a:ext cx="99345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7515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817732" y="170991"/>
            <a:ext cx="663225" cy="66322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4170" y="456361"/>
            <a:ext cx="581064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9" name="TextBox 18"/>
          <p:cNvSpPr txBox="1"/>
          <p:nvPr/>
        </p:nvSpPr>
        <p:spPr>
          <a:xfrm>
            <a:off x="891051" y="160327"/>
            <a:ext cx="52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*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8982" y="1008564"/>
            <a:ext cx="11843830" cy="55881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79219" y="102181"/>
            <a:ext cx="6271558" cy="704378"/>
            <a:chOff x="5847263" y="133195"/>
            <a:chExt cx="5892145" cy="704378"/>
          </a:xfrm>
        </p:grpSpPr>
        <p:sp>
          <p:nvSpPr>
            <p:cNvPr id="16" name="Freeform 15"/>
            <p:cNvSpPr/>
            <p:nvPr/>
          </p:nvSpPr>
          <p:spPr>
            <a:xfrm>
              <a:off x="5847263" y="191242"/>
              <a:ext cx="5892145" cy="646331"/>
            </a:xfrm>
            <a:custGeom>
              <a:avLst/>
              <a:gdLst>
                <a:gd name="connsiteX0" fmla="*/ 0 w 4287336"/>
                <a:gd name="connsiteY0" fmla="*/ 0 h 646331"/>
                <a:gd name="connsiteX1" fmla="*/ 4020636 w 4287336"/>
                <a:gd name="connsiteY1" fmla="*/ 0 h 646331"/>
                <a:gd name="connsiteX2" fmla="*/ 4020636 w 4287336"/>
                <a:gd name="connsiteY2" fmla="*/ 21637 h 646331"/>
                <a:gd name="connsiteX3" fmla="*/ 4048471 w 4287336"/>
                <a:gd name="connsiteY3" fmla="*/ 24443 h 646331"/>
                <a:gd name="connsiteX4" fmla="*/ 4287336 w 4287336"/>
                <a:gd name="connsiteY4" fmla="*/ 317521 h 646331"/>
                <a:gd name="connsiteX5" fmla="*/ 4048471 w 4287336"/>
                <a:gd name="connsiteY5" fmla="*/ 610599 h 646331"/>
                <a:gd name="connsiteX6" fmla="*/ 4020636 w 4287336"/>
                <a:gd name="connsiteY6" fmla="*/ 613405 h 646331"/>
                <a:gd name="connsiteX7" fmla="*/ 4020636 w 4287336"/>
                <a:gd name="connsiteY7" fmla="*/ 646331 h 646331"/>
                <a:gd name="connsiteX8" fmla="*/ 0 w 4287336"/>
                <a:gd name="connsiteY8" fmla="*/ 646331 h 646331"/>
                <a:gd name="connsiteX9" fmla="*/ 0 w 4287336"/>
                <a:gd name="connsiteY9" fmla="*/ 626405 h 646331"/>
                <a:gd name="connsiteX10" fmla="*/ 27062 w 4287336"/>
                <a:gd name="connsiteY10" fmla="*/ 606488 h 646331"/>
                <a:gd name="connsiteX11" fmla="*/ 141887 w 4287336"/>
                <a:gd name="connsiteY11" fmla="*/ 313649 h 646331"/>
                <a:gd name="connsiteX12" fmla="*/ 27062 w 4287336"/>
                <a:gd name="connsiteY12" fmla="*/ 20811 h 646331"/>
                <a:gd name="connsiteX13" fmla="*/ 0 w 4287336"/>
                <a:gd name="connsiteY13" fmla="*/ 894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7336" h="646331">
                  <a:moveTo>
                    <a:pt x="0" y="0"/>
                  </a:moveTo>
                  <a:lnTo>
                    <a:pt x="4020636" y="0"/>
                  </a:lnTo>
                  <a:lnTo>
                    <a:pt x="4020636" y="21637"/>
                  </a:lnTo>
                  <a:lnTo>
                    <a:pt x="4048471" y="24443"/>
                  </a:lnTo>
                  <a:cubicBezTo>
                    <a:pt x="4184791" y="52338"/>
                    <a:pt x="4287336" y="172954"/>
                    <a:pt x="4287336" y="317521"/>
                  </a:cubicBezTo>
                  <a:cubicBezTo>
                    <a:pt x="4287336" y="462088"/>
                    <a:pt x="4184791" y="582704"/>
                    <a:pt x="4048471" y="610599"/>
                  </a:cubicBezTo>
                  <a:lnTo>
                    <a:pt x="4020636" y="613405"/>
                  </a:lnTo>
                  <a:lnTo>
                    <a:pt x="4020636" y="646331"/>
                  </a:lnTo>
                  <a:lnTo>
                    <a:pt x="0" y="646331"/>
                  </a:lnTo>
                  <a:lnTo>
                    <a:pt x="0" y="626405"/>
                  </a:lnTo>
                  <a:lnTo>
                    <a:pt x="27062" y="606488"/>
                  </a:lnTo>
                  <a:cubicBezTo>
                    <a:pt x="96340" y="543024"/>
                    <a:pt x="141887" y="435549"/>
                    <a:pt x="141887" y="313649"/>
                  </a:cubicBezTo>
                  <a:cubicBezTo>
                    <a:pt x="141887" y="191749"/>
                    <a:pt x="96340" y="84275"/>
                    <a:pt x="27062" y="20811"/>
                  </a:cubicBezTo>
                  <a:lnTo>
                    <a:pt x="0" y="89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49794" y="133195"/>
              <a:ext cx="5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3"/>
                  </a:solidFill>
                </a:rPr>
                <a:t>Mean Absolute Error MAE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02" y="2178775"/>
            <a:ext cx="10578289" cy="29810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58" y="1234351"/>
            <a:ext cx="30003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05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817732" y="170991"/>
            <a:ext cx="663225" cy="66322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4170" y="456361"/>
            <a:ext cx="581064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9" name="TextBox 18"/>
          <p:cNvSpPr txBox="1"/>
          <p:nvPr/>
        </p:nvSpPr>
        <p:spPr>
          <a:xfrm>
            <a:off x="891051" y="160327"/>
            <a:ext cx="52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*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8982" y="1008564"/>
            <a:ext cx="11843830" cy="55881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38" y="1919749"/>
            <a:ext cx="10987905" cy="333622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579219" y="102181"/>
            <a:ext cx="6271558" cy="704378"/>
            <a:chOff x="5847263" y="133195"/>
            <a:chExt cx="5892145" cy="704378"/>
          </a:xfrm>
        </p:grpSpPr>
        <p:sp>
          <p:nvSpPr>
            <p:cNvPr id="25" name="Freeform 24"/>
            <p:cNvSpPr/>
            <p:nvPr/>
          </p:nvSpPr>
          <p:spPr>
            <a:xfrm>
              <a:off x="5847263" y="191242"/>
              <a:ext cx="5892145" cy="646331"/>
            </a:xfrm>
            <a:custGeom>
              <a:avLst/>
              <a:gdLst>
                <a:gd name="connsiteX0" fmla="*/ 0 w 4287336"/>
                <a:gd name="connsiteY0" fmla="*/ 0 h 646331"/>
                <a:gd name="connsiteX1" fmla="*/ 4020636 w 4287336"/>
                <a:gd name="connsiteY1" fmla="*/ 0 h 646331"/>
                <a:gd name="connsiteX2" fmla="*/ 4020636 w 4287336"/>
                <a:gd name="connsiteY2" fmla="*/ 21637 h 646331"/>
                <a:gd name="connsiteX3" fmla="*/ 4048471 w 4287336"/>
                <a:gd name="connsiteY3" fmla="*/ 24443 h 646331"/>
                <a:gd name="connsiteX4" fmla="*/ 4287336 w 4287336"/>
                <a:gd name="connsiteY4" fmla="*/ 317521 h 646331"/>
                <a:gd name="connsiteX5" fmla="*/ 4048471 w 4287336"/>
                <a:gd name="connsiteY5" fmla="*/ 610599 h 646331"/>
                <a:gd name="connsiteX6" fmla="*/ 4020636 w 4287336"/>
                <a:gd name="connsiteY6" fmla="*/ 613405 h 646331"/>
                <a:gd name="connsiteX7" fmla="*/ 4020636 w 4287336"/>
                <a:gd name="connsiteY7" fmla="*/ 646331 h 646331"/>
                <a:gd name="connsiteX8" fmla="*/ 0 w 4287336"/>
                <a:gd name="connsiteY8" fmla="*/ 646331 h 646331"/>
                <a:gd name="connsiteX9" fmla="*/ 0 w 4287336"/>
                <a:gd name="connsiteY9" fmla="*/ 626405 h 646331"/>
                <a:gd name="connsiteX10" fmla="*/ 27062 w 4287336"/>
                <a:gd name="connsiteY10" fmla="*/ 606488 h 646331"/>
                <a:gd name="connsiteX11" fmla="*/ 141887 w 4287336"/>
                <a:gd name="connsiteY11" fmla="*/ 313649 h 646331"/>
                <a:gd name="connsiteX12" fmla="*/ 27062 w 4287336"/>
                <a:gd name="connsiteY12" fmla="*/ 20811 h 646331"/>
                <a:gd name="connsiteX13" fmla="*/ 0 w 4287336"/>
                <a:gd name="connsiteY13" fmla="*/ 894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7336" h="646331">
                  <a:moveTo>
                    <a:pt x="0" y="0"/>
                  </a:moveTo>
                  <a:lnTo>
                    <a:pt x="4020636" y="0"/>
                  </a:lnTo>
                  <a:lnTo>
                    <a:pt x="4020636" y="21637"/>
                  </a:lnTo>
                  <a:lnTo>
                    <a:pt x="4048471" y="24443"/>
                  </a:lnTo>
                  <a:cubicBezTo>
                    <a:pt x="4184791" y="52338"/>
                    <a:pt x="4287336" y="172954"/>
                    <a:pt x="4287336" y="317521"/>
                  </a:cubicBezTo>
                  <a:cubicBezTo>
                    <a:pt x="4287336" y="462088"/>
                    <a:pt x="4184791" y="582704"/>
                    <a:pt x="4048471" y="610599"/>
                  </a:cubicBezTo>
                  <a:lnTo>
                    <a:pt x="4020636" y="613405"/>
                  </a:lnTo>
                  <a:lnTo>
                    <a:pt x="4020636" y="646331"/>
                  </a:lnTo>
                  <a:lnTo>
                    <a:pt x="0" y="646331"/>
                  </a:lnTo>
                  <a:lnTo>
                    <a:pt x="0" y="626405"/>
                  </a:lnTo>
                  <a:lnTo>
                    <a:pt x="27062" y="606488"/>
                  </a:lnTo>
                  <a:cubicBezTo>
                    <a:pt x="96340" y="543024"/>
                    <a:pt x="141887" y="435549"/>
                    <a:pt x="141887" y="313649"/>
                  </a:cubicBezTo>
                  <a:cubicBezTo>
                    <a:pt x="141887" y="191749"/>
                    <a:pt x="96340" y="84275"/>
                    <a:pt x="27062" y="20811"/>
                  </a:cubicBezTo>
                  <a:lnTo>
                    <a:pt x="0" y="89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49794" y="133195"/>
              <a:ext cx="5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chemeClr val="accent3"/>
                  </a:solidFill>
                </a:rPr>
                <a:t>Mean </a:t>
              </a:r>
              <a:r>
                <a:rPr lang="en-US" sz="3600" b="1" dirty="0" smtClean="0">
                  <a:solidFill>
                    <a:schemeClr val="accent3"/>
                  </a:solidFill>
                </a:rPr>
                <a:t>Squared </a:t>
              </a:r>
              <a:r>
                <a:rPr lang="en-US" sz="3600" b="1" dirty="0">
                  <a:solidFill>
                    <a:schemeClr val="accent3"/>
                  </a:solidFill>
                </a:rPr>
                <a:t>Error </a:t>
              </a:r>
              <a:r>
                <a:rPr lang="en-US" sz="3600" b="1" dirty="0" smtClean="0">
                  <a:solidFill>
                    <a:schemeClr val="accent3"/>
                  </a:solidFill>
                </a:rPr>
                <a:t>MSE</a:t>
              </a:r>
              <a:endParaRPr lang="en-US" sz="3600" b="1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6296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817732" y="170991"/>
            <a:ext cx="663225" cy="66322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4170" y="456361"/>
            <a:ext cx="581064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9" name="TextBox 18"/>
          <p:cNvSpPr txBox="1"/>
          <p:nvPr/>
        </p:nvSpPr>
        <p:spPr>
          <a:xfrm>
            <a:off x="891051" y="160327"/>
            <a:ext cx="52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*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8982" y="1008564"/>
            <a:ext cx="11843830" cy="55881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579219" y="102181"/>
            <a:ext cx="6271558" cy="704378"/>
            <a:chOff x="5847263" y="133195"/>
            <a:chExt cx="5892145" cy="704378"/>
          </a:xfrm>
        </p:grpSpPr>
        <p:sp>
          <p:nvSpPr>
            <p:cNvPr id="25" name="Freeform 24"/>
            <p:cNvSpPr/>
            <p:nvPr/>
          </p:nvSpPr>
          <p:spPr>
            <a:xfrm>
              <a:off x="5847263" y="191242"/>
              <a:ext cx="5892145" cy="646331"/>
            </a:xfrm>
            <a:custGeom>
              <a:avLst/>
              <a:gdLst>
                <a:gd name="connsiteX0" fmla="*/ 0 w 4287336"/>
                <a:gd name="connsiteY0" fmla="*/ 0 h 646331"/>
                <a:gd name="connsiteX1" fmla="*/ 4020636 w 4287336"/>
                <a:gd name="connsiteY1" fmla="*/ 0 h 646331"/>
                <a:gd name="connsiteX2" fmla="*/ 4020636 w 4287336"/>
                <a:gd name="connsiteY2" fmla="*/ 21637 h 646331"/>
                <a:gd name="connsiteX3" fmla="*/ 4048471 w 4287336"/>
                <a:gd name="connsiteY3" fmla="*/ 24443 h 646331"/>
                <a:gd name="connsiteX4" fmla="*/ 4287336 w 4287336"/>
                <a:gd name="connsiteY4" fmla="*/ 317521 h 646331"/>
                <a:gd name="connsiteX5" fmla="*/ 4048471 w 4287336"/>
                <a:gd name="connsiteY5" fmla="*/ 610599 h 646331"/>
                <a:gd name="connsiteX6" fmla="*/ 4020636 w 4287336"/>
                <a:gd name="connsiteY6" fmla="*/ 613405 h 646331"/>
                <a:gd name="connsiteX7" fmla="*/ 4020636 w 4287336"/>
                <a:gd name="connsiteY7" fmla="*/ 646331 h 646331"/>
                <a:gd name="connsiteX8" fmla="*/ 0 w 4287336"/>
                <a:gd name="connsiteY8" fmla="*/ 646331 h 646331"/>
                <a:gd name="connsiteX9" fmla="*/ 0 w 4287336"/>
                <a:gd name="connsiteY9" fmla="*/ 626405 h 646331"/>
                <a:gd name="connsiteX10" fmla="*/ 27062 w 4287336"/>
                <a:gd name="connsiteY10" fmla="*/ 606488 h 646331"/>
                <a:gd name="connsiteX11" fmla="*/ 141887 w 4287336"/>
                <a:gd name="connsiteY11" fmla="*/ 313649 h 646331"/>
                <a:gd name="connsiteX12" fmla="*/ 27062 w 4287336"/>
                <a:gd name="connsiteY12" fmla="*/ 20811 h 646331"/>
                <a:gd name="connsiteX13" fmla="*/ 0 w 4287336"/>
                <a:gd name="connsiteY13" fmla="*/ 894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7336" h="646331">
                  <a:moveTo>
                    <a:pt x="0" y="0"/>
                  </a:moveTo>
                  <a:lnTo>
                    <a:pt x="4020636" y="0"/>
                  </a:lnTo>
                  <a:lnTo>
                    <a:pt x="4020636" y="21637"/>
                  </a:lnTo>
                  <a:lnTo>
                    <a:pt x="4048471" y="24443"/>
                  </a:lnTo>
                  <a:cubicBezTo>
                    <a:pt x="4184791" y="52338"/>
                    <a:pt x="4287336" y="172954"/>
                    <a:pt x="4287336" y="317521"/>
                  </a:cubicBezTo>
                  <a:cubicBezTo>
                    <a:pt x="4287336" y="462088"/>
                    <a:pt x="4184791" y="582704"/>
                    <a:pt x="4048471" y="610599"/>
                  </a:cubicBezTo>
                  <a:lnTo>
                    <a:pt x="4020636" y="613405"/>
                  </a:lnTo>
                  <a:lnTo>
                    <a:pt x="4020636" y="646331"/>
                  </a:lnTo>
                  <a:lnTo>
                    <a:pt x="0" y="646331"/>
                  </a:lnTo>
                  <a:lnTo>
                    <a:pt x="0" y="626405"/>
                  </a:lnTo>
                  <a:lnTo>
                    <a:pt x="27062" y="606488"/>
                  </a:lnTo>
                  <a:cubicBezTo>
                    <a:pt x="96340" y="543024"/>
                    <a:pt x="141887" y="435549"/>
                    <a:pt x="141887" y="313649"/>
                  </a:cubicBezTo>
                  <a:cubicBezTo>
                    <a:pt x="141887" y="191749"/>
                    <a:pt x="96340" y="84275"/>
                    <a:pt x="27062" y="20811"/>
                  </a:cubicBezTo>
                  <a:lnTo>
                    <a:pt x="0" y="89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49794" y="133195"/>
              <a:ext cx="5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accent3"/>
                  </a:solidFill>
                </a:rPr>
                <a:t>R Squared</a:t>
              </a:r>
              <a:endParaRPr lang="en-US" sz="3600" b="1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219" y="2429898"/>
            <a:ext cx="8982075" cy="3905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17646" y="1833545"/>
            <a:ext cx="1205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R Squared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786219" y="1833545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accent3"/>
                </a:solidFill>
              </a:rPr>
              <a:t>MSE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4792" y="3918857"/>
            <a:ext cx="87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Mean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789525" y="3116423"/>
            <a:ext cx="87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Pred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14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817732" y="170991"/>
            <a:ext cx="663225" cy="66322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4170" y="456361"/>
            <a:ext cx="581064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9" name="TextBox 18"/>
          <p:cNvSpPr txBox="1"/>
          <p:nvPr/>
        </p:nvSpPr>
        <p:spPr>
          <a:xfrm>
            <a:off x="891051" y="160327"/>
            <a:ext cx="52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*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8982" y="1008564"/>
            <a:ext cx="11843830" cy="55881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579219" y="102181"/>
            <a:ext cx="6271558" cy="704378"/>
            <a:chOff x="5847263" y="133195"/>
            <a:chExt cx="5892145" cy="704378"/>
          </a:xfrm>
        </p:grpSpPr>
        <p:sp>
          <p:nvSpPr>
            <p:cNvPr id="25" name="Freeform 24"/>
            <p:cNvSpPr/>
            <p:nvPr/>
          </p:nvSpPr>
          <p:spPr>
            <a:xfrm>
              <a:off x="5847263" y="191242"/>
              <a:ext cx="5892145" cy="646331"/>
            </a:xfrm>
            <a:custGeom>
              <a:avLst/>
              <a:gdLst>
                <a:gd name="connsiteX0" fmla="*/ 0 w 4287336"/>
                <a:gd name="connsiteY0" fmla="*/ 0 h 646331"/>
                <a:gd name="connsiteX1" fmla="*/ 4020636 w 4287336"/>
                <a:gd name="connsiteY1" fmla="*/ 0 h 646331"/>
                <a:gd name="connsiteX2" fmla="*/ 4020636 w 4287336"/>
                <a:gd name="connsiteY2" fmla="*/ 21637 h 646331"/>
                <a:gd name="connsiteX3" fmla="*/ 4048471 w 4287336"/>
                <a:gd name="connsiteY3" fmla="*/ 24443 h 646331"/>
                <a:gd name="connsiteX4" fmla="*/ 4287336 w 4287336"/>
                <a:gd name="connsiteY4" fmla="*/ 317521 h 646331"/>
                <a:gd name="connsiteX5" fmla="*/ 4048471 w 4287336"/>
                <a:gd name="connsiteY5" fmla="*/ 610599 h 646331"/>
                <a:gd name="connsiteX6" fmla="*/ 4020636 w 4287336"/>
                <a:gd name="connsiteY6" fmla="*/ 613405 h 646331"/>
                <a:gd name="connsiteX7" fmla="*/ 4020636 w 4287336"/>
                <a:gd name="connsiteY7" fmla="*/ 646331 h 646331"/>
                <a:gd name="connsiteX8" fmla="*/ 0 w 4287336"/>
                <a:gd name="connsiteY8" fmla="*/ 646331 h 646331"/>
                <a:gd name="connsiteX9" fmla="*/ 0 w 4287336"/>
                <a:gd name="connsiteY9" fmla="*/ 626405 h 646331"/>
                <a:gd name="connsiteX10" fmla="*/ 27062 w 4287336"/>
                <a:gd name="connsiteY10" fmla="*/ 606488 h 646331"/>
                <a:gd name="connsiteX11" fmla="*/ 141887 w 4287336"/>
                <a:gd name="connsiteY11" fmla="*/ 313649 h 646331"/>
                <a:gd name="connsiteX12" fmla="*/ 27062 w 4287336"/>
                <a:gd name="connsiteY12" fmla="*/ 20811 h 646331"/>
                <a:gd name="connsiteX13" fmla="*/ 0 w 4287336"/>
                <a:gd name="connsiteY13" fmla="*/ 894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7336" h="646331">
                  <a:moveTo>
                    <a:pt x="0" y="0"/>
                  </a:moveTo>
                  <a:lnTo>
                    <a:pt x="4020636" y="0"/>
                  </a:lnTo>
                  <a:lnTo>
                    <a:pt x="4020636" y="21637"/>
                  </a:lnTo>
                  <a:lnTo>
                    <a:pt x="4048471" y="24443"/>
                  </a:lnTo>
                  <a:cubicBezTo>
                    <a:pt x="4184791" y="52338"/>
                    <a:pt x="4287336" y="172954"/>
                    <a:pt x="4287336" y="317521"/>
                  </a:cubicBezTo>
                  <a:cubicBezTo>
                    <a:pt x="4287336" y="462088"/>
                    <a:pt x="4184791" y="582704"/>
                    <a:pt x="4048471" y="610599"/>
                  </a:cubicBezTo>
                  <a:lnTo>
                    <a:pt x="4020636" y="613405"/>
                  </a:lnTo>
                  <a:lnTo>
                    <a:pt x="4020636" y="646331"/>
                  </a:lnTo>
                  <a:lnTo>
                    <a:pt x="0" y="646331"/>
                  </a:lnTo>
                  <a:lnTo>
                    <a:pt x="0" y="626405"/>
                  </a:lnTo>
                  <a:lnTo>
                    <a:pt x="27062" y="606488"/>
                  </a:lnTo>
                  <a:cubicBezTo>
                    <a:pt x="96340" y="543024"/>
                    <a:pt x="141887" y="435549"/>
                    <a:pt x="141887" y="313649"/>
                  </a:cubicBezTo>
                  <a:cubicBezTo>
                    <a:pt x="141887" y="191749"/>
                    <a:pt x="96340" y="84275"/>
                    <a:pt x="27062" y="20811"/>
                  </a:cubicBezTo>
                  <a:lnTo>
                    <a:pt x="0" y="89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49794" y="133195"/>
              <a:ext cx="5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accent3"/>
                  </a:solidFill>
                </a:rPr>
                <a:t>R Squared R2</a:t>
              </a:r>
              <a:endParaRPr lang="en-US" sz="36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94514" y="1124667"/>
            <a:ext cx="6527987" cy="5043388"/>
            <a:chOff x="4905236" y="1124667"/>
            <a:chExt cx="6717265" cy="502027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5236" y="1124667"/>
              <a:ext cx="6717265" cy="5020272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9269400" y="5049967"/>
              <a:ext cx="12051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3"/>
                  </a:solidFill>
                </a:rPr>
                <a:t>R Squared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556818" y="2666928"/>
              <a:ext cx="6303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3"/>
                  </a:solidFill>
                </a:rPr>
                <a:t>MSE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83" y="1595899"/>
            <a:ext cx="4745960" cy="388501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63" y="5480914"/>
            <a:ext cx="5752437" cy="99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02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817732" y="170991"/>
            <a:ext cx="663225" cy="66322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4170" y="456361"/>
            <a:ext cx="581064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9" name="TextBox 18"/>
          <p:cNvSpPr txBox="1"/>
          <p:nvPr/>
        </p:nvSpPr>
        <p:spPr>
          <a:xfrm>
            <a:off x="891051" y="160327"/>
            <a:ext cx="52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*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8982" y="1008564"/>
            <a:ext cx="11843830" cy="55881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579219" y="102181"/>
            <a:ext cx="6271558" cy="704378"/>
            <a:chOff x="5847263" y="133195"/>
            <a:chExt cx="5892145" cy="704378"/>
          </a:xfrm>
        </p:grpSpPr>
        <p:sp>
          <p:nvSpPr>
            <p:cNvPr id="25" name="Freeform 24"/>
            <p:cNvSpPr/>
            <p:nvPr/>
          </p:nvSpPr>
          <p:spPr>
            <a:xfrm>
              <a:off x="5847263" y="191242"/>
              <a:ext cx="5892145" cy="646331"/>
            </a:xfrm>
            <a:custGeom>
              <a:avLst/>
              <a:gdLst>
                <a:gd name="connsiteX0" fmla="*/ 0 w 4287336"/>
                <a:gd name="connsiteY0" fmla="*/ 0 h 646331"/>
                <a:gd name="connsiteX1" fmla="*/ 4020636 w 4287336"/>
                <a:gd name="connsiteY1" fmla="*/ 0 h 646331"/>
                <a:gd name="connsiteX2" fmla="*/ 4020636 w 4287336"/>
                <a:gd name="connsiteY2" fmla="*/ 21637 h 646331"/>
                <a:gd name="connsiteX3" fmla="*/ 4048471 w 4287336"/>
                <a:gd name="connsiteY3" fmla="*/ 24443 h 646331"/>
                <a:gd name="connsiteX4" fmla="*/ 4287336 w 4287336"/>
                <a:gd name="connsiteY4" fmla="*/ 317521 h 646331"/>
                <a:gd name="connsiteX5" fmla="*/ 4048471 w 4287336"/>
                <a:gd name="connsiteY5" fmla="*/ 610599 h 646331"/>
                <a:gd name="connsiteX6" fmla="*/ 4020636 w 4287336"/>
                <a:gd name="connsiteY6" fmla="*/ 613405 h 646331"/>
                <a:gd name="connsiteX7" fmla="*/ 4020636 w 4287336"/>
                <a:gd name="connsiteY7" fmla="*/ 646331 h 646331"/>
                <a:gd name="connsiteX8" fmla="*/ 0 w 4287336"/>
                <a:gd name="connsiteY8" fmla="*/ 646331 h 646331"/>
                <a:gd name="connsiteX9" fmla="*/ 0 w 4287336"/>
                <a:gd name="connsiteY9" fmla="*/ 626405 h 646331"/>
                <a:gd name="connsiteX10" fmla="*/ 27062 w 4287336"/>
                <a:gd name="connsiteY10" fmla="*/ 606488 h 646331"/>
                <a:gd name="connsiteX11" fmla="*/ 141887 w 4287336"/>
                <a:gd name="connsiteY11" fmla="*/ 313649 h 646331"/>
                <a:gd name="connsiteX12" fmla="*/ 27062 w 4287336"/>
                <a:gd name="connsiteY12" fmla="*/ 20811 h 646331"/>
                <a:gd name="connsiteX13" fmla="*/ 0 w 4287336"/>
                <a:gd name="connsiteY13" fmla="*/ 894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7336" h="646331">
                  <a:moveTo>
                    <a:pt x="0" y="0"/>
                  </a:moveTo>
                  <a:lnTo>
                    <a:pt x="4020636" y="0"/>
                  </a:lnTo>
                  <a:lnTo>
                    <a:pt x="4020636" y="21637"/>
                  </a:lnTo>
                  <a:lnTo>
                    <a:pt x="4048471" y="24443"/>
                  </a:lnTo>
                  <a:cubicBezTo>
                    <a:pt x="4184791" y="52338"/>
                    <a:pt x="4287336" y="172954"/>
                    <a:pt x="4287336" y="317521"/>
                  </a:cubicBezTo>
                  <a:cubicBezTo>
                    <a:pt x="4287336" y="462088"/>
                    <a:pt x="4184791" y="582704"/>
                    <a:pt x="4048471" y="610599"/>
                  </a:cubicBezTo>
                  <a:lnTo>
                    <a:pt x="4020636" y="613405"/>
                  </a:lnTo>
                  <a:lnTo>
                    <a:pt x="4020636" y="646331"/>
                  </a:lnTo>
                  <a:lnTo>
                    <a:pt x="0" y="646331"/>
                  </a:lnTo>
                  <a:lnTo>
                    <a:pt x="0" y="626405"/>
                  </a:lnTo>
                  <a:lnTo>
                    <a:pt x="27062" y="606488"/>
                  </a:lnTo>
                  <a:cubicBezTo>
                    <a:pt x="96340" y="543024"/>
                    <a:pt x="141887" y="435549"/>
                    <a:pt x="141887" y="313649"/>
                  </a:cubicBezTo>
                  <a:cubicBezTo>
                    <a:pt x="141887" y="191749"/>
                    <a:pt x="96340" y="84275"/>
                    <a:pt x="27062" y="20811"/>
                  </a:cubicBezTo>
                  <a:lnTo>
                    <a:pt x="0" y="89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49794" y="133195"/>
              <a:ext cx="5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accent3"/>
                  </a:solidFill>
                </a:rPr>
                <a:t>R Squared R2</a:t>
              </a:r>
              <a:endParaRPr lang="en-US" sz="3600" b="1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55" y="1683709"/>
            <a:ext cx="10034995" cy="34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712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73267" y="-95535"/>
            <a:ext cx="274903" cy="6591869"/>
            <a:chOff x="3432348" y="734204"/>
            <a:chExt cx="284249" cy="581233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74473" y="734204"/>
              <a:ext cx="0" cy="5522876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432348" y="6262289"/>
              <a:ext cx="284249" cy="284249"/>
            </a:xfrm>
            <a:prstGeom prst="ellipse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817732" y="170991"/>
            <a:ext cx="663225" cy="663225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24170" y="456361"/>
            <a:ext cx="581064" cy="0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19" name="TextBox 18"/>
          <p:cNvSpPr txBox="1"/>
          <p:nvPr/>
        </p:nvSpPr>
        <p:spPr>
          <a:xfrm>
            <a:off x="891051" y="160327"/>
            <a:ext cx="52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*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8982" y="1008564"/>
            <a:ext cx="11843830" cy="55881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579219" y="102181"/>
            <a:ext cx="6271558" cy="704378"/>
            <a:chOff x="5847263" y="133195"/>
            <a:chExt cx="5892145" cy="704378"/>
          </a:xfrm>
        </p:grpSpPr>
        <p:sp>
          <p:nvSpPr>
            <p:cNvPr id="25" name="Freeform 24"/>
            <p:cNvSpPr/>
            <p:nvPr/>
          </p:nvSpPr>
          <p:spPr>
            <a:xfrm>
              <a:off x="5847263" y="191242"/>
              <a:ext cx="5892145" cy="646331"/>
            </a:xfrm>
            <a:custGeom>
              <a:avLst/>
              <a:gdLst>
                <a:gd name="connsiteX0" fmla="*/ 0 w 4287336"/>
                <a:gd name="connsiteY0" fmla="*/ 0 h 646331"/>
                <a:gd name="connsiteX1" fmla="*/ 4020636 w 4287336"/>
                <a:gd name="connsiteY1" fmla="*/ 0 h 646331"/>
                <a:gd name="connsiteX2" fmla="*/ 4020636 w 4287336"/>
                <a:gd name="connsiteY2" fmla="*/ 21637 h 646331"/>
                <a:gd name="connsiteX3" fmla="*/ 4048471 w 4287336"/>
                <a:gd name="connsiteY3" fmla="*/ 24443 h 646331"/>
                <a:gd name="connsiteX4" fmla="*/ 4287336 w 4287336"/>
                <a:gd name="connsiteY4" fmla="*/ 317521 h 646331"/>
                <a:gd name="connsiteX5" fmla="*/ 4048471 w 4287336"/>
                <a:gd name="connsiteY5" fmla="*/ 610599 h 646331"/>
                <a:gd name="connsiteX6" fmla="*/ 4020636 w 4287336"/>
                <a:gd name="connsiteY6" fmla="*/ 613405 h 646331"/>
                <a:gd name="connsiteX7" fmla="*/ 4020636 w 4287336"/>
                <a:gd name="connsiteY7" fmla="*/ 646331 h 646331"/>
                <a:gd name="connsiteX8" fmla="*/ 0 w 4287336"/>
                <a:gd name="connsiteY8" fmla="*/ 646331 h 646331"/>
                <a:gd name="connsiteX9" fmla="*/ 0 w 4287336"/>
                <a:gd name="connsiteY9" fmla="*/ 626405 h 646331"/>
                <a:gd name="connsiteX10" fmla="*/ 27062 w 4287336"/>
                <a:gd name="connsiteY10" fmla="*/ 606488 h 646331"/>
                <a:gd name="connsiteX11" fmla="*/ 141887 w 4287336"/>
                <a:gd name="connsiteY11" fmla="*/ 313649 h 646331"/>
                <a:gd name="connsiteX12" fmla="*/ 27062 w 4287336"/>
                <a:gd name="connsiteY12" fmla="*/ 20811 h 646331"/>
                <a:gd name="connsiteX13" fmla="*/ 0 w 4287336"/>
                <a:gd name="connsiteY13" fmla="*/ 894 h 64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87336" h="646331">
                  <a:moveTo>
                    <a:pt x="0" y="0"/>
                  </a:moveTo>
                  <a:lnTo>
                    <a:pt x="4020636" y="0"/>
                  </a:lnTo>
                  <a:lnTo>
                    <a:pt x="4020636" y="21637"/>
                  </a:lnTo>
                  <a:lnTo>
                    <a:pt x="4048471" y="24443"/>
                  </a:lnTo>
                  <a:cubicBezTo>
                    <a:pt x="4184791" y="52338"/>
                    <a:pt x="4287336" y="172954"/>
                    <a:pt x="4287336" y="317521"/>
                  </a:cubicBezTo>
                  <a:cubicBezTo>
                    <a:pt x="4287336" y="462088"/>
                    <a:pt x="4184791" y="582704"/>
                    <a:pt x="4048471" y="610599"/>
                  </a:cubicBezTo>
                  <a:lnTo>
                    <a:pt x="4020636" y="613405"/>
                  </a:lnTo>
                  <a:lnTo>
                    <a:pt x="4020636" y="646331"/>
                  </a:lnTo>
                  <a:lnTo>
                    <a:pt x="0" y="646331"/>
                  </a:lnTo>
                  <a:lnTo>
                    <a:pt x="0" y="626405"/>
                  </a:lnTo>
                  <a:lnTo>
                    <a:pt x="27062" y="606488"/>
                  </a:lnTo>
                  <a:cubicBezTo>
                    <a:pt x="96340" y="543024"/>
                    <a:pt x="141887" y="435549"/>
                    <a:pt x="141887" y="313649"/>
                  </a:cubicBezTo>
                  <a:cubicBezTo>
                    <a:pt x="141887" y="191749"/>
                    <a:pt x="96340" y="84275"/>
                    <a:pt x="27062" y="20811"/>
                  </a:cubicBezTo>
                  <a:lnTo>
                    <a:pt x="0" y="894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49794" y="133195"/>
              <a:ext cx="5689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accent3"/>
                  </a:solidFill>
                </a:rPr>
                <a:t>R Squared R2</a:t>
              </a:r>
              <a:endParaRPr lang="en-US" sz="3600" b="1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34" y="2209305"/>
            <a:ext cx="10683814" cy="318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65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3436</TotalTime>
  <Words>48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Agency FB</vt:lpstr>
      <vt:lpstr>Arial</vt:lpstr>
      <vt:lpstr>Arial Black</vt:lpstr>
      <vt:lpstr>Calibri</vt:lpstr>
      <vt:lpstr>Franklin Gothic Book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Badawy</dc:creator>
  <cp:lastModifiedBy>Eid</cp:lastModifiedBy>
  <cp:revision>279</cp:revision>
  <dcterms:created xsi:type="dcterms:W3CDTF">2019-01-25T13:49:58Z</dcterms:created>
  <dcterms:modified xsi:type="dcterms:W3CDTF">2019-04-11T16:48:45Z</dcterms:modified>
</cp:coreProperties>
</file>