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fc4c92dc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fc4c92dc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fc4c92dcd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fc4c92dcd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fc4c92dcd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fc4c92dcd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fc4c92dc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fc4c92dc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fc4c92dcd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fc4c92dcd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01b10c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b01b10c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fc4c92dcd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fc4c92dc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fc4c92dcd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fc4c92dcd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fc4c92dcd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fc4c92dcd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fc4c92dc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fc4c92dc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b01b10c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b01b10c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fc4c92dc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fc4c92dc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fc4c92dcd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fc4c92dcd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10.xml"/><Relationship Id="rId8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>
                <a:solidFill>
                  <a:schemeClr val="accent3"/>
                </a:solidFill>
              </a:rPr>
              <a:t>Cyberbullying</a:t>
            </a:r>
            <a:r>
              <a:rPr lang="en" sz="2280"/>
              <a:t> Detection using </a:t>
            </a:r>
            <a:r>
              <a:rPr lang="en" sz="2280">
                <a:solidFill>
                  <a:schemeClr val="dk1"/>
                </a:solidFill>
              </a:rPr>
              <a:t>Explainable AI</a:t>
            </a:r>
            <a:r>
              <a:rPr lang="en" sz="2280"/>
              <a:t> with </a:t>
            </a:r>
            <a:r>
              <a:rPr lang="en" sz="2280">
                <a:solidFill>
                  <a:schemeClr val="dk1"/>
                </a:solidFill>
              </a:rPr>
              <a:t>Pyspark</a:t>
            </a:r>
            <a:endParaRPr sz="228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52550"/>
            <a:ext cx="25959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22273011 Salman Sadat Nur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22173003 S. M. Niaz Morshed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19101372 Ibrahim Lokman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Analysis: Model Comparison</a:t>
            </a:r>
            <a:endParaRPr sz="255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75" y="1927975"/>
            <a:ext cx="7739650" cy="25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Analysis with XAI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5" name="Google Shape;165;p23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688" y="2027788"/>
            <a:ext cx="6936236" cy="26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Analysis with XAI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39" y="1853850"/>
            <a:ext cx="6381324" cy="28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syntactic features.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sentiment analysis in the future.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Detects misuse of emoji.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Ibrahim Lokman | ID: 19101372</a:t>
            </a:r>
            <a:endParaRPr sz="1100"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77650" y="281340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95325" y="191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Introduction</a:t>
            </a:r>
            <a:r>
              <a:rPr lang="en"/>
              <a:t>										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Related Work</a:t>
            </a:r>
            <a:r>
              <a:rPr lang="en"/>
              <a:t>									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Pyspark Environment</a:t>
            </a:r>
            <a:r>
              <a:rPr lang="en"/>
              <a:t>								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Methodology</a:t>
            </a:r>
            <a:r>
              <a:rPr lang="en"/>
              <a:t>									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Result Analysis</a:t>
            </a:r>
            <a:r>
              <a:rPr lang="en"/>
              <a:t>									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Conclusion and Future Work</a:t>
            </a:r>
            <a:r>
              <a:rPr lang="en"/>
              <a:t>							13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Cyberbullying and Cyberharassment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Explainable AI or XAI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Model Agnostic Explanation (LIME)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Ibrahim Lokman | </a:t>
            </a:r>
            <a:r>
              <a:rPr lang="en" sz="1000"/>
              <a:t>ID: 19101372</a:t>
            </a:r>
            <a:endParaRPr sz="11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Related Works</a:t>
            </a:r>
            <a:endParaRPr sz="214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●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Text-Matching Method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●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Tag-based Approaches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○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Algorithm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○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●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based analysis and data mining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○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matching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○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Opinion mining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○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network analysis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●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Neural Network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Arial"/>
              <a:buChar char="●"/>
            </a:pPr>
            <a:r>
              <a:rPr lang="en" sz="1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sz="1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Salman Sadat Nur | ID: 22273011</a:t>
            </a:r>
            <a:endParaRPr sz="11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Environment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Supports many programming languages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Works well in memory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Spark Ecosystem : Spark Core Component, Spark SQL, </a:t>
            </a:r>
            <a:r>
              <a:rPr lang="en" sz="1500"/>
              <a:t>Spark</a:t>
            </a:r>
            <a:r>
              <a:rPr lang="en" sz="1500"/>
              <a:t> Streaming, </a:t>
            </a:r>
            <a:r>
              <a:rPr lang="en" sz="1500"/>
              <a:t>Spark</a:t>
            </a:r>
            <a:r>
              <a:rPr lang="en" sz="1500"/>
              <a:t> MLlib, Spark Graphs, </a:t>
            </a:r>
            <a:r>
              <a:rPr lang="en" sz="1500"/>
              <a:t>Spark</a:t>
            </a:r>
            <a:r>
              <a:rPr lang="en" sz="1500"/>
              <a:t> 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Spark MLlib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Rapid Processing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Highly Dynamic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Reusability</a:t>
            </a:r>
            <a:r>
              <a:rPr lang="en" sz="1300"/>
              <a:t> </a:t>
            </a:r>
            <a:endParaRPr sz="13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208925" y="477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Salman Sadat Nur | ID: 22273011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50" y="1853850"/>
            <a:ext cx="67437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collected our dataset from a Kaggle competition founded by Google and jigsaw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Tweets from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CSV(comma separated values) formatted dataset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47680 tweets with several categories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2004875"/>
            <a:ext cx="76887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Tweets are mostly non-standard english.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defined a function (clean_text) to clean the dataset.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column Cyberbullying/Not-cyberbullying to define if the comment falls under any of the categories.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defined another function(remove_stop_words)to remove specific words.</a:t>
            </a:r>
            <a:endParaRPr sz="1500"/>
          </a:p>
        </p:txBody>
      </p:sp>
      <p:sp>
        <p:nvSpPr>
          <p:cNvPr id="142" name="Google Shape;142;p20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vetorization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tasks require effective embedding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unsupervised weighting scheme TF-IDF to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word embeddings consisting sparse matrix.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utilized TfidfVectorizer from sklearn library's 'feature_extraction.text' package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logistic regression classifier to make the prediction model.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0738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S. M. Niaz Morshed | 22173003 </a:t>
            </a:r>
            <a:endParaRPr sz="11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