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e47518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6e47518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e475189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6e475189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f3a9ef0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6f3a9ef0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e475189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6e475189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f3a9ef0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6f3a9ef0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475189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6e475189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475189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6e475189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802891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6f802891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f802891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f802891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f3a9ef0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6f3a9ef0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22975" y="128775"/>
            <a:ext cx="66459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0213"/>
              <a:buNone/>
            </a:pPr>
            <a:r>
              <a:rPr lang="en" sz="3394"/>
              <a:t>Paper Review on</a:t>
            </a:r>
            <a:endParaRPr sz="3394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6272"/>
              <a:buNone/>
            </a:pPr>
            <a:r>
              <a:rPr lang="en" sz="3950"/>
              <a:t>Distributed Database Systems: The Case for NewSQL</a:t>
            </a:r>
            <a:endParaRPr sz="39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150" y="2175450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Group no: 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77800" y="3638800"/>
            <a:ext cx="318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22273011 Salman Sadat Nur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22173003 </a:t>
            </a:r>
            <a:r>
              <a:rPr lang="en">
                <a:solidFill>
                  <a:schemeClr val="dk1"/>
                </a:solidFill>
              </a:rPr>
              <a:t>S. M. Niaz Morshed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19101372 Ibrahim Lokman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2550250" y="2002350"/>
            <a:ext cx="430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5725" y="940200"/>
            <a:ext cx="815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5725" y="940200"/>
            <a:ext cx="8158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Salman Sadat Nur</a:t>
            </a:r>
            <a:r>
              <a:rPr lang="en" sz="1000">
                <a:solidFill>
                  <a:schemeClr val="dk1"/>
                </a:solidFill>
              </a:rPr>
              <a:t> | ID: 22273011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0475" y="1541450"/>
            <a:ext cx="828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Combination of the features of both NoSQL and SQL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Mixing capabilities like “Fast Data Ingestion” and “SQL Queries”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Providing Online Analytics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New opportunities in real time decision making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Applications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064800" y="128925"/>
            <a:ext cx="30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Principle of Distributed Database System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5725" y="940200"/>
            <a:ext cx="8158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Salman Sadat Nur </a:t>
            </a:r>
            <a:r>
              <a:rPr lang="en" sz="1000">
                <a:solidFill>
                  <a:schemeClr val="dk1"/>
                </a:solidFill>
              </a:rPr>
              <a:t>| ID: 22273011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80475" y="1541450"/>
            <a:ext cx="828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Definitions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Types:Geo-Distributed and Single Location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Allowing the </a:t>
            </a:r>
            <a:r>
              <a:rPr lang="en" sz="1600"/>
              <a:t>accommodation</a:t>
            </a:r>
            <a:r>
              <a:rPr lang="en" sz="1600"/>
              <a:t> of increasing database sizes and bigger workloads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Supports both Horizontal and Vertical Scaling</a:t>
            </a:r>
            <a:endParaRPr sz="1600"/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064800" y="128925"/>
            <a:ext cx="30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Principle of Distributed Database System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45725" y="940200"/>
            <a:ext cx="8158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Salman Sadat Nur | ID: 22273011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80475" y="1541450"/>
            <a:ext cx="828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75" y="1003575"/>
            <a:ext cx="4440300" cy="359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725550" y="128925"/>
            <a:ext cx="367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SQL Database Systems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45725" y="940200"/>
            <a:ext cx="81588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SQL database systems are heart of any information system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Fundamental Principle behind relational databases is Data Independence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Data Independence enabled advanced capabilities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Two main variants: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Operational Database Systems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Analytical Database Systems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S. M. Niaz Morshed </a:t>
            </a:r>
            <a:r>
              <a:rPr lang="en" sz="1000">
                <a:solidFill>
                  <a:schemeClr val="dk1"/>
                </a:solidFill>
              </a:rPr>
              <a:t>| 22173003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282025" y="128925"/>
            <a:ext cx="457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No</a:t>
            </a:r>
            <a:r>
              <a:rPr lang="en" sz="2500">
                <a:solidFill>
                  <a:schemeClr val="dk1"/>
                </a:solidFill>
              </a:rPr>
              <a:t>SQL Database Systems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45725" y="940200"/>
            <a:ext cx="8158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NoSQL means “Not Only SQL”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It address the requirements of web and cloud applications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Four Main categories: Key-value, Wide column, Document and Graph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S. M. Niaz Morshed | 22173003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75" y="1984825"/>
            <a:ext cx="3317354" cy="21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631250" y="4023175"/>
            <a:ext cx="23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Fig: Key-Value Architecture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725550" y="128925"/>
            <a:ext cx="490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New</a:t>
            </a:r>
            <a:r>
              <a:rPr lang="en" sz="2500">
                <a:solidFill>
                  <a:schemeClr val="dk1"/>
                </a:solidFill>
              </a:rPr>
              <a:t>SQL Database Systems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45725" y="940200"/>
            <a:ext cx="81588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Combine the benefits of SQL with NoSQL.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The main new features are: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Scalable ACID transactions.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In-memory support.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Polystore.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HTAP support.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wo of the most advanced NewSQL systems: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Spanner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L</a:t>
            </a:r>
            <a:r>
              <a:rPr lang="en" sz="1700">
                <a:solidFill>
                  <a:schemeClr val="dk1"/>
                </a:solidFill>
              </a:rPr>
              <a:t>eanXcale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Ibrahim Lokman</a:t>
            </a:r>
            <a:r>
              <a:rPr lang="en" sz="1000">
                <a:solidFill>
                  <a:schemeClr val="dk1"/>
                </a:solidFill>
              </a:rPr>
              <a:t> | 19101372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656700" y="128925"/>
            <a:ext cx="692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Spanner and LeanXcale database systems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68000" y="1107575"/>
            <a:ext cx="44040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Spanner: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Database system with: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 Full SQL.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 Scalable ACID transactions.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Implements TrueTime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Atomic Clock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GPS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Wide column datastore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Implements </a:t>
            </a:r>
            <a:r>
              <a:rPr lang="en" sz="1700">
                <a:solidFill>
                  <a:schemeClr val="dk1"/>
                </a:solidFill>
              </a:rPr>
              <a:t>Multiversioning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Ibrahim Lokman | 19101372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572000" y="1107600"/>
            <a:ext cx="4404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LeanXcale: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Polystore Support.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hree main components: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Storage engine.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Query engine.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Transactional engine.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Conclusion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45725" y="940200"/>
            <a:ext cx="8158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253700" y="4671350"/>
            <a:ext cx="3144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" sz="1000">
                <a:solidFill>
                  <a:schemeClr val="dk1"/>
                </a:solidFill>
              </a:rPr>
              <a:t>Salman Sadat Nur | ID: 22273011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80475" y="1541450"/>
            <a:ext cx="8289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New Features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Hard Problem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Research Directions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