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Proxima Nova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Proxima Nova Semibold"/>
      <p:regular r:id="rId24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ProximaNovaSemibold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Semibold-boldItalic.fntdata"/><Relationship Id="rId25" Type="http://schemas.openxmlformats.org/officeDocument/2006/relationships/font" Target="fonts/ProximaNova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19" Type="http://schemas.openxmlformats.org/officeDocument/2006/relationships/font" Target="fonts/ProximaNova-boldItalic.fntdata"/><Relationship Id="rId1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b1f413af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b1f413af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b1f413af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b1f413af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b1f413af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b1f413af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b1f413af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b1f413af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b1f413af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b1f413af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Assets </a:t>
            </a:r>
            <a:r>
              <a:rPr lang="en"/>
              <a:t>Management</a:t>
            </a:r>
            <a:r>
              <a:rPr lang="en"/>
              <a:t>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6666"/>
                </a:solidFill>
              </a:rPr>
              <a:t>RAW to Archivals</a:t>
            </a:r>
            <a:endParaRPr sz="3600">
              <a:solidFill>
                <a:srgbClr val="666666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593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Mentored by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 Jacob L Dahl</a:t>
            </a:r>
            <a:r>
              <a:rPr lang="en"/>
              <a:t>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of Assyriology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Oxford / Wolfson College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Automation of processing RAW images of the tablet’s which was done manually.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Appending the system to the current </a:t>
            </a:r>
            <a:r>
              <a:rPr lang="en" sz="1500"/>
              <a:t>framework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an algorithm to </a:t>
            </a:r>
            <a:r>
              <a:rPr lang="en" sz="1500"/>
              <a:t>efficiently</a:t>
            </a:r>
            <a:r>
              <a:rPr lang="en" sz="1500"/>
              <a:t> crop the tablets from the </a:t>
            </a:r>
            <a:r>
              <a:rPr lang="en" sz="1500"/>
              <a:t>background</a:t>
            </a:r>
            <a:r>
              <a:rPr lang="en" sz="1500"/>
              <a:t> from an flatbed scan and images.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an algorithm to map these processed images into an archival based on a map.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Algorithms</a:t>
            </a:r>
            <a:r>
              <a:rPr lang="en" sz="1600"/>
              <a:t> are formulated using morphology, a </a:t>
            </a:r>
            <a:r>
              <a:rPr lang="en" sz="1600"/>
              <a:t>field</a:t>
            </a:r>
            <a:r>
              <a:rPr lang="en" sz="1600"/>
              <a:t> of image processing that uses </a:t>
            </a:r>
            <a:r>
              <a:rPr lang="en" sz="1600"/>
              <a:t>math</a:t>
            </a:r>
            <a:r>
              <a:rPr lang="en" sz="1600"/>
              <a:t> to enhance images.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object oriented </a:t>
            </a:r>
            <a:r>
              <a:rPr lang="en" sz="1600"/>
              <a:t>approach</a:t>
            </a:r>
            <a:r>
              <a:rPr lang="en" sz="1600"/>
              <a:t> to extract and work on images.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novel method to connect different runtimes to the framework.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95625" y="612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795625" y="1716750"/>
            <a:ext cx="3171300" cy="3350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Presentation Layer</a:t>
            </a:r>
            <a:endParaRPr sz="17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CDLI Framework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5542450" y="1716750"/>
            <a:ext cx="3171300" cy="3350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Logical Layer</a:t>
            </a:r>
            <a:endParaRPr sz="17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Python + OpenCV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>
            <a:off x="4000500" y="2904575"/>
            <a:ext cx="1591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/>
          <p:nvPr/>
        </p:nvCxnSpPr>
        <p:spPr>
          <a:xfrm rot="10800000">
            <a:off x="3989200" y="3868275"/>
            <a:ext cx="1512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 txBox="1"/>
          <p:nvPr/>
        </p:nvSpPr>
        <p:spPr>
          <a:xfrm>
            <a:off x="4078800" y="1865700"/>
            <a:ext cx="15129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Task Queue</a:t>
            </a:r>
            <a:endParaRPr sz="17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Redis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Done in two steps 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Extract object from background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Stitch</a:t>
            </a:r>
            <a:r>
              <a:rPr lang="en" sz="1600"/>
              <a:t> multiple images as per map</a:t>
            </a:r>
            <a:endParaRPr sz="1600"/>
          </a:p>
        </p:txBody>
      </p:sp>
      <p:sp>
        <p:nvSpPr>
          <p:cNvPr id="116" name="Google Shape;116;p17"/>
          <p:cNvSpPr/>
          <p:nvPr/>
        </p:nvSpPr>
        <p:spPr>
          <a:xfrm>
            <a:off x="5992950" y="2078875"/>
            <a:ext cx="2425200" cy="1686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 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6951875" y="2181025"/>
            <a:ext cx="13413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ImgClass_O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ImgClass_R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ImgClass_TE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ImgClass_BE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ImgClass_LE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ImgClass_RE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682825" y="3264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Future Goals : 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Extending the current implementation robustly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Creating an solution for on-device image processing</a:t>
            </a:r>
            <a:endParaRPr sz="1700"/>
          </a:p>
        </p:txBody>
      </p:sp>
      <p:sp>
        <p:nvSpPr>
          <p:cNvPr id="124" name="Google Shape;124;p18"/>
          <p:cNvSpPr txBox="1"/>
          <p:nvPr/>
        </p:nvSpPr>
        <p:spPr>
          <a:xfrm>
            <a:off x="6533025" y="3839015"/>
            <a:ext cx="2465400" cy="12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Aman Singh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	   @amansheaven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026" y="4593918"/>
            <a:ext cx="250151" cy="25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2626" y="4621389"/>
            <a:ext cx="250151" cy="20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100" y="4047350"/>
            <a:ext cx="945275" cy="9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