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0" r:id="rId7"/>
    <p:sldId id="272" r:id="rId8"/>
    <p:sldId id="262" r:id="rId9"/>
    <p:sldId id="268" r:id="rId10"/>
    <p:sldId id="269" r:id="rId11"/>
    <p:sldId id="273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727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s" userId="3acb4c02f413cd2e" providerId="LiveId" clId="{9D45C20C-75C2-4887-9889-B73229449870}"/>
    <pc:docChg chg="modSld">
      <pc:chgData name="Meghana s" userId="3acb4c02f413cd2e" providerId="LiveId" clId="{9D45C20C-75C2-4887-9889-B73229449870}" dt="2022-11-13T13:38:35.294" v="50" actId="14100"/>
      <pc:docMkLst>
        <pc:docMk/>
      </pc:docMkLst>
      <pc:sldChg chg="modSp mod">
        <pc:chgData name="Meghana s" userId="3acb4c02f413cd2e" providerId="LiveId" clId="{9D45C20C-75C2-4887-9889-B73229449870}" dt="2022-11-13T13:38:35.294" v="50" actId="14100"/>
        <pc:sldMkLst>
          <pc:docMk/>
          <pc:sldMk cId="951715854" sldId="258"/>
        </pc:sldMkLst>
        <pc:picChg chg="mod">
          <ac:chgData name="Meghana s" userId="3acb4c02f413cd2e" providerId="LiveId" clId="{9D45C20C-75C2-4887-9889-B73229449870}" dt="2022-11-13T13:38:35.294" v="50" actId="14100"/>
          <ac:picMkLst>
            <pc:docMk/>
            <pc:sldMk cId="951715854" sldId="258"/>
            <ac:picMk id="6" creationId="{1F1AEE9C-A3DA-42DA-9FDD-82B2EBB193C4}"/>
          </ac:picMkLst>
        </pc:picChg>
      </pc:sldChg>
      <pc:sldChg chg="modSp mod">
        <pc:chgData name="Meghana s" userId="3acb4c02f413cd2e" providerId="LiveId" clId="{9D45C20C-75C2-4887-9889-B73229449870}" dt="2022-11-13T13:36:46.166" v="0" actId="123"/>
        <pc:sldMkLst>
          <pc:docMk/>
          <pc:sldMk cId="3348862764" sldId="259"/>
        </pc:sldMkLst>
        <pc:spChg chg="mod">
          <ac:chgData name="Meghana s" userId="3acb4c02f413cd2e" providerId="LiveId" clId="{9D45C20C-75C2-4887-9889-B73229449870}" dt="2022-11-13T13:36:46.166" v="0" actId="123"/>
          <ac:spMkLst>
            <pc:docMk/>
            <pc:sldMk cId="3348862764" sldId="259"/>
            <ac:spMk id="5" creationId="{7D40B10D-B09E-4DAD-ADCB-EA54A5D016FC}"/>
          </ac:spMkLst>
        </pc:spChg>
      </pc:sldChg>
      <pc:sldChg chg="modSp mod">
        <pc:chgData name="Meghana s" userId="3acb4c02f413cd2e" providerId="LiveId" clId="{9D45C20C-75C2-4887-9889-B73229449870}" dt="2022-11-13T13:36:59.145" v="1" actId="123"/>
        <pc:sldMkLst>
          <pc:docMk/>
          <pc:sldMk cId="2118885875" sldId="261"/>
        </pc:sldMkLst>
        <pc:spChg chg="mod">
          <ac:chgData name="Meghana s" userId="3acb4c02f413cd2e" providerId="LiveId" clId="{9D45C20C-75C2-4887-9889-B73229449870}" dt="2022-11-13T13:36:59.145" v="1" actId="123"/>
          <ac:spMkLst>
            <pc:docMk/>
            <pc:sldMk cId="2118885875" sldId="261"/>
            <ac:spMk id="5" creationId="{DAD9BEB3-999A-40E7-A2CE-267EEBE5C96F}"/>
          </ac:spMkLst>
        </pc:spChg>
      </pc:sldChg>
      <pc:sldChg chg="modSp mod">
        <pc:chgData name="Meghana s" userId="3acb4c02f413cd2e" providerId="LiveId" clId="{9D45C20C-75C2-4887-9889-B73229449870}" dt="2022-11-13T13:37:49.003" v="49" actId="14100"/>
        <pc:sldMkLst>
          <pc:docMk/>
          <pc:sldMk cId="3967391293" sldId="263"/>
        </pc:sldMkLst>
        <pc:spChg chg="mod">
          <ac:chgData name="Meghana s" userId="3acb4c02f413cd2e" providerId="LiveId" clId="{9D45C20C-75C2-4887-9889-B73229449870}" dt="2022-11-13T13:37:49.003" v="49" actId="14100"/>
          <ac:spMkLst>
            <pc:docMk/>
            <pc:sldMk cId="3967391293" sldId="263"/>
            <ac:spMk id="3" creationId="{90E8F241-076D-453A-BD8D-9C6A45337B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97E65-D0EC-4789-B16D-4C39E991E0F8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D27E2-1313-4808-B89F-5DB395384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D27E2-1313-4808-B89F-5DB395384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D27E2-1313-4808-B89F-5DB395384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D27E2-1313-4808-B89F-5DB395384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D804-2547-44FC-8BA8-8762AC4F4482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2519-2AAD-4D64-9592-FD2DA6CE2523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78FE-88EA-4F1D-BA74-8F39A2138E54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AB6-7746-4044-886E-EA4EE04FCA16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E2C-A49E-4E21-933C-57C8705DBA6C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1200-9C67-4C47-868F-5D1470359B26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EDB6-77D4-4D81-B6A0-BCA8A4458864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4F6-E7CB-4DC3-A9B3-8B67B6E80C39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0362-16CF-4C45-BB4B-4837BD8AE4DA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1" y="6459786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5FAC1-3433-401F-A070-6A8609CFCFFF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2191986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73F8-F260-4853-B376-E8C2171BC6A8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2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6"/>
            <a:ext cx="247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B891B3-D2DF-428C-92FE-202378AD75C3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academy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CCC49-9A35-4BF7-AC5D-27D64CB9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326" y="1418368"/>
            <a:ext cx="10285668" cy="27454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7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DEPARTMENT </a:t>
            </a:r>
            <a:r>
              <a:rPr lang="en-US" altLang="zh-CN" sz="27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OF COMPUTER SCIENCE AND </a:t>
            </a:r>
            <a:r>
              <a:rPr lang="en-US" altLang="zh-CN" sz="27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ENGINEERING</a:t>
            </a:r>
            <a:br>
              <a:rPr lang="en-US" altLang="zh-CN" sz="27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Internship Presentation</a:t>
            </a:r>
            <a:r>
              <a:rPr lang="en-US" altLang="zh-CN" sz="2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sz="2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sz="27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7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I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DENTAL X-RAY TOOTH DETECTION AND COUNTING</a:t>
            </a:r>
            <a:br>
              <a:rPr lang="en-I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I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USING MACHINE LEARNING</a:t>
            </a:r>
            <a:endParaRPr lang="en-IN" sz="2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6267FC-1CB3-473C-8556-AE79D322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2" y="4469268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						        </a:t>
            </a:r>
            <a:r>
              <a:rPr lang="en-US" sz="1800" dirty="0"/>
              <a:t>Presented by</a:t>
            </a:r>
          </a:p>
          <a:p>
            <a:r>
              <a:rPr lang="en-IN" sz="1800" dirty="0"/>
              <a:t>				 </a:t>
            </a:r>
            <a:r>
              <a:rPr lang="en-IN" sz="1800" dirty="0" smtClean="0"/>
              <a:t>                                   Ibrahim </a:t>
            </a:r>
            <a:r>
              <a:rPr lang="en-IN" sz="1800" dirty="0" err="1" smtClean="0"/>
              <a:t>naseef</a:t>
            </a:r>
            <a:r>
              <a:rPr lang="en-IN" sz="1800" dirty="0" smtClean="0"/>
              <a:t>   4DM20CS019</a:t>
            </a:r>
          </a:p>
          <a:p>
            <a:r>
              <a:rPr lang="en-IN" sz="1800" dirty="0" smtClean="0"/>
              <a:t>                                                                    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7" y="244930"/>
            <a:ext cx="1861456" cy="104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032B-23D8-46F1-BEB5-AE70309FD54F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0362-16CF-4C45-BB4B-4837BD8AE4DA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9" y="532263"/>
            <a:ext cx="9099714" cy="4553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6885" y="5218621"/>
            <a:ext cx="273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0362-16CF-4C45-BB4B-4837BD8AE4DA}" type="datetime1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4999" y="5215733"/>
            <a:ext cx="357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Tooth detection and Counting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23" y="450375"/>
            <a:ext cx="9625561" cy="46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4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B1EA68-7A9E-4605-843A-D846562B1F67}"/>
              </a:ext>
            </a:extLst>
          </p:cNvPr>
          <p:cNvSpPr txBox="1"/>
          <p:nvPr/>
        </p:nvSpPr>
        <p:spPr>
          <a:xfrm>
            <a:off x="3850213" y="362717"/>
            <a:ext cx="4208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E8F241-076D-453A-BD8D-9C6A45337BBD}"/>
              </a:ext>
            </a:extLst>
          </p:cNvPr>
          <p:cNvSpPr txBox="1"/>
          <p:nvPr/>
        </p:nvSpPr>
        <p:spPr>
          <a:xfrm>
            <a:off x="382557" y="1412026"/>
            <a:ext cx="1065048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Diagnostic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Our project has successfully demonstrated that              pre-processing and annotating dental images significantly enhance diagnostic accuracy, providing dental professionals with more reliable tools for patient evaluation.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 and Time-Saving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automation of image processing and annotation greatly reduces the time required for manual analysis, allowing dentists to focus more on patient care and treatment.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Patient Care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By increasing the accuracy and efficiency of dental image analysis, our project directly contributes to better patient care, early disease detection, and improved treatment planning.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Opportunities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Our work opens up new avenues for dental research by providing standardized, annotated datasets for future studies and innovations in the field.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DA8-8AC3-479E-AABA-DB035B7753F5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811D3C-2327-4DED-AB75-EC16605C963C}"/>
              </a:ext>
            </a:extLst>
          </p:cNvPr>
          <p:cNvSpPr txBox="1"/>
          <p:nvPr/>
        </p:nvSpPr>
        <p:spPr>
          <a:xfrm>
            <a:off x="1038686" y="683581"/>
            <a:ext cx="982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7EE68A-8B45-49A8-8445-B5365479DA45}"/>
              </a:ext>
            </a:extLst>
          </p:cNvPr>
          <p:cNvSpPr txBox="1"/>
          <p:nvPr/>
        </p:nvSpPr>
        <p:spPr>
          <a:xfrm>
            <a:off x="986902" y="1864309"/>
            <a:ext cx="1021819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AI-Enhanced Diagnosis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artificial intelligence to provide real-time, automated diagnosis and treatment recommendations, reducing human error and improving patient outcomes.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Electronic Health Records (EHR)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Expand the project to seamlessly integrate with EHR systems, ensuring comprehensive and efficient patient management.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Tools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educational modules using pre-processed images to train dental professionals and students, ensuring a well-informed workforce for the future.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E909-A7B3-49C4-9919-D25DE6907587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E4F481-1ED4-4FBE-B999-8609E6EA1D4E}"/>
              </a:ext>
            </a:extLst>
          </p:cNvPr>
          <p:cNvSpPr txBox="1"/>
          <p:nvPr/>
        </p:nvSpPr>
        <p:spPr>
          <a:xfrm>
            <a:off x="4225772" y="719093"/>
            <a:ext cx="50247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718889-C755-4688-B72F-5489702B2276}"/>
              </a:ext>
            </a:extLst>
          </p:cNvPr>
          <p:cNvSpPr txBox="1"/>
          <p:nvPr/>
        </p:nvSpPr>
        <p:spPr>
          <a:xfrm>
            <a:off x="1172516" y="1586137"/>
            <a:ext cx="92327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://www.w3schools.com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www.codeacademy.com/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://www.researchgate.net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Dental Imaging Solutions.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n.d.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 "Improving Dental Workflow Efficiency Through Automated Tooth Detection."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Zhang, L., &amp; Wang, S. (2020). "Automatic Lower Jaw Tooth Detection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Convolutional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Neural Networks." Journal of Dental Research, 45(2), 123-136.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D113B5-9D08-4DEF-B1D8-E738EBB5CC6D}"/>
              </a:ext>
            </a:extLst>
          </p:cNvPr>
          <p:cNvSpPr txBox="1"/>
          <p:nvPr/>
        </p:nvSpPr>
        <p:spPr>
          <a:xfrm>
            <a:off x="3879543" y="2654424"/>
            <a:ext cx="55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7704-E026-476E-8044-AFD37DABD364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637A0A-365A-4976-89F5-01E57177AA61}"/>
              </a:ext>
            </a:extLst>
          </p:cNvPr>
          <p:cNvSpPr txBox="1"/>
          <p:nvPr/>
        </p:nvSpPr>
        <p:spPr>
          <a:xfrm>
            <a:off x="934375" y="2122568"/>
            <a:ext cx="609452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SNAPSHOT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THE PROJECT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7E8B21-A541-45F2-A531-632AEB37259A}"/>
              </a:ext>
            </a:extLst>
          </p:cNvPr>
          <p:cNvSpPr txBox="1"/>
          <p:nvPr/>
        </p:nvSpPr>
        <p:spPr>
          <a:xfrm>
            <a:off x="1875406" y="920605"/>
            <a:ext cx="6094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1AEE9C-A3DA-42DA-9FDD-82B2EBB193C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78604" y="920605"/>
            <a:ext cx="1343026" cy="89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80FA-271B-41F6-A9DE-57957F6C8FC3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81DC44-4106-4024-BC19-0CFA90D1BFD2}"/>
              </a:ext>
            </a:extLst>
          </p:cNvPr>
          <p:cNvSpPr txBox="1"/>
          <p:nvPr/>
        </p:nvSpPr>
        <p:spPr>
          <a:xfrm>
            <a:off x="1286311" y="349059"/>
            <a:ext cx="71975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INTRODUCTION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40B10D-B09E-4DAD-ADCB-EA54A5D016FC}"/>
              </a:ext>
            </a:extLst>
          </p:cNvPr>
          <p:cNvSpPr txBox="1"/>
          <p:nvPr/>
        </p:nvSpPr>
        <p:spPr>
          <a:xfrm>
            <a:off x="1097282" y="1491866"/>
            <a:ext cx="102625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aims to develop a machine learning (ML) model for the automated detection and counting of lower jaw teeth using YOLOv8, a state-of-the-art object detection algorithm. Dental diagnostics and treatments often require precise identification and quantification of teeth, a task that can be time-consuming and error-prone when done manually. By leveraging ML techniques, particularly YOLOv8, this project seeks to streamline this process, offering dentists and dental technicians a reliable tool for lower jaw tooth detection and counting.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A981-EDAA-40F1-A8CA-3BBD07496348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CDD63C-C867-4B22-B5AA-8EF7D5674E99}"/>
              </a:ext>
            </a:extLst>
          </p:cNvPr>
          <p:cNvSpPr txBox="1"/>
          <p:nvPr/>
        </p:nvSpPr>
        <p:spPr>
          <a:xfrm>
            <a:off x="2443577" y="743051"/>
            <a:ext cx="60945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5E97B6-4B7B-4201-BA79-0CE61F1AF131}"/>
              </a:ext>
            </a:extLst>
          </p:cNvPr>
          <p:cNvSpPr txBox="1"/>
          <p:nvPr/>
        </p:nvSpPr>
        <p:spPr>
          <a:xfrm>
            <a:off x="683581" y="1624615"/>
            <a:ext cx="108041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Inefficiency: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tooth detection and counting in dental X-ray images is labor-intensive and prone to errors, hindering the efficiency of dental diagnostics and treatments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for tooth detection and counting consume significant time, delaying patient care and increasing workload for dental professionals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Concerns: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 in manual tooth counting may lead to inaccuracies in diagnosis and treatment planning, impacting patient outcomes and satisfaction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Need: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demand for automated solutions to streamline dental image analysis, providing accurate and efficient tooth detection and counting for improved clinical decision-making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59B-F5FC-44E0-B3E7-9F64A8430BCA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376708-9D17-446E-9B1B-7E1652037A95}"/>
              </a:ext>
            </a:extLst>
          </p:cNvPr>
          <p:cNvSpPr txBox="1"/>
          <p:nvPr/>
        </p:nvSpPr>
        <p:spPr>
          <a:xfrm>
            <a:off x="2434700" y="902848"/>
            <a:ext cx="60945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D9BEB3-999A-40E7-A2CE-267EEBE5C96F}"/>
              </a:ext>
            </a:extLst>
          </p:cNvPr>
          <p:cNvSpPr txBox="1"/>
          <p:nvPr/>
        </p:nvSpPr>
        <p:spPr>
          <a:xfrm>
            <a:off x="665826" y="1793289"/>
            <a:ext cx="1074198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/>
              </a:rPr>
              <a:t>Dataset Collection: </a:t>
            </a:r>
            <a:r>
              <a:rPr lang="en-US" sz="2000" dirty="0">
                <a:latin typeface="Times New Roman"/>
              </a:rPr>
              <a:t>Gather a diverse dataset of dental X-ray images with lower jaw teeth annotations from </a:t>
            </a:r>
            <a:r>
              <a:rPr lang="en-US" sz="2000" dirty="0" err="1">
                <a:latin typeface="Times New Roman"/>
              </a:rPr>
              <a:t>Kaggle</a:t>
            </a:r>
            <a:r>
              <a:rPr lang="en-US" sz="2000" dirty="0">
                <a:latin typeface="Times New Roman"/>
              </a:rPr>
              <a:t> or </a:t>
            </a:r>
            <a:r>
              <a:rPr lang="en-US" sz="2000" dirty="0" err="1">
                <a:latin typeface="Times New Roman"/>
              </a:rPr>
              <a:t>Roboflow</a:t>
            </a:r>
            <a:r>
              <a:rPr lang="en-US" sz="2000" dirty="0" smtClean="0">
                <a:latin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 smtClean="0">
              <a:latin typeface="Times New Roman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/>
              </a:rPr>
              <a:t>Data </a:t>
            </a:r>
            <a:r>
              <a:rPr lang="en-US" sz="2000" b="1" dirty="0">
                <a:latin typeface="Times New Roman"/>
              </a:rPr>
              <a:t>Preprocessing: </a:t>
            </a:r>
            <a:r>
              <a:rPr lang="en-US" sz="2000" dirty="0">
                <a:latin typeface="Times New Roman"/>
              </a:rPr>
              <a:t>Implement preprocessing steps such as resizing, grayscale conversion, and normalization to ensure compatibility with the YOLOv8 model and enhance detection performance</a:t>
            </a:r>
            <a:r>
              <a:rPr lang="en-US" sz="2000" dirty="0" smtClean="0">
                <a:latin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latin typeface="Times New Roman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/>
              </a:rPr>
              <a:t>Model Training and Optimization: </a:t>
            </a:r>
            <a:r>
              <a:rPr lang="en-US" sz="2000" dirty="0">
                <a:latin typeface="Times New Roman"/>
              </a:rPr>
              <a:t>Train the YOLOv8 model using annotated dental X-ray images, </a:t>
            </a:r>
            <a:r>
              <a:rPr lang="en-US" sz="2000" dirty="0" smtClean="0">
                <a:latin typeface="Times New Roman"/>
              </a:rPr>
              <a:t> </a:t>
            </a:r>
            <a:r>
              <a:rPr lang="en-US" sz="2000" dirty="0">
                <a:latin typeface="Times New Roman"/>
              </a:rPr>
              <a:t>and fine-tuning the model to achieve optimal performance in lower jaw tooth detection.</a:t>
            </a:r>
          </a:p>
          <a:p>
            <a:pPr algn="just">
              <a:lnSpc>
                <a:spcPct val="150000"/>
              </a:lnSpc>
            </a:pPr>
            <a:endParaRPr lang="en-US" sz="800" b="1" dirty="0">
              <a:latin typeface="Times New Roman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/>
              </a:rPr>
              <a:t>Post-processing and Counting: </a:t>
            </a:r>
            <a:r>
              <a:rPr lang="en-US" sz="2000" dirty="0">
                <a:latin typeface="Times New Roman"/>
              </a:rPr>
              <a:t>Develop post-processing algorithms to accurately count the detected lower jaw teeth, ensuring precise quantification for clinical analysis and treatment planning.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AE1-E377-4EF2-9A2A-A10B6F7A08E1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376708-9D17-446E-9B1B-7E1652037A95}"/>
              </a:ext>
            </a:extLst>
          </p:cNvPr>
          <p:cNvSpPr txBox="1"/>
          <p:nvPr/>
        </p:nvSpPr>
        <p:spPr>
          <a:xfrm>
            <a:off x="2434700" y="902848"/>
            <a:ext cx="60945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AE1-E377-4EF2-9A2A-A10B6F7A08E1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7" y="1913600"/>
            <a:ext cx="6701051" cy="37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5E97B6-4B7B-4201-BA79-0CE61F1AF131}"/>
              </a:ext>
            </a:extLst>
          </p:cNvPr>
          <p:cNvSpPr txBox="1"/>
          <p:nvPr/>
        </p:nvSpPr>
        <p:spPr>
          <a:xfrm>
            <a:off x="408360" y="369021"/>
            <a:ext cx="108041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starts with collecting dental images from various sources to create datasets for training and evaluation.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dental images undergo various pre-processing steps to prepare them for the model training phase. This may include resizing, cropping, color conversion, and enhancement techniques.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Training: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pre-processed images are used to train a YOLOv8 object detection model for tooth detection.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Tooth Detection: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YOLOv8 model is applied to detect teeth in the dental images.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Teeth: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detecting the teeth, a separate step is performed to count the number of teeth present in the lower jaw region.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tooth detection and counting functionalities are integrated into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likely for creating a user-friendly interface or deploying the system.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59B-F5FC-44E0-B3E7-9F64A8430BCA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F14D43-5A89-4D48-881F-C9211F260726}"/>
              </a:ext>
            </a:extLst>
          </p:cNvPr>
          <p:cNvSpPr txBox="1"/>
          <p:nvPr/>
        </p:nvSpPr>
        <p:spPr>
          <a:xfrm>
            <a:off x="2782993" y="244771"/>
            <a:ext cx="680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204-CC2D-4E42-AFDB-82F64777861C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 descr="WhatsApp Image 2023-10-16 at 12.01.5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1" y="1109301"/>
            <a:ext cx="5405278" cy="43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7628" y="5429301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Raw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Xray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139" y="1945326"/>
            <a:ext cx="5457825" cy="2647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2118" y="5429301"/>
            <a:ext cx="268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Image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0362-16CF-4C45-BB4B-4837BD8AE4DA}" type="datetime1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3" y="559556"/>
            <a:ext cx="9893633" cy="42152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85691" y="4963952"/>
            <a:ext cx="3360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lower jaw Image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715</Words>
  <Application>Microsoft Office PowerPoint</Application>
  <PresentationFormat>Widescreen</PresentationFormat>
  <Paragraphs>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Times New Roman</vt:lpstr>
      <vt:lpstr>Wingdings</vt:lpstr>
      <vt:lpstr>Retrospect</vt:lpstr>
      <vt:lpstr>   DEPARTMENT OF COMPUTER SCIENCE AND ENGINEERING   Internship Presentation  On              DENTAL X-RAY TOOTH DETECTION AND COUNTING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            Internship Presentation          On      JEWELLERY MANAGEMENT SYSTEM</dc:title>
  <dc:creator>Meghana s</dc:creator>
  <cp:lastModifiedBy>Acer</cp:lastModifiedBy>
  <cp:revision>21</cp:revision>
  <dcterms:created xsi:type="dcterms:W3CDTF">2022-11-13T06:12:13Z</dcterms:created>
  <dcterms:modified xsi:type="dcterms:W3CDTF">2024-05-26T18:38:53Z</dcterms:modified>
</cp:coreProperties>
</file>