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724296"/>
            <a:ext cx="6815669" cy="1374985"/>
          </a:xfrm>
        </p:spPr>
        <p:txBody>
          <a:bodyPr/>
          <a:lstStyle/>
          <a:p>
            <a:r>
              <a:rPr lang="en-US" sz="2800" b="1" dirty="0" smtClean="0"/>
              <a:t>GROUP: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SEVEN </a:t>
            </a:r>
            <a:r>
              <a:rPr lang="en-US" sz="2800" b="1" dirty="0"/>
              <a:t>(7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COURSE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PHY 305 – NUMERICAL COMPUTATION IN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828799"/>
            <a:ext cx="6815669" cy="966651"/>
          </a:xfrm>
        </p:spPr>
        <p:txBody>
          <a:bodyPr/>
          <a:lstStyle/>
          <a:p>
            <a:r>
              <a:rPr lang="en-US" sz="2400" b="1" dirty="0" smtClean="0"/>
              <a:t>COMPUTING PYTHON 3 PROGRAM TO NUMERICAL INTERPOLATION USING: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LAGRANGE INTERPOLATION</a:t>
            </a:r>
          </a:p>
          <a:p>
            <a:r>
              <a:rPr lang="en-US" dirty="0" smtClean="0"/>
              <a:t>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NEWTON FORWARD DIFFERENCE INTERPOLATION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3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GROUP:  SEVEN (7)</vt:lpstr>
      <vt:lpstr>COMPUTING PYTHON 3 PROGRAM TO NUMERICAL INTERPOLATION USING: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GROUP:  SEVEN (7)</dc:title>
  <dc:creator>User</dc:creator>
  <cp:lastModifiedBy>User</cp:lastModifiedBy>
  <cp:revision>5</cp:revision>
  <dcterms:created xsi:type="dcterms:W3CDTF">2021-11-01T11:22:12Z</dcterms:created>
  <dcterms:modified xsi:type="dcterms:W3CDTF">2021-11-01T11:28:37Z</dcterms:modified>
</cp:coreProperties>
</file>