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2C233-E88F-473E-A005-E10F814A253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00B688-1E19-4A66-9FC9-7F1A07EB19CB}">
      <dgm:prSet/>
      <dgm:spPr/>
      <dgm:t>
        <a:bodyPr/>
        <a:lstStyle/>
        <a:p>
          <a:pPr rtl="0"/>
          <a:r>
            <a:rPr lang="en-US" b="1" dirty="0" smtClean="0"/>
            <a:t>GROUP: SEVEN (7)</a:t>
          </a:r>
          <a:br>
            <a:rPr lang="en-US" b="1" dirty="0" smtClean="0"/>
          </a:br>
          <a:r>
            <a:rPr lang="en-US" b="1" dirty="0" smtClean="0"/>
            <a:t/>
          </a:r>
          <a:br>
            <a:rPr lang="en-US" b="1" dirty="0" smtClean="0"/>
          </a:br>
          <a:r>
            <a:rPr lang="en-US" b="1" dirty="0" smtClean="0"/>
            <a:t>PRESENTATION</a:t>
          </a:r>
          <a:endParaRPr lang="en-US" dirty="0"/>
        </a:p>
      </dgm:t>
    </dgm:pt>
    <dgm:pt modelId="{27725083-ACE9-4049-8D11-35D6A2EEA2CA}" type="parTrans" cxnId="{921FF5B6-91AD-4091-B081-5EC028C272D8}">
      <dgm:prSet/>
      <dgm:spPr/>
      <dgm:t>
        <a:bodyPr/>
        <a:lstStyle/>
        <a:p>
          <a:endParaRPr lang="en-US"/>
        </a:p>
      </dgm:t>
    </dgm:pt>
    <dgm:pt modelId="{58D04E82-5881-4D17-AD63-0169206A0C30}" type="sibTrans" cxnId="{921FF5B6-91AD-4091-B081-5EC028C272D8}">
      <dgm:prSet/>
      <dgm:spPr/>
      <dgm:t>
        <a:bodyPr/>
        <a:lstStyle/>
        <a:p>
          <a:endParaRPr lang="en-US"/>
        </a:p>
      </dgm:t>
    </dgm:pt>
    <dgm:pt modelId="{8E7309D8-C195-4092-8D20-36EB3C21337E}" type="pres">
      <dgm:prSet presAssocID="{DB42C233-E88F-473E-A005-E10F814A253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8C78834-AF08-4478-A822-871751A2B088}" type="pres">
      <dgm:prSet presAssocID="{3800B688-1E19-4A66-9FC9-7F1A07EB19CB}" presName="circle1" presStyleLbl="node1" presStyleIdx="0" presStyleCnt="1"/>
      <dgm:spPr/>
    </dgm:pt>
    <dgm:pt modelId="{3ACFAC43-599B-4F49-AA03-E9CBABCF5577}" type="pres">
      <dgm:prSet presAssocID="{3800B688-1E19-4A66-9FC9-7F1A07EB19CB}" presName="space" presStyleCnt="0"/>
      <dgm:spPr/>
    </dgm:pt>
    <dgm:pt modelId="{F64412E5-AA35-420D-95F9-7C1453840A8D}" type="pres">
      <dgm:prSet presAssocID="{3800B688-1E19-4A66-9FC9-7F1A07EB19CB}" presName="rect1" presStyleLbl="alignAcc1" presStyleIdx="0" presStyleCnt="1"/>
      <dgm:spPr/>
    </dgm:pt>
    <dgm:pt modelId="{7C80A7C5-498A-4C09-B411-A82613B21F6A}" type="pres">
      <dgm:prSet presAssocID="{3800B688-1E19-4A66-9FC9-7F1A07EB19C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3DBFF1B-1762-44AD-B145-FA946650EDEE}" type="presOf" srcId="{3800B688-1E19-4A66-9FC9-7F1A07EB19CB}" destId="{7C80A7C5-498A-4C09-B411-A82613B21F6A}" srcOrd="1" destOrd="0" presId="urn:microsoft.com/office/officeart/2005/8/layout/target3"/>
    <dgm:cxn modelId="{E0A8D59E-4605-42FB-8985-2E6FB6CF7740}" type="presOf" srcId="{DB42C233-E88F-473E-A005-E10F814A253A}" destId="{8E7309D8-C195-4092-8D20-36EB3C21337E}" srcOrd="0" destOrd="0" presId="urn:microsoft.com/office/officeart/2005/8/layout/target3"/>
    <dgm:cxn modelId="{921FF5B6-91AD-4091-B081-5EC028C272D8}" srcId="{DB42C233-E88F-473E-A005-E10F814A253A}" destId="{3800B688-1E19-4A66-9FC9-7F1A07EB19CB}" srcOrd="0" destOrd="0" parTransId="{27725083-ACE9-4049-8D11-35D6A2EEA2CA}" sibTransId="{58D04E82-5881-4D17-AD63-0169206A0C30}"/>
    <dgm:cxn modelId="{C53A4A61-8A39-4DF2-A48B-F96AF360DCA0}" type="presOf" srcId="{3800B688-1E19-4A66-9FC9-7F1A07EB19CB}" destId="{F64412E5-AA35-420D-95F9-7C1453840A8D}" srcOrd="0" destOrd="0" presId="urn:microsoft.com/office/officeart/2005/8/layout/target3"/>
    <dgm:cxn modelId="{4A3600D9-70C7-4AEC-AE26-87F63E927EBE}" type="presParOf" srcId="{8E7309D8-C195-4092-8D20-36EB3C21337E}" destId="{48C78834-AF08-4478-A822-871751A2B088}" srcOrd="0" destOrd="0" presId="urn:microsoft.com/office/officeart/2005/8/layout/target3"/>
    <dgm:cxn modelId="{7EF41581-AA77-458B-B5C4-8966A7257D09}" type="presParOf" srcId="{8E7309D8-C195-4092-8D20-36EB3C21337E}" destId="{3ACFAC43-599B-4F49-AA03-E9CBABCF5577}" srcOrd="1" destOrd="0" presId="urn:microsoft.com/office/officeart/2005/8/layout/target3"/>
    <dgm:cxn modelId="{6C70B1BC-7BEE-485B-B21F-735D4CF0BC5C}" type="presParOf" srcId="{8E7309D8-C195-4092-8D20-36EB3C21337E}" destId="{F64412E5-AA35-420D-95F9-7C1453840A8D}" srcOrd="2" destOrd="0" presId="urn:microsoft.com/office/officeart/2005/8/layout/target3"/>
    <dgm:cxn modelId="{D24FFC9D-DFF5-499C-8603-6C3BF1AAACF6}" type="presParOf" srcId="{8E7309D8-C195-4092-8D20-36EB3C21337E}" destId="{7C80A7C5-498A-4C09-B411-A82613B21F6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78834-AF08-4478-A822-871751A2B088}">
      <dsp:nvSpPr>
        <dsp:cNvPr id="0" name=""/>
        <dsp:cNvSpPr/>
      </dsp:nvSpPr>
      <dsp:spPr>
        <a:xfrm>
          <a:off x="0" y="0"/>
          <a:ext cx="1058092" cy="105809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412E5-AA35-420D-95F9-7C1453840A8D}">
      <dsp:nvSpPr>
        <dsp:cNvPr id="0" name=""/>
        <dsp:cNvSpPr/>
      </dsp:nvSpPr>
      <dsp:spPr>
        <a:xfrm>
          <a:off x="529046" y="0"/>
          <a:ext cx="6286622" cy="10580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GROUP: SEVEN (7)</a:t>
          </a:r>
          <a:br>
            <a:rPr lang="en-US" sz="2200" b="1" kern="1200" dirty="0" smtClean="0"/>
          </a:br>
          <a:r>
            <a:rPr lang="en-US" sz="2200" b="1" kern="1200" dirty="0" smtClean="0"/>
            <a:t/>
          </a:r>
          <a:br>
            <a:rPr lang="en-US" sz="2200" b="1" kern="1200" dirty="0" smtClean="0"/>
          </a:br>
          <a:r>
            <a:rPr lang="en-US" sz="2200" b="1" kern="1200" dirty="0" smtClean="0"/>
            <a:t>PRESENTATION</a:t>
          </a:r>
          <a:endParaRPr lang="en-US" sz="2200" kern="1200" dirty="0"/>
        </a:p>
      </dsp:txBody>
      <dsp:txXfrm>
        <a:off x="529046" y="0"/>
        <a:ext cx="6286622" cy="1058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05348"/>
            <a:ext cx="6815669" cy="1698171"/>
          </a:xfrm>
        </p:spPr>
        <p:txBody>
          <a:bodyPr>
            <a:noAutofit/>
          </a:bodyPr>
          <a:lstStyle/>
          <a:p>
            <a:r>
              <a:rPr lang="en-US" sz="2000" b="1" dirty="0"/>
              <a:t>COURSE</a:t>
            </a:r>
            <a:r>
              <a:rPr lang="en-US" sz="2000" b="1" dirty="0" smtClean="0"/>
              <a:t>:</a:t>
            </a:r>
          </a:p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200" b="1" dirty="0"/>
              <a:t>PHY 305 – NUMERICAL COMPUTATION IN PHYSICS</a:t>
            </a:r>
            <a:endParaRPr lang="en-US" sz="2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9078990"/>
              </p:ext>
            </p:extLst>
          </p:nvPr>
        </p:nvGraphicFramePr>
        <p:xfrm>
          <a:off x="2692397" y="1724296"/>
          <a:ext cx="6815669" cy="105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6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92396" y="3540034"/>
                <a:ext cx="6815669" cy="1841863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Solving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Ordinary Differential Equation Using Runge Kutta Fourth Order </a:t>
                </a:r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</a:p>
              <a:p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&amp;</a:t>
                </a:r>
                <a:endPara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Curve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Fitting</a:t>
                </a:r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𝒂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Power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Fit Using the Least Square Fit (LSF) </a:t>
                </a:r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92396" y="3540034"/>
                <a:ext cx="6815669" cy="1841863"/>
              </a:xfrm>
              <a:blipFill>
                <a:blip r:embed="rId2"/>
                <a:stretch>
                  <a:fillRect t="-3642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802673"/>
            <a:ext cx="6815670" cy="1528355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COMPUTING PYTHON 3 PROGRAM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FOR: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959429"/>
                <a:ext cx="9601196" cy="4180114"/>
              </a:xfrm>
            </p:spPr>
            <p:txBody>
              <a:bodyPr/>
              <a:lstStyle/>
              <a:p>
                <a:pPr algn="just"/>
                <a:r>
                  <a:rPr lang="en-US" i="1" dirty="0" smtClean="0"/>
                  <a:t>Example:</a:t>
                </a:r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Solve the following Differential Equation using Runge</a:t>
                </a:r>
                <a:r>
                  <a:rPr lang="en-US" dirty="0"/>
                  <a:t> </a:t>
                </a:r>
                <a:r>
                  <a:rPr lang="en-US" dirty="0" smtClean="0"/>
                  <a:t>Kutta fourth order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b="0" dirty="0" smtClean="0"/>
                  <a:t>,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with y(1) = 5, in the interval [1, 1.5] with a step size of h = 0.1 up to 3 decimal place.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959429"/>
                <a:ext cx="9601196" cy="4180114"/>
              </a:xfrm>
              <a:blipFill>
                <a:blip r:embed="rId2"/>
                <a:stretch>
                  <a:fillRect l="-1144" t="-2332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1520"/>
            <a:ext cx="9601196" cy="1045029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Solving Ordinary Differential Equation Using Runge Kutta Fourth Order Method</a:t>
            </a:r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89380"/>
              </p:ext>
            </p:extLst>
          </p:nvPr>
        </p:nvGraphicFramePr>
        <p:xfrm>
          <a:off x="1295403" y="4389122"/>
          <a:ext cx="9601193" cy="172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410373950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1878004393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128398538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1459254257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3592561195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3297599135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464903676"/>
                    </a:ext>
                  </a:extLst>
                </a:gridCol>
              </a:tblGrid>
              <a:tr h="43047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514077"/>
                  </a:ext>
                </a:extLst>
              </a:tr>
              <a:tr h="430470">
                <a:tc>
                  <a:txBody>
                    <a:bodyPr/>
                    <a:lstStyle/>
                    <a:p>
                      <a:pPr algn="just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702357"/>
                  </a:ext>
                </a:extLst>
              </a:tr>
              <a:tr h="430470">
                <a:tc>
                  <a:txBody>
                    <a:bodyPr/>
                    <a:lstStyle/>
                    <a:p>
                      <a:pPr algn="just"/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b="1" baseline="-25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b="1" baseline="-25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b="1" baseline="-25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b="1" baseline="-25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b="1" baseline="-25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b="1" baseline="-25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b="1" baseline="-25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21850"/>
                  </a:ext>
                </a:extLst>
              </a:tr>
              <a:tr h="430470">
                <a:tc>
                  <a:txBody>
                    <a:bodyPr/>
                    <a:lstStyle/>
                    <a:p>
                      <a:pPr algn="just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07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59429"/>
            <a:ext cx="9601196" cy="3840480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/>
              <a:t>Example: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One will suspect in using power function for the dataset when the dependent variable does not increase in term of geometric progression, i.e. the variation is not arithmetic.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2" y="731520"/>
                <a:ext cx="9601196" cy="104502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Curve fitting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𝒂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Power Function Fit Using the Least Square Fit (LSF) method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2" y="731520"/>
                <a:ext cx="9601196" cy="1045029"/>
              </a:xfrm>
              <a:blipFill>
                <a:blip r:embed="rId2"/>
                <a:stretch>
                  <a:fillRect b="-15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84059"/>
              </p:ext>
            </p:extLst>
          </p:nvPr>
        </p:nvGraphicFramePr>
        <p:xfrm>
          <a:off x="1295405" y="2690946"/>
          <a:ext cx="9601193" cy="147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410373950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1878004393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128398538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1459254257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3592561195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3297599135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464903676"/>
                    </a:ext>
                  </a:extLst>
                </a:gridCol>
              </a:tblGrid>
              <a:tr h="738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514077"/>
                  </a:ext>
                </a:extLst>
              </a:tr>
              <a:tr h="738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07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5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828</TotalTime>
  <Words>130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Garamond</vt:lpstr>
      <vt:lpstr>Organic</vt:lpstr>
      <vt:lpstr>PowerPoint Presentation</vt:lpstr>
      <vt:lpstr>COMPUTING PYTHON 3 PROGRAM   FOR:</vt:lpstr>
      <vt:lpstr>Solving Ordinary Differential Equation Using Runge Kutta Fourth Order Method</vt:lpstr>
      <vt:lpstr>Curve fitting y=ax^p: Power Function Fit Using the Least Square Fit (LSF)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GROUP:  SEVEN (7)</dc:title>
  <dc:creator>User</dc:creator>
  <cp:lastModifiedBy>User</cp:lastModifiedBy>
  <cp:revision>19</cp:revision>
  <dcterms:created xsi:type="dcterms:W3CDTF">2021-11-01T11:22:12Z</dcterms:created>
  <dcterms:modified xsi:type="dcterms:W3CDTF">2021-11-03T11:21:05Z</dcterms:modified>
</cp:coreProperties>
</file>